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3"/>
  </p:notesMasterIdLst>
  <p:sldIdLst>
    <p:sldId id="256" r:id="rId2"/>
    <p:sldId id="262" r:id="rId3"/>
    <p:sldId id="291" r:id="rId4"/>
    <p:sldId id="292" r:id="rId5"/>
    <p:sldId id="298" r:id="rId6"/>
    <p:sldId id="299" r:id="rId7"/>
    <p:sldId id="300" r:id="rId8"/>
    <p:sldId id="301" r:id="rId9"/>
    <p:sldId id="302" r:id="rId10"/>
    <p:sldId id="304" r:id="rId11"/>
    <p:sldId id="293" r:id="rId12"/>
    <p:sldId id="294" r:id="rId13"/>
    <p:sldId id="295" r:id="rId14"/>
    <p:sldId id="296"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9144000" cy="6858000" type="screen4x3"/>
  <p:notesSz cx="6858000" cy="9144000"/>
  <p:defaultTextStyle>
    <a:defPPr>
      <a:defRPr lang="id-ID"/>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3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89946" autoAdjust="0"/>
  </p:normalViewPr>
  <p:slideViewPr>
    <p:cSldViewPr>
      <p:cViewPr varScale="1">
        <p:scale>
          <a:sx n="67" d="100"/>
          <a:sy n="67" d="100"/>
        </p:scale>
        <p:origin x="149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2166" units="cm"/>
          <inkml:channel name="Y" type="integer" max="768" units="cm"/>
        </inkml:traceFormat>
        <inkml:channelProperties>
          <inkml:channelProperty channel="X" name="resolution" value="83.30769" units="1/cm"/>
          <inkml:channelProperty channel="Y" name="resolution" value="54.85714" units="1/cm"/>
        </inkml:channelProperties>
      </inkml:inkSource>
      <inkml:timestamp xml:id="ts0" timeString="2014-04-29T03:07:29.981"/>
    </inkml:context>
    <inkml:brush xml:id="br0">
      <inkml:brushProperty name="width" value="0.05292" units="cm"/>
      <inkml:brushProperty name="height" value="0.05292" units="cm"/>
      <inkml:brushProperty name="color" value="#FF0000"/>
    </inkml:brush>
  </inkml:definitions>
  <inkml:trace contextRef="#ctx0" brushRef="#br0">12668 9239,'-31'0,"94"0,1 0,-1 0,32 0,32 0,32 0,95 0,-32 32,96 0,-32 0,31-1,-95 1,32 32,-95-33,0 1,-64 0,32 0,0-32,-32 0,1 31,-1-31,0 32,-31-32,-1 0,32 0,1 0,-33 0,1 0,31 0,-32 0,1 0,-32 0,-1 0,1 0</inkml:trace>
  <inkml:trace contextRef="#ctx0" brushRef="#br0" timeOffset="1001.0936">16605 9398,'0'32,"32"0,0-32,0 31,31 1,1 32,-33-1,33-31,-32 0,-1-1,33-31,-32 32,-1-32,-31 32,32-32,-32 32,0-1,0 1,-32 0,1 0,31 31,-64-31,32 0,-31-1,63 1,-32-32,0 32,1-32,-1 0,32 32</inkml:trace>
</inkml:ink>
</file>

<file path=ppt/ink/ink2.xml><?xml version="1.0" encoding="utf-8"?>
<inkml:ink xmlns:inkml="http://www.w3.org/2003/InkML">
  <inkml:definitions>
    <inkml:context xml:id="ctx0">
      <inkml:inkSource xml:id="inkSrc0">
        <inkml:traceFormat>
          <inkml:channel name="X" type="integer" max="2166" units="cm"/>
          <inkml:channel name="Y" type="integer" max="768" units="cm"/>
        </inkml:traceFormat>
        <inkml:channelProperties>
          <inkml:channelProperty channel="X" name="resolution" value="83.30769" units="1/cm"/>
          <inkml:channelProperty channel="Y" name="resolution" value="54.85714" units="1/cm"/>
        </inkml:channelProperties>
      </inkml:inkSource>
      <inkml:timestamp xml:id="ts0" timeString="2014-04-29T03:20:23.130"/>
    </inkml:context>
    <inkml:brush xml:id="br0">
      <inkml:brushProperty name="width" value="0.05292" units="cm"/>
      <inkml:brushProperty name="height" value="0.05292" units="cm"/>
      <inkml:brushProperty name="color" value="#FF0000"/>
    </inkml:brush>
  </inkml:definitions>
  <inkml:trace contextRef="#ctx0" brushRef="#br0">3651 15145,'32'0,"0"0,0 0,-1 0,1 0,0 0,31 32,-31-32,0 0,0 31,-1-31,1 0,0 0,0 0,-1 0,33 0,-32 0,-1 0,1 0,0 0,0 0,-1 0,33 0,-32 0,-1 0,1 0,0 0,0 0,-1 0,1 0,0 0,31 0,-31 0,0-31,0 31,-1 0,1 0,0-32,0 32,-1 0,1 0,0 0,0 0,-1 0,1-32,32 0,-33 32,1 0,63 0,-63 0,32 0,-33 0,33 0,-32 0,63 0,-32 0,33 0,-33 0,32 0,1 0,-33 0,32 0,-31 0,-1 32,-31-32,32 0,-1 0,1 0,-1 0,32 32,-31-32,-32 0,31 0,32 0,-31 32,-1-1,-31-31,32 0,-33 32,33-32,-32 0,31 0,-31 0,0 0,-1 0,1 0,0 0,0 0,-1 0,1 0,0 0,0 0,-1 32,1-32,0 32,-32-1,32-31,-32 32,31-32,1 0,0 0,63 0,0 32,64 0,0-32,31 31,64-31,-63 32,31 0,-95-32,0 32,-32-32,32 31,0 1,0 0,0 0,-31-1,-33-31,32 0,-63 0,0 0,31 0,-31 0,0 0,31 0,-31 0,0 0,31 0,1 0,-32 0,-1 0,1 0,0 0,0 0,-1 0,1 0,0 0,0 0,-1 0,33 0,-1 0,-31-31,32 31,-1 0,-63-32,32 32,0 0,-1-32,1 32,32 0,31 0,-32-32,1 32,-1 0,1 0,-32-31,-1 31,33 0,-32-32,31 0,-31 32,63-32,-31 1,-33 31,33-32,-1 32,-31 0,63 0,-31-32,-1 32,1 0,-32 0,31 0,-31 0,0 0,-1 0,1 0,0 0,31 0,33 0,31 0,-32 0,32 0,-32 0,0 0,-31 0,-1 0,33-32,-33 32,1 0,-33 0,1 0,0 0,0 0,-1 0,1 0,0 0,0 0,-1 0</inkml:trace>
  <inkml:trace contextRef="#ctx0" brushRef="#br0" timeOffset="46935.505">3683 10509,'32'0,"-32"32,32-32,-1 0,1 0,0 0,0 0,-1 0,1 0,32 0,-1 32,1-32,-1 0,32 0,1 32,31-1,0 1,31 32,1-33,0 1,0-32,-1 32,33 0,-64-32,-32 31,32 1,-32 0,64-32,-32 32,0-32,0 0,64 0,-33 31,-31-31,64 0,-96 0,0 0,1 0,-1 0,32 0,32 0,31 0,-31 0,-32 0,-32 0,0 0,1 0,31 0,-32 32,32-32,-32 0,-31 32,31-32,32 0,0 32,0-1,0-31,-32 0,-31 0,-1 0,1 0,31 0,-32 0,33 0,-33 0,1 0,31 0,-32 0,64 0,-31 0,-33 0,1 0,-33 0,1 0,0 0,0 0,-1 32,160 32,158-1,96 32,-64 32,0-63,-32-32,-32-1,33 1,-1 0,-63-32,-1 0,-31 0,-31 32,-33-32,-63 0,64 31,-64-31,0 0,-64 0,-31 0,0 0,-1 0,1 0,0 0</inkml:trace>
  <inkml:trace contextRef="#ctx0" brushRef="#br0" timeOffset="48284.6614">15875 11494,'64'0,"-64"31,63 1,-31 0,0 0,31-1,-63 1,64-32,-64 32,31-32,1 32,0-1,0 1,-32 0,31-32,-31 32,32-1,-32 1,32-32,0 0,-32 32,0 0,0-1,-32-31,0 0,0 0,1 0,-1 0,0 0,-31 0,31 0,0 0,-31 0,31 0,0 0,0 0,32 32</inkml:trace>
</inkml:ink>
</file>

<file path=ppt/ink/ink3.xml><?xml version="1.0" encoding="utf-8"?>
<inkml:ink xmlns:inkml="http://www.w3.org/2003/InkML">
  <inkml:definitions>
    <inkml:context xml:id="ctx0">
      <inkml:inkSource xml:id="inkSrc0">
        <inkml:traceFormat>
          <inkml:channel name="X" type="integer" max="2166" units="cm"/>
          <inkml:channel name="Y" type="integer" max="768" units="cm"/>
        </inkml:traceFormat>
        <inkml:channelProperties>
          <inkml:channelProperty channel="X" name="resolution" value="83.30769" units="1/cm"/>
          <inkml:channelProperty channel="Y" name="resolution" value="54.85714" units="1/cm"/>
        </inkml:channelProperties>
      </inkml:inkSource>
      <inkml:timestamp xml:id="ts0" timeString="2014-04-29T03:26:39.670"/>
    </inkml:context>
    <inkml:brush xml:id="br0">
      <inkml:brushProperty name="width" value="0.05292" units="cm"/>
      <inkml:brushProperty name="height" value="0.05292" units="cm"/>
      <inkml:brushProperty name="color" value="#FF0000"/>
    </inkml:brush>
  </inkml:definitions>
  <inkml:trace contextRef="#ctx0" brushRef="#br0">9874 10160</inkml:trace>
  <inkml:trace contextRef="#ctx0" brushRef="#br0" timeOffset="14576.0148">3175 15113,'32'0,"-32"-32,32 32,31 0,-31 0,0 0,-1 0,33 0,-1 0,-31 0,32 32,-33-32,1 32,32-32,31 0,-63 0,31 0,1 0,-33 0,65 0,-33 0,-31 32,0-32,-1 0,1 0,0 31,0-31,-1 0,1 0,0 0,0 0,31 0,-31 0,31 0,-31 0,0-31,0 31,-1 0,1 0,0 0,0 0,-1 0,1 0,0 0,0-32,-1 32,1 0,0 0,0-32,-1 32,1 0,0-32,0 32,-1 0,-31-31,32 31,32 0,-33 0,1 0,0-32,0 32,-1 0,1 0,0 0,0 0,-1 0,1 0,0 0,0 0,-1 0,1 0,0 0</inkml:trace>
  <inkml:trace contextRef="#ctx0" brushRef="#br0" timeOffset="22073.8774">5302 10732,'32'0,"32"0,-33 0,1 0,0 0,0 31,31-31,-31 0,31 0,1 0,-1 0,1 32,-32-32,31 0,-31 0,31 0,-31 0,0 0,0 0,31 0,-31 0,0 0,-1 0,1 0,0 0,31 0,-31 0,0 0,0 0,-1 0,1 32,0-32,31 0,-31 0,0 0,0 0,-1 32,33-32,-32 0,-1 0,1 0,32 0,-33 0,1 0,0 0,31 0,-31 0,0 0,0 0,-1 0,33 0,-32-32,31 32,-31 0,31 0,1 0,-32-32,31 32,-31 0,31 0,-31 0,0-32,0 32,-1 0,1 0,0 0,0 0,31 0,-31 0,0 0,31 0,-31 0,31-31,-31 31,0 0,31 0,-63-32,32 32,0 0,0 0,-1 0,33 0,-32-32,31 32,-31-32,0 32,63 0,-63 0,-1-31,1 31,32 0,-64-32,63 32,-31 0,0 0,-1 0,1 0,0 0,0 0,31 0,-31 0,0 0,-1 0,1 0,0 0,0 0,-1 0,1 0,0 32,31-32,-31 0,32 0,-1 0,-31 0,31 0,-31 0,32 0,-33 0,1 0,32 0,-33 0,1 0,0 0,0-32,-1 32,1 0,0 0,0 0,-32-32,31 32,33 0,-64-32,32 32,-1 0,1 0,0 0,0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12972-45E0-4A02-9098-D0EBB0199C4B}" type="datetimeFigureOut">
              <a:rPr lang="id-ID" smtClean="0"/>
              <a:t>04/02/2020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19FB5-3E22-4347-9D47-E764C09E46CC}" type="slidenum">
              <a:rPr lang="id-ID" smtClean="0"/>
              <a:t>‹#›</a:t>
            </a:fld>
            <a:endParaRPr lang="id-ID"/>
          </a:p>
        </p:txBody>
      </p:sp>
    </p:spTree>
    <p:extLst>
      <p:ext uri="{BB962C8B-B14F-4D97-AF65-F5344CB8AC3E}">
        <p14:creationId xmlns:p14="http://schemas.microsoft.com/office/powerpoint/2010/main" val="2308625026"/>
      </p:ext>
    </p:extLst>
  </p:cSld>
  <p:clrMap bg1="lt1" tx1="dk1" bg2="lt2" tx2="dk2" accent1="accent1" accent2="accent2" accent3="accent3" accent4="accent4" accent5="accent5" accent6="accent6" hlink="hlink" folHlink="folHlink"/>
  <p:notesStyle>
    <a:lvl1pPr marL="0" algn="l" defTabSz="914107" rtl="0" eaLnBrk="1" latinLnBrk="0" hangingPunct="1">
      <a:defRPr sz="1200" kern="1200">
        <a:solidFill>
          <a:schemeClr val="tx1"/>
        </a:solidFill>
        <a:latin typeface="+mn-lt"/>
        <a:ea typeface="+mn-ea"/>
        <a:cs typeface="+mn-cs"/>
      </a:defRPr>
    </a:lvl1pPr>
    <a:lvl2pPr marL="457054" algn="l" defTabSz="914107" rtl="0" eaLnBrk="1" latinLnBrk="0" hangingPunct="1">
      <a:defRPr sz="1200" kern="1200">
        <a:solidFill>
          <a:schemeClr val="tx1"/>
        </a:solidFill>
        <a:latin typeface="+mn-lt"/>
        <a:ea typeface="+mn-ea"/>
        <a:cs typeface="+mn-cs"/>
      </a:defRPr>
    </a:lvl2pPr>
    <a:lvl3pPr marL="914107" algn="l" defTabSz="914107" rtl="0" eaLnBrk="1" latinLnBrk="0" hangingPunct="1">
      <a:defRPr sz="1200" kern="1200">
        <a:solidFill>
          <a:schemeClr val="tx1"/>
        </a:solidFill>
        <a:latin typeface="+mn-lt"/>
        <a:ea typeface="+mn-ea"/>
        <a:cs typeface="+mn-cs"/>
      </a:defRPr>
    </a:lvl3pPr>
    <a:lvl4pPr marL="1371161" algn="l" defTabSz="914107" rtl="0" eaLnBrk="1" latinLnBrk="0" hangingPunct="1">
      <a:defRPr sz="1200" kern="1200">
        <a:solidFill>
          <a:schemeClr val="tx1"/>
        </a:solidFill>
        <a:latin typeface="+mn-lt"/>
        <a:ea typeface="+mn-ea"/>
        <a:cs typeface="+mn-cs"/>
      </a:defRPr>
    </a:lvl4pPr>
    <a:lvl5pPr marL="1828215" algn="l" defTabSz="914107" rtl="0" eaLnBrk="1" latinLnBrk="0" hangingPunct="1">
      <a:defRPr sz="1200" kern="1200">
        <a:solidFill>
          <a:schemeClr val="tx1"/>
        </a:solidFill>
        <a:latin typeface="+mn-lt"/>
        <a:ea typeface="+mn-ea"/>
        <a:cs typeface="+mn-cs"/>
      </a:defRPr>
    </a:lvl5pPr>
    <a:lvl6pPr marL="2285268" algn="l" defTabSz="914107" rtl="0" eaLnBrk="1" latinLnBrk="0" hangingPunct="1">
      <a:defRPr sz="1200" kern="1200">
        <a:solidFill>
          <a:schemeClr val="tx1"/>
        </a:solidFill>
        <a:latin typeface="+mn-lt"/>
        <a:ea typeface="+mn-ea"/>
        <a:cs typeface="+mn-cs"/>
      </a:defRPr>
    </a:lvl6pPr>
    <a:lvl7pPr marL="2742322" algn="l" defTabSz="914107" rtl="0" eaLnBrk="1" latinLnBrk="0" hangingPunct="1">
      <a:defRPr sz="1200" kern="1200">
        <a:solidFill>
          <a:schemeClr val="tx1"/>
        </a:solidFill>
        <a:latin typeface="+mn-lt"/>
        <a:ea typeface="+mn-ea"/>
        <a:cs typeface="+mn-cs"/>
      </a:defRPr>
    </a:lvl7pPr>
    <a:lvl8pPr marL="3199376" algn="l" defTabSz="914107" rtl="0" eaLnBrk="1" latinLnBrk="0" hangingPunct="1">
      <a:defRPr sz="1200" kern="1200">
        <a:solidFill>
          <a:schemeClr val="tx1"/>
        </a:solidFill>
        <a:latin typeface="+mn-lt"/>
        <a:ea typeface="+mn-ea"/>
        <a:cs typeface="+mn-cs"/>
      </a:defRPr>
    </a:lvl8pPr>
    <a:lvl9pPr marL="3656430" algn="l" defTabSz="91410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4" name="Rectangle 23"/>
          <p:cNvSpPr/>
          <p:nvPr/>
        </p:nvSpPr>
        <p:spPr>
          <a:xfrm flipV="1">
            <a:off x="5410201"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0" name="Rectangle 9"/>
          <p:cNvSpPr/>
          <p:nvPr/>
        </p:nvSpPr>
        <p:spPr>
          <a:xfrm>
            <a:off x="1" y="3675528"/>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8" name="Title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901087"/>
            <a:ext cx="4953000" cy="1752600"/>
          </a:xfrm>
        </p:spPr>
        <p:txBody>
          <a:bodyPr/>
          <a:lstStyle>
            <a:lvl1pPr marL="63987" indent="0" algn="l">
              <a:buNone/>
              <a:defRPr sz="2400">
                <a:solidFill>
                  <a:schemeClr val="tx2"/>
                </a:solidFill>
              </a:defRPr>
            </a:lvl1pPr>
            <a:lvl2pPr marL="457054" indent="0" algn="ctr">
              <a:buNone/>
            </a:lvl2pPr>
            <a:lvl3pPr marL="914107" indent="0" algn="ctr">
              <a:buNone/>
            </a:lvl3pPr>
            <a:lvl4pPr marL="1371161" indent="0" algn="ctr">
              <a:buNone/>
            </a:lvl4pPr>
            <a:lvl5pPr marL="1828215" indent="0" algn="ctr">
              <a:buNone/>
            </a:lvl5pPr>
            <a:lvl6pPr marL="2285268" indent="0" algn="ctr">
              <a:buNone/>
            </a:lvl6pPr>
            <a:lvl7pPr marL="2742322" indent="0" algn="ctr">
              <a:buNone/>
            </a:lvl7pPr>
            <a:lvl8pPr marL="3199376" indent="0" algn="ctr">
              <a:buNone/>
            </a:lvl8pPr>
            <a:lvl9pPr marL="365643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705600" y="4206240"/>
            <a:ext cx="960120" cy="457200"/>
          </a:xfrm>
        </p:spPr>
        <p:txBody>
          <a:bodyPr/>
          <a:lstStyle/>
          <a:p>
            <a:fld id="{C815B4FD-92E0-4978-907F-923BCA868FE5}" type="datetimeFigureOut">
              <a:rPr lang="id-ID" smtClean="0"/>
              <a:t>04/02/2020</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71EAF9-DB67-464C-8987-984D7DE842F6}" type="slidenum">
              <a:rPr lang="id-ID" smtClean="0"/>
              <a:t>‹#›</a:t>
            </a:fld>
            <a:endParaRPr lang="id-ID"/>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2207" y="5038229"/>
            <a:ext cx="1828800" cy="18379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04/02/2020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04/02/2020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04/02/2020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
        <p:nvSpPr>
          <p:cNvPr id="7" name="Title 1"/>
          <p:cNvSpPr txBox="1">
            <a:spLocks/>
          </p:cNvSpPr>
          <p:nvPr userDrawn="1"/>
        </p:nvSpPr>
        <p:spPr>
          <a:xfrm>
            <a:off x="0" y="-23408"/>
            <a:ext cx="8121080" cy="356065"/>
          </a:xfrm>
          <a:prstGeom prst="rect">
            <a:avLst/>
          </a:prstGeom>
        </p:spPr>
        <p:txBody>
          <a:bodyPr vert="horz" lIns="91411" tIns="45705" rIns="91411" bIns="45705"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1200"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05"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15B4FD-92E0-4978-907F-923BCA868FE5}" type="datetimeFigureOut">
              <a:rPr lang="id-ID" smtClean="0"/>
              <a:t>04/02/2020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04/02/2020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815B4FD-92E0-4978-907F-923BCA868FE5}" type="datetimeFigureOut">
              <a:rPr lang="id-ID" smtClean="0"/>
              <a:t>04/02/2020</a:t>
            </a:fld>
            <a:endParaRPr lang="id-ID"/>
          </a:p>
        </p:txBody>
      </p:sp>
      <p:sp>
        <p:nvSpPr>
          <p:cNvPr id="27" name="Slide Number Placeholder 26"/>
          <p:cNvSpPr>
            <a:spLocks noGrp="1"/>
          </p:cNvSpPr>
          <p:nvPr>
            <p:ph type="sldNum" sz="quarter" idx="11"/>
          </p:nvPr>
        </p:nvSpPr>
        <p:spPr/>
        <p:txBody>
          <a:bodyPr rtlCol="0"/>
          <a:lstStyle/>
          <a:p>
            <a:fld id="{0D71EAF9-DB67-464C-8987-984D7DE842F6}" type="slidenum">
              <a:rPr lang="id-ID" smtClean="0"/>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815B4FD-92E0-4978-907F-923BCA868FE5}" type="datetimeFigureOut">
              <a:rPr lang="id-ID" smtClean="0"/>
              <a:t>04/02/2020</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5B4FD-92E0-4978-907F-923BCA868FE5}" type="datetimeFigureOut">
              <a:rPr lang="id-ID" smtClean="0"/>
              <a:t>04/02/2020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1"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04/02/2020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p:spPr>
        <p:txBody>
          <a:bodyPr vert="vert270" lIns="45705" tIns="0" rIns="45705"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05"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15B4FD-92E0-4978-907F-923BCA868FE5}" type="datetimeFigureOut">
              <a:rPr lang="id-ID" smtClean="0"/>
              <a:t>04/02/2020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9" name="Rectangle 28"/>
          <p:cNvSpPr/>
          <p:nvPr/>
        </p:nvSpPr>
        <p:spPr>
          <a:xfrm>
            <a:off x="0" y="0"/>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0" name="Rectangle 29"/>
          <p:cNvSpPr/>
          <p:nvPr/>
        </p:nvSpPr>
        <p:spPr>
          <a:xfrm>
            <a:off x="1" y="308277"/>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1" name="Rectangle 30"/>
          <p:cNvSpPr/>
          <p:nvPr/>
        </p:nvSpPr>
        <p:spPr>
          <a:xfrm flipV="1">
            <a:off x="5410182" y="360247"/>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2" name="Rectangle 31"/>
          <p:cNvSpPr/>
          <p:nvPr/>
        </p:nvSpPr>
        <p:spPr>
          <a:xfrm flipV="1">
            <a:off x="5410201" y="440113"/>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22" name="Title Placeholder 21"/>
          <p:cNvSpPr>
            <a:spLocks noGrp="1"/>
          </p:cNvSpPr>
          <p:nvPr>
            <p:ph type="title"/>
          </p:nvPr>
        </p:nvSpPr>
        <p:spPr>
          <a:xfrm>
            <a:off x="457200" y="836712"/>
            <a:ext cx="8229600" cy="1066800"/>
          </a:xfrm>
          <a:prstGeom prst="rect">
            <a:avLst/>
          </a:prstGeom>
        </p:spPr>
        <p:txBody>
          <a:bodyPr vert="horz" lIns="91411" tIns="45705" rIns="91411" bIns="45705"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943136"/>
            <a:ext cx="8229600" cy="4325112"/>
          </a:xfrm>
          <a:prstGeom prst="rect">
            <a:avLst/>
          </a:prstGeom>
        </p:spPr>
        <p:txBody>
          <a:bodyPr vert="horz" lIns="91411" tIns="45705" rIns="91411" bIns="45705">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lIns="91411" tIns="45705" rIns="91411" bIns="45705"/>
          <a:lstStyle>
            <a:lvl1pPr algn="l" eaLnBrk="1" latinLnBrk="0" hangingPunct="1">
              <a:defRPr kumimoji="0" sz="800">
                <a:solidFill>
                  <a:schemeClr val="accent2"/>
                </a:solidFill>
              </a:defRPr>
            </a:lvl1pPr>
          </a:lstStyle>
          <a:p>
            <a:fld id="{C815B4FD-92E0-4978-907F-923BCA868FE5}" type="datetimeFigureOut">
              <a:rPr lang="id-ID" smtClean="0"/>
              <a:t>04/02/2020</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lIns="91411" tIns="45705" rIns="91411" bIns="45705"/>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lIns="91411" tIns="45705" rIns="91411" bIns="45705" anchor="b"/>
          <a:lstStyle>
            <a:lvl1pPr algn="r" eaLnBrk="1" latinLnBrk="0" hangingPunct="1">
              <a:defRPr kumimoji="0" sz="1800">
                <a:solidFill>
                  <a:srgbClr val="FFFFFF"/>
                </a:solidFill>
              </a:defRPr>
            </a:lvl1pPr>
          </a:lstStyle>
          <a:p>
            <a:fld id="{0D71EAF9-DB67-464C-8987-984D7DE842F6}" type="slidenum">
              <a:rPr lang="id-ID" smtClean="0"/>
              <a:t>‹#›</a:t>
            </a:fld>
            <a:endParaRPr lang="id-ID"/>
          </a:p>
        </p:txBody>
      </p:sp>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44408" y="5949280"/>
            <a:ext cx="914400" cy="918972"/>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4000" kern="1200">
          <a:solidFill>
            <a:srgbClr val="C00000"/>
          </a:solidFill>
          <a:latin typeface="+mj-lt"/>
          <a:ea typeface="+mj-ea"/>
          <a:cs typeface="+mj-cs"/>
        </a:defRPr>
      </a:lvl1pPr>
    </p:titleStyle>
    <p:bodyStyle>
      <a:lvl1pPr marL="365643" indent="-255950"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157" indent="-246809"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249" indent="-21938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198" indent="-201104"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443" indent="-182821"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8829" indent="-182821"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215" indent="-182821"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318" indent="-182821"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563" indent="-182821"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54" algn="l" rtl="0" eaLnBrk="1" latinLnBrk="0" hangingPunct="1">
        <a:defRPr kumimoji="0" kern="1200">
          <a:solidFill>
            <a:schemeClr val="tx1"/>
          </a:solidFill>
          <a:latin typeface="+mn-lt"/>
          <a:ea typeface="+mn-ea"/>
          <a:cs typeface="+mn-cs"/>
        </a:defRPr>
      </a:lvl2pPr>
      <a:lvl3pPr marL="914107" algn="l" rtl="0" eaLnBrk="1" latinLnBrk="0" hangingPunct="1">
        <a:defRPr kumimoji="0" kern="1200">
          <a:solidFill>
            <a:schemeClr val="tx1"/>
          </a:solidFill>
          <a:latin typeface="+mn-lt"/>
          <a:ea typeface="+mn-ea"/>
          <a:cs typeface="+mn-cs"/>
        </a:defRPr>
      </a:lvl3pPr>
      <a:lvl4pPr marL="1371161" algn="l" rtl="0" eaLnBrk="1" latinLnBrk="0" hangingPunct="1">
        <a:defRPr kumimoji="0" kern="1200">
          <a:solidFill>
            <a:schemeClr val="tx1"/>
          </a:solidFill>
          <a:latin typeface="+mn-lt"/>
          <a:ea typeface="+mn-ea"/>
          <a:cs typeface="+mn-cs"/>
        </a:defRPr>
      </a:lvl4pPr>
      <a:lvl5pPr marL="1828215" algn="l" rtl="0" eaLnBrk="1" latinLnBrk="0" hangingPunct="1">
        <a:defRPr kumimoji="0" kern="1200">
          <a:solidFill>
            <a:schemeClr val="tx1"/>
          </a:solidFill>
          <a:latin typeface="+mn-lt"/>
          <a:ea typeface="+mn-ea"/>
          <a:cs typeface="+mn-cs"/>
        </a:defRPr>
      </a:lvl5pPr>
      <a:lvl6pPr marL="2285268" algn="l" rtl="0" eaLnBrk="1" latinLnBrk="0" hangingPunct="1">
        <a:defRPr kumimoji="0" kern="1200">
          <a:solidFill>
            <a:schemeClr val="tx1"/>
          </a:solidFill>
          <a:latin typeface="+mn-lt"/>
          <a:ea typeface="+mn-ea"/>
          <a:cs typeface="+mn-cs"/>
        </a:defRPr>
      </a:lvl6pPr>
      <a:lvl7pPr marL="2742322" algn="l" rtl="0" eaLnBrk="1" latinLnBrk="0" hangingPunct="1">
        <a:defRPr kumimoji="0" kern="1200">
          <a:solidFill>
            <a:schemeClr val="tx1"/>
          </a:solidFill>
          <a:latin typeface="+mn-lt"/>
          <a:ea typeface="+mn-ea"/>
          <a:cs typeface="+mn-cs"/>
        </a:defRPr>
      </a:lvl7pPr>
      <a:lvl8pPr marL="3199376" algn="l" rtl="0" eaLnBrk="1" latinLnBrk="0" hangingPunct="1">
        <a:defRPr kumimoji="0" kern="1200">
          <a:solidFill>
            <a:schemeClr val="tx1"/>
          </a:solidFill>
          <a:latin typeface="+mn-lt"/>
          <a:ea typeface="+mn-ea"/>
          <a:cs typeface="+mn-cs"/>
        </a:defRPr>
      </a:lvl8pPr>
      <a:lvl9pPr marL="365643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customXml" Target="../ink/ink2.xml"/></Relationships>
</file>

<file path=ppt/slides/_rels/slide2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interface.eyecon.ro/" TargetMode="External"/><Relationship Id="rId2" Type="http://schemas.openxmlformats.org/officeDocument/2006/relationships/hyperlink" Target="http://ipmsdev.innovationads.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irc.freenode.net/" TargetMode="External"/><Relationship Id="rId3" Type="http://schemas.openxmlformats.org/officeDocument/2006/relationships/hyperlink" Target="http://docs.jquery.com/Tutorials" TargetMode="External"/><Relationship Id="rId7" Type="http://schemas.openxmlformats.org/officeDocument/2006/relationships/hyperlink" Target="http://www.nabble.com/JQuery-f15494.html" TargetMode="External"/><Relationship Id="rId12" Type="http://schemas.openxmlformats.org/officeDocument/2006/relationships/hyperlink" Target="http://docs.jquery.com/Sites_Using_jQuery" TargetMode="External"/><Relationship Id="rId2" Type="http://schemas.openxmlformats.org/officeDocument/2006/relationships/hyperlink" Target="http://www.jquery.com/" TargetMode="External"/><Relationship Id="rId1" Type="http://schemas.openxmlformats.org/officeDocument/2006/relationships/slideLayout" Target="../slideLayouts/slideLayout2.xml"/><Relationship Id="rId6" Type="http://schemas.openxmlformats.org/officeDocument/2006/relationships/hyperlink" Target="http://docs.jquery.com/Discussion" TargetMode="External"/><Relationship Id="rId11" Type="http://schemas.openxmlformats.org/officeDocument/2006/relationships/hyperlink" Target="http://jquery.bassistance.de/api-browser/" TargetMode="External"/><Relationship Id="rId5" Type="http://schemas.openxmlformats.org/officeDocument/2006/relationships/hyperlink" Target="http://15daysofjquery.com/" TargetMode="External"/><Relationship Id="rId10" Type="http://schemas.openxmlformats.org/officeDocument/2006/relationships/hyperlink" Target="http://www.visualjquery.com/" TargetMode="External"/><Relationship Id="rId4" Type="http://schemas.openxmlformats.org/officeDocument/2006/relationships/hyperlink" Target="http://www.learningjquery.com/" TargetMode="External"/><Relationship Id="rId9" Type="http://schemas.openxmlformats.org/officeDocument/2006/relationships/hyperlink" Target="http://docs.jquery.com/Main_Pag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dirty="0" err="1" smtClean="0">
                <a:effectLst>
                  <a:outerShdw blurRad="38100" dist="38100" dir="2700000" algn="tl">
                    <a:srgbClr val="000000">
                      <a:alpha val="43137"/>
                    </a:srgbClr>
                  </a:outerShdw>
                </a:effectLst>
              </a:rPr>
              <a:t>Perancangan</a:t>
            </a:r>
            <a:r>
              <a:rPr lang="en-US" sz="4800" dirty="0" smtClean="0">
                <a:effectLst>
                  <a:outerShdw blurRad="38100" dist="38100" dir="2700000" algn="tl">
                    <a:srgbClr val="000000">
                      <a:alpha val="43137"/>
                    </a:srgbClr>
                  </a:outerShdw>
                </a:effectLst>
              </a:rPr>
              <a:t> &amp; </a:t>
            </a:r>
            <a:r>
              <a:rPr lang="en-US" sz="4800" dirty="0" err="1" smtClean="0">
                <a:effectLst>
                  <a:outerShdw blurRad="38100" dist="38100" dir="2700000" algn="tl">
                    <a:srgbClr val="000000">
                      <a:alpha val="43137"/>
                    </a:srgbClr>
                  </a:outerShdw>
                </a:effectLst>
              </a:rPr>
              <a:t>Pemrograman</a:t>
            </a:r>
            <a:r>
              <a:rPr lang="en-US" sz="4800" dirty="0" smtClean="0">
                <a:effectLst>
                  <a:outerShdw blurRad="38100" dist="38100" dir="2700000" algn="tl">
                    <a:srgbClr val="000000">
                      <a:alpha val="43137"/>
                    </a:srgbClr>
                  </a:outerShdw>
                </a:effectLst>
              </a:rPr>
              <a:t> Web</a:t>
            </a:r>
            <a:endParaRPr lang="id-ID" sz="48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id-ID" dirty="0" smtClean="0"/>
              <a:t>Week 4. </a:t>
            </a:r>
            <a:r>
              <a:rPr lang="en-US" dirty="0" smtClean="0"/>
              <a:t>JavaScript</a:t>
            </a:r>
            <a:endParaRPr lang="id-ID" dirty="0"/>
          </a:p>
          <a:p>
            <a:r>
              <a:rPr lang="id-ID" dirty="0" smtClean="0"/>
              <a:t>Document Object Model (DOM)</a:t>
            </a:r>
            <a:endParaRPr lang="id-ID" dirty="0"/>
          </a:p>
        </p:txBody>
      </p:sp>
      <p:sp>
        <p:nvSpPr>
          <p:cNvPr id="4" name="TextBox 3"/>
          <p:cNvSpPr txBox="1"/>
          <p:nvPr/>
        </p:nvSpPr>
        <p:spPr>
          <a:xfrm>
            <a:off x="457200" y="5085184"/>
            <a:ext cx="2964273" cy="369332"/>
          </a:xfrm>
          <a:prstGeom prst="rect">
            <a:avLst/>
          </a:prstGeom>
          <a:noFill/>
        </p:spPr>
        <p:txBody>
          <a:bodyPr wrap="none" rtlCol="0">
            <a:spAutoFit/>
          </a:bodyPr>
          <a:lstStyle/>
          <a:p>
            <a:r>
              <a:rPr lang="en-US" i="1" dirty="0" err="1" smtClean="0">
                <a:solidFill>
                  <a:schemeClr val="tx2"/>
                </a:solidFill>
              </a:rPr>
              <a:t>Oleh</a:t>
            </a:r>
            <a:r>
              <a:rPr lang="en-US" i="1" dirty="0" smtClean="0">
                <a:solidFill>
                  <a:schemeClr val="tx2"/>
                </a:solidFill>
              </a:rPr>
              <a:t>: </a:t>
            </a:r>
            <a:r>
              <a:rPr lang="en-US" i="1" dirty="0" err="1" smtClean="0">
                <a:solidFill>
                  <a:schemeClr val="tx2"/>
                </a:solidFill>
              </a:rPr>
              <a:t>Chaerul</a:t>
            </a:r>
            <a:r>
              <a:rPr lang="en-US" i="1" dirty="0" smtClean="0">
                <a:solidFill>
                  <a:schemeClr val="tx2"/>
                </a:solidFill>
              </a:rPr>
              <a:t> Anwar, MTI</a:t>
            </a:r>
            <a:endParaRPr lang="id-ID" i="1" dirty="0">
              <a:solidFill>
                <a:schemeClr val="tx2"/>
              </a:solidFill>
            </a:endParaRPr>
          </a:p>
        </p:txBody>
      </p:sp>
    </p:spTree>
    <p:extLst>
      <p:ext uri="{BB962C8B-B14F-4D97-AF65-F5344CB8AC3E}">
        <p14:creationId xmlns:p14="http://schemas.microsoft.com/office/powerpoint/2010/main" val="32745774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04664"/>
            <a:ext cx="8229600" cy="1066800"/>
          </a:xfrm>
        </p:spPr>
        <p:txBody>
          <a:bodyPr>
            <a:normAutofit fontScale="90000"/>
          </a:bodyPr>
          <a:lstStyle/>
          <a:p>
            <a:r>
              <a:rPr lang="en-US" altLang="id-ID" sz="4000" dirty="0" err="1"/>
              <a:t>Akses</a:t>
            </a:r>
            <a:r>
              <a:rPr lang="en-US" altLang="id-ID" sz="4000" dirty="0"/>
              <a:t> </a:t>
            </a:r>
            <a:r>
              <a:rPr lang="en-US" altLang="id-ID" sz="4000" dirty="0" err="1"/>
              <a:t>Elemen</a:t>
            </a:r>
            <a:r>
              <a:rPr lang="en-US" altLang="id-ID" sz="4000" dirty="0"/>
              <a:t> DOM</a:t>
            </a:r>
            <a:br>
              <a:rPr lang="en-US" altLang="id-ID" sz="4000" dirty="0"/>
            </a:br>
            <a:endParaRPr lang="en-US" altLang="id-ID" sz="4000" dirty="0"/>
          </a:p>
        </p:txBody>
      </p:sp>
      <p:sp>
        <p:nvSpPr>
          <p:cNvPr id="10243" name="Rectangle 3"/>
          <p:cNvSpPr>
            <a:spLocks noGrp="1" noChangeArrowheads="1"/>
          </p:cNvSpPr>
          <p:nvPr>
            <p:ph type="body" idx="1"/>
          </p:nvPr>
        </p:nvSpPr>
        <p:spPr>
          <a:xfrm>
            <a:off x="457200" y="1052513"/>
            <a:ext cx="8229600" cy="5073650"/>
          </a:xfrm>
        </p:spPr>
        <p:txBody>
          <a:bodyPr/>
          <a:lstStyle/>
          <a:p>
            <a:pPr marL="609600" indent="-609600">
              <a:lnSpc>
                <a:spcPct val="80000"/>
              </a:lnSpc>
            </a:pPr>
            <a:r>
              <a:rPr lang="en-US" altLang="id-ID" sz="2000" b="1" i="1"/>
              <a:t>document.getElementById</a:t>
            </a:r>
            <a:r>
              <a:rPr lang="en-US" altLang="id-ID" sz="2000"/>
              <a:t>, digunakan untuk mengakses elemen DOM berdasarkan nilai properti id pada elemen. Hanya akan mengembalikan satu elemen DOM karena idealnya nilai properti id bersifat unik dalam satu dokumen. Jika terdapat lebih dari satu elemen dengan id yang sama, maka elemen yang pertama ditemukan akan dikembalikan.</a:t>
            </a:r>
          </a:p>
          <a:p>
            <a:pPr marL="609600" indent="-609600">
              <a:lnSpc>
                <a:spcPct val="80000"/>
              </a:lnSpc>
            </a:pPr>
            <a:r>
              <a:rPr lang="en-US" altLang="id-ID" sz="2000" b="1" i="1"/>
              <a:t>document.getElementsByClassName</a:t>
            </a:r>
            <a:r>
              <a:rPr lang="en-US" altLang="id-ID" sz="2000"/>
              <a:t>, seperti namanya digunakan untuk memanggil seluruh elemen DOM dengan nilai properti class yang diberikan. Mengembalikan objek mirip </a:t>
            </a:r>
            <a:r>
              <a:rPr lang="en-US" altLang="id-ID" sz="2000" i="1"/>
              <a:t>array</a:t>
            </a:r>
            <a:r>
              <a:rPr lang="en-US" altLang="id-ID" sz="2000"/>
              <a:t>, yaitu HTMLCollection dari seluruh elemen DOM yang cocok.</a:t>
            </a:r>
          </a:p>
          <a:p>
            <a:pPr marL="609600" indent="-609600">
              <a:lnSpc>
                <a:spcPct val="80000"/>
              </a:lnSpc>
            </a:pPr>
            <a:r>
              <a:rPr lang="en-US" altLang="id-ID" sz="2000" b="1" i="1"/>
              <a:t>document.getElementsByName</a:t>
            </a:r>
            <a:r>
              <a:rPr lang="en-US" altLang="id-ID" sz="2000"/>
              <a:t>, mengambil elemen berdasarkan nilai properti name. MengembalikanHTMLCollection seperti getElementsByClassName.</a:t>
            </a:r>
          </a:p>
          <a:p>
            <a:pPr marL="609600" indent="-609600">
              <a:lnSpc>
                <a:spcPct val="80000"/>
              </a:lnSpc>
            </a:pPr>
            <a:r>
              <a:rPr lang="en-US" altLang="id-ID" sz="2000" b="1" i="1"/>
              <a:t>document.getElementsByTagName</a:t>
            </a:r>
            <a:r>
              <a:rPr lang="en-US" altLang="id-ID" sz="2000"/>
              <a:t>, memilih elemen-elemen dengan </a:t>
            </a:r>
            <a:r>
              <a:rPr lang="en-US" altLang="id-ID" sz="2000" i="1"/>
              <a:t>tag</a:t>
            </a:r>
            <a:r>
              <a:rPr lang="en-US" altLang="id-ID" sz="2000"/>
              <a:t> HTML tertentu. Sama seperti semua fungsi yang mengembalikan banyak elemen DOM, memberikan nilai berupa HTMLCollection.</a:t>
            </a:r>
          </a:p>
        </p:txBody>
      </p:sp>
    </p:spTree>
    <p:extLst>
      <p:ext uri="{BB962C8B-B14F-4D97-AF65-F5344CB8AC3E}">
        <p14:creationId xmlns:p14="http://schemas.microsoft.com/office/powerpoint/2010/main" val="39854750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67140"/>
            <a:ext cx="8229600" cy="1066800"/>
          </a:xfrm>
        </p:spPr>
        <p:txBody>
          <a:bodyPr/>
          <a:lstStyle/>
          <a:p>
            <a:r>
              <a:rPr lang="en-US" dirty="0" smtClean="0"/>
              <a:t>On Click </a:t>
            </a:r>
            <a:endParaRPr lang="en-US" dirty="0"/>
          </a:p>
        </p:txBody>
      </p:sp>
      <p:sp>
        <p:nvSpPr>
          <p:cNvPr id="3" name="Content Placeholder 2"/>
          <p:cNvSpPr>
            <a:spLocks noGrp="1"/>
          </p:cNvSpPr>
          <p:nvPr>
            <p:ph idx="1"/>
          </p:nvPr>
        </p:nvSpPr>
        <p:spPr>
          <a:xfrm>
            <a:off x="305372" y="1641205"/>
            <a:ext cx="8229600" cy="4325112"/>
          </a:xfrm>
        </p:spPr>
        <p:txBody>
          <a:bodyPr>
            <a:noAutofit/>
          </a:bodyPr>
          <a:lstStyle/>
          <a:p>
            <a:pPr marL="109693" indent="0">
              <a:buNone/>
            </a:pPr>
            <a:r>
              <a:rPr lang="en-US" sz="1600" b="1" dirty="0" smtClean="0"/>
              <a:t>&lt;!DOCTYPE html&gt;</a:t>
            </a:r>
          </a:p>
          <a:p>
            <a:pPr marL="109693" indent="0">
              <a:buNone/>
            </a:pPr>
            <a:r>
              <a:rPr lang="en-US" sz="1600" b="1" dirty="0" smtClean="0"/>
              <a:t>&lt;html&gt;</a:t>
            </a:r>
          </a:p>
          <a:p>
            <a:pPr marL="109693" indent="0">
              <a:buNone/>
            </a:pPr>
            <a:r>
              <a:rPr lang="en-US" sz="1600" b="1" dirty="0" smtClean="0"/>
              <a:t>&lt;body&gt;</a:t>
            </a:r>
          </a:p>
          <a:p>
            <a:pPr marL="109693" indent="0">
              <a:buNone/>
            </a:pPr>
            <a:r>
              <a:rPr lang="en-US" sz="1600" b="1" dirty="0" smtClean="0"/>
              <a:t>&lt;p&gt;click </a:t>
            </a:r>
            <a:r>
              <a:rPr lang="en-US" sz="1600" b="1" dirty="0" err="1" smtClean="0"/>
              <a:t>pada</a:t>
            </a:r>
            <a:r>
              <a:rPr lang="en-US" sz="1600" b="1" dirty="0" smtClean="0"/>
              <a:t> button </a:t>
            </a:r>
            <a:r>
              <a:rPr lang="en-US" sz="1600" b="1" dirty="0" err="1" smtClean="0"/>
              <a:t>akan</a:t>
            </a:r>
            <a:r>
              <a:rPr lang="en-US" sz="1600" b="1" dirty="0" smtClean="0"/>
              <a:t> </a:t>
            </a:r>
            <a:r>
              <a:rPr lang="en-US" sz="1600" b="1" dirty="0" err="1" smtClean="0"/>
              <a:t>memanggil</a:t>
            </a:r>
            <a:r>
              <a:rPr lang="en-US" sz="1600" b="1" dirty="0" smtClean="0"/>
              <a:t> function </a:t>
            </a:r>
            <a:r>
              <a:rPr lang="en-US" sz="1600" b="1" dirty="0" err="1" smtClean="0"/>
              <a:t>dan</a:t>
            </a:r>
            <a:r>
              <a:rPr lang="en-US" sz="1600" b="1" dirty="0" smtClean="0"/>
              <a:t> </a:t>
            </a:r>
            <a:r>
              <a:rPr lang="en-US" sz="1600" b="1" dirty="0" err="1" smtClean="0"/>
              <a:t>outputnya</a:t>
            </a:r>
            <a:r>
              <a:rPr lang="en-US" sz="1600" b="1" dirty="0" smtClean="0"/>
              <a:t> di html &lt;p&gt;</a:t>
            </a:r>
          </a:p>
          <a:p>
            <a:pPr marL="109693" indent="0">
              <a:buNone/>
            </a:pPr>
            <a:r>
              <a:rPr lang="en-US" sz="1600" b="1" dirty="0" smtClean="0"/>
              <a:t>&lt;button </a:t>
            </a:r>
            <a:r>
              <a:rPr lang="en-US" sz="1600" b="1" dirty="0" err="1" smtClean="0"/>
              <a:t>onclick</a:t>
            </a:r>
            <a:r>
              <a:rPr lang="en-US" sz="1600" b="1" dirty="0" smtClean="0"/>
              <a:t>="</a:t>
            </a:r>
            <a:r>
              <a:rPr lang="en-US" sz="1600" b="1" dirty="0" err="1" smtClean="0"/>
              <a:t>satu</a:t>
            </a:r>
            <a:r>
              <a:rPr lang="en-US" sz="1600" b="1" dirty="0" smtClean="0"/>
              <a:t>()"&gt;Click me&lt;/button&gt;</a:t>
            </a:r>
          </a:p>
          <a:p>
            <a:pPr marL="109693" indent="0">
              <a:buNone/>
            </a:pPr>
            <a:r>
              <a:rPr lang="en-US" sz="1600" b="1" dirty="0" smtClean="0"/>
              <a:t>&lt;button </a:t>
            </a:r>
            <a:r>
              <a:rPr lang="en-US" sz="1600" b="1" dirty="0" err="1" smtClean="0"/>
              <a:t>ondblclick</a:t>
            </a:r>
            <a:r>
              <a:rPr lang="en-US" sz="1600" b="1" dirty="0" smtClean="0"/>
              <a:t>="</a:t>
            </a:r>
            <a:r>
              <a:rPr lang="en-US" sz="1600" b="1" dirty="0" err="1" smtClean="0"/>
              <a:t>dua</a:t>
            </a:r>
            <a:r>
              <a:rPr lang="en-US" sz="1600" b="1" dirty="0" smtClean="0"/>
              <a:t>()"&gt;</a:t>
            </a:r>
            <a:r>
              <a:rPr lang="en-US" sz="1600" b="1" dirty="0" err="1" smtClean="0"/>
              <a:t>doubl</a:t>
            </a:r>
            <a:r>
              <a:rPr lang="en-US" sz="1600" b="1" dirty="0" smtClean="0"/>
              <a:t> Click me&lt;/button&gt;</a:t>
            </a:r>
          </a:p>
          <a:p>
            <a:pPr marL="109693" indent="0">
              <a:buNone/>
            </a:pPr>
            <a:r>
              <a:rPr lang="en-US" sz="1600" b="1" dirty="0" smtClean="0"/>
              <a:t>&lt;p id="demo"&gt;&lt;/p&gt;</a:t>
            </a:r>
          </a:p>
          <a:p>
            <a:pPr marL="109693" indent="0">
              <a:buNone/>
            </a:pPr>
            <a:r>
              <a:rPr lang="en-US" sz="1600" b="1" dirty="0" smtClean="0"/>
              <a:t>&lt;script&gt;</a:t>
            </a:r>
          </a:p>
          <a:p>
            <a:pPr marL="109693" indent="0">
              <a:buNone/>
            </a:pPr>
            <a:r>
              <a:rPr lang="en-US" sz="1600" b="1" dirty="0" smtClean="0"/>
              <a:t>function </a:t>
            </a:r>
            <a:r>
              <a:rPr lang="en-US" sz="1600" b="1" dirty="0" err="1" smtClean="0"/>
              <a:t>satu</a:t>
            </a:r>
            <a:r>
              <a:rPr lang="en-US" sz="1600" b="1" dirty="0" smtClean="0"/>
              <a:t>() {</a:t>
            </a:r>
          </a:p>
          <a:p>
            <a:pPr marL="109693" indent="0">
              <a:buNone/>
            </a:pPr>
            <a:r>
              <a:rPr lang="en-US" sz="1600" b="1" dirty="0" smtClean="0"/>
              <a:t>    </a:t>
            </a:r>
            <a:r>
              <a:rPr lang="en-US" sz="1600" b="1" dirty="0" err="1" smtClean="0"/>
              <a:t>document.getElementById</a:t>
            </a:r>
            <a:r>
              <a:rPr lang="en-US" sz="1600" b="1" dirty="0" smtClean="0"/>
              <a:t>("demo").</a:t>
            </a:r>
            <a:r>
              <a:rPr lang="en-US" sz="1600" b="1" dirty="0" err="1" smtClean="0"/>
              <a:t>innerHTML</a:t>
            </a:r>
            <a:r>
              <a:rPr lang="en-US" sz="1600" b="1" dirty="0" smtClean="0"/>
              <a:t> = "Hallo World";</a:t>
            </a:r>
          </a:p>
          <a:p>
            <a:pPr marL="109693" indent="0">
              <a:buNone/>
            </a:pPr>
            <a:r>
              <a:rPr lang="en-US" sz="1600" b="1" dirty="0" smtClean="0"/>
              <a:t>}</a:t>
            </a:r>
          </a:p>
          <a:p>
            <a:pPr marL="109693" indent="0">
              <a:buNone/>
            </a:pPr>
            <a:r>
              <a:rPr lang="en-US" sz="1600" b="1" dirty="0" smtClean="0"/>
              <a:t>function </a:t>
            </a:r>
            <a:r>
              <a:rPr lang="en-US" sz="1600" b="1" dirty="0" err="1" smtClean="0"/>
              <a:t>dua</a:t>
            </a:r>
            <a:r>
              <a:rPr lang="en-US" sz="1600" b="1" dirty="0" smtClean="0"/>
              <a:t>() {</a:t>
            </a:r>
          </a:p>
          <a:p>
            <a:pPr marL="109693" indent="0">
              <a:buNone/>
            </a:pPr>
            <a:r>
              <a:rPr lang="en-US" sz="1600" b="1" dirty="0" smtClean="0"/>
              <a:t>    </a:t>
            </a:r>
            <a:r>
              <a:rPr lang="en-US" sz="1600" b="1" dirty="0" err="1" smtClean="0"/>
              <a:t>document.getElementById</a:t>
            </a:r>
            <a:r>
              <a:rPr lang="en-US" sz="1600" b="1" dirty="0" smtClean="0"/>
              <a:t>("demo").</a:t>
            </a:r>
            <a:r>
              <a:rPr lang="en-US" sz="1600" b="1" dirty="0" err="1" smtClean="0"/>
              <a:t>innerHTML</a:t>
            </a:r>
            <a:r>
              <a:rPr lang="en-US" sz="1600" b="1" dirty="0" smtClean="0"/>
              <a:t> = "Hello </a:t>
            </a:r>
            <a:r>
              <a:rPr lang="en-US" sz="1600" b="1" dirty="0" err="1" smtClean="0"/>
              <a:t>Dunia</a:t>
            </a:r>
            <a:r>
              <a:rPr lang="en-US" sz="1600" b="1" dirty="0" smtClean="0"/>
              <a:t>";</a:t>
            </a:r>
          </a:p>
          <a:p>
            <a:pPr marL="109693" indent="0">
              <a:buNone/>
            </a:pPr>
            <a:r>
              <a:rPr lang="en-US" sz="1600" b="1" dirty="0" smtClean="0"/>
              <a:t>}</a:t>
            </a:r>
          </a:p>
          <a:p>
            <a:pPr marL="109693" indent="0">
              <a:buNone/>
            </a:pPr>
            <a:r>
              <a:rPr lang="en-US" sz="1600" b="1" dirty="0" smtClean="0"/>
              <a:t>&lt;/script&gt;</a:t>
            </a:r>
          </a:p>
          <a:p>
            <a:pPr marL="109693" indent="0">
              <a:buNone/>
            </a:pPr>
            <a:r>
              <a:rPr lang="en-US" sz="1600" b="1" dirty="0" smtClean="0"/>
              <a:t>&lt;/body&gt;</a:t>
            </a:r>
          </a:p>
          <a:p>
            <a:pPr marL="109693" indent="0">
              <a:buNone/>
            </a:pPr>
            <a:r>
              <a:rPr lang="en-US" sz="1600" b="1" dirty="0" smtClean="0"/>
              <a:t>&lt;/html&gt;</a:t>
            </a:r>
          </a:p>
          <a:p>
            <a:pPr marL="109693" indent="0">
              <a:buNone/>
            </a:pPr>
            <a:endParaRPr lang="en-US" sz="1400" b="1" dirty="0"/>
          </a:p>
        </p:txBody>
      </p:sp>
      <p:pic>
        <p:nvPicPr>
          <p:cNvPr id="4" name="Picture 3"/>
          <p:cNvPicPr>
            <a:picLocks noChangeAspect="1"/>
          </p:cNvPicPr>
          <p:nvPr/>
        </p:nvPicPr>
        <p:blipFill>
          <a:blip r:embed="rId2"/>
          <a:stretch>
            <a:fillRect/>
          </a:stretch>
        </p:blipFill>
        <p:spPr>
          <a:xfrm>
            <a:off x="4289065" y="1124744"/>
            <a:ext cx="4400550" cy="1057275"/>
          </a:xfrm>
          <a:prstGeom prst="rect">
            <a:avLst/>
          </a:prstGeom>
        </p:spPr>
      </p:pic>
    </p:spTree>
    <p:extLst>
      <p:ext uri="{BB962C8B-B14F-4D97-AF65-F5344CB8AC3E}">
        <p14:creationId xmlns:p14="http://schemas.microsoft.com/office/powerpoint/2010/main" val="9538376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0" y="404664"/>
            <a:ext cx="8229600" cy="792088"/>
          </a:xfrm>
        </p:spPr>
        <p:txBody>
          <a:bodyPr/>
          <a:lstStyle/>
          <a:p>
            <a:r>
              <a:rPr lang="en-US" dirty="0" smtClean="0"/>
              <a:t>Confirm</a:t>
            </a:r>
            <a:endParaRPr lang="en-US" dirty="0"/>
          </a:p>
        </p:txBody>
      </p:sp>
      <p:sp>
        <p:nvSpPr>
          <p:cNvPr id="3" name="Content Placeholder 2"/>
          <p:cNvSpPr>
            <a:spLocks noGrp="1"/>
          </p:cNvSpPr>
          <p:nvPr>
            <p:ph idx="1"/>
          </p:nvPr>
        </p:nvSpPr>
        <p:spPr>
          <a:xfrm>
            <a:off x="22570" y="1124744"/>
            <a:ext cx="8229600" cy="5229200"/>
          </a:xfrm>
        </p:spPr>
        <p:txBody>
          <a:bodyPr>
            <a:noAutofit/>
          </a:bodyPr>
          <a:lstStyle/>
          <a:p>
            <a:pPr marL="109693" indent="0">
              <a:buNone/>
            </a:pPr>
            <a:r>
              <a:rPr lang="en-US" sz="1600" b="1" dirty="0"/>
              <a:t>&lt;!DOCTYPE html&gt;</a:t>
            </a:r>
          </a:p>
          <a:p>
            <a:pPr marL="109693" indent="0">
              <a:buNone/>
            </a:pPr>
            <a:r>
              <a:rPr lang="en-US" sz="1600" b="1" dirty="0"/>
              <a:t>&lt;html&gt;</a:t>
            </a:r>
          </a:p>
          <a:p>
            <a:pPr marL="109693" indent="0">
              <a:buNone/>
            </a:pPr>
            <a:r>
              <a:rPr lang="en-US" sz="1600" b="1" dirty="0"/>
              <a:t>&lt;body&gt;</a:t>
            </a:r>
          </a:p>
          <a:p>
            <a:pPr marL="109693" indent="0">
              <a:buNone/>
            </a:pPr>
            <a:endParaRPr lang="en-US" sz="1600" b="1" dirty="0"/>
          </a:p>
          <a:p>
            <a:pPr marL="109693" indent="0">
              <a:buNone/>
            </a:pPr>
            <a:r>
              <a:rPr lang="en-US" sz="1600" b="1" dirty="0"/>
              <a:t>&lt;p&gt;Click </a:t>
            </a:r>
            <a:r>
              <a:rPr lang="en-US" sz="1600" b="1" dirty="0" err="1"/>
              <a:t>untuk</a:t>
            </a:r>
            <a:r>
              <a:rPr lang="en-US" sz="1600" b="1" dirty="0"/>
              <a:t> </a:t>
            </a:r>
            <a:r>
              <a:rPr lang="en-US" sz="1600" b="1" dirty="0" err="1"/>
              <a:t>menampilkan</a:t>
            </a:r>
            <a:r>
              <a:rPr lang="en-US" sz="1600" b="1" dirty="0"/>
              <a:t> </a:t>
            </a:r>
            <a:r>
              <a:rPr lang="en-US" sz="1600" b="1" dirty="0" err="1"/>
              <a:t>konfirmasi</a:t>
            </a:r>
            <a:r>
              <a:rPr lang="en-US" sz="1600" b="1" dirty="0"/>
              <a:t>.&lt;/p&gt;</a:t>
            </a:r>
          </a:p>
          <a:p>
            <a:pPr marL="109693" indent="0">
              <a:buNone/>
            </a:pPr>
            <a:r>
              <a:rPr lang="en-US" sz="1600" b="1" dirty="0" smtClean="0"/>
              <a:t>&lt;</a:t>
            </a:r>
            <a:r>
              <a:rPr lang="en-US" sz="1600" b="1" dirty="0"/>
              <a:t>button </a:t>
            </a:r>
            <a:r>
              <a:rPr lang="en-US" sz="1600" b="1" dirty="0" err="1"/>
              <a:t>onclick</a:t>
            </a:r>
            <a:r>
              <a:rPr lang="en-US" sz="1600" b="1" dirty="0"/>
              <a:t>="</a:t>
            </a:r>
            <a:r>
              <a:rPr lang="en-US" sz="1600" b="1" dirty="0" err="1"/>
              <a:t>myFunction</a:t>
            </a:r>
            <a:r>
              <a:rPr lang="en-US" sz="1600" b="1" dirty="0"/>
              <a:t>()"&gt;</a:t>
            </a:r>
            <a:r>
              <a:rPr lang="en-US" sz="1600" b="1" dirty="0" err="1"/>
              <a:t>Hapus</a:t>
            </a:r>
            <a:r>
              <a:rPr lang="en-US" sz="1600" b="1" dirty="0"/>
              <a:t>&lt;/button&gt;</a:t>
            </a:r>
          </a:p>
          <a:p>
            <a:pPr marL="109693" indent="0">
              <a:buNone/>
            </a:pPr>
            <a:r>
              <a:rPr lang="en-US" sz="1600" b="1" dirty="0"/>
              <a:t>&lt;p id="</a:t>
            </a:r>
            <a:r>
              <a:rPr lang="en-US" sz="1600" b="1" dirty="0" err="1"/>
              <a:t>konfirmasi</a:t>
            </a:r>
            <a:r>
              <a:rPr lang="en-US" sz="1600" b="1" dirty="0"/>
              <a:t>"&gt; &lt;/p&gt;</a:t>
            </a:r>
          </a:p>
          <a:p>
            <a:pPr marL="109693" indent="0">
              <a:buNone/>
            </a:pPr>
            <a:r>
              <a:rPr lang="en-US" sz="1600" b="1" dirty="0"/>
              <a:t>&lt;script&gt;</a:t>
            </a:r>
          </a:p>
          <a:p>
            <a:pPr marL="109693" indent="0">
              <a:buNone/>
            </a:pPr>
            <a:r>
              <a:rPr lang="en-US" sz="1600" b="1" dirty="0"/>
              <a:t>function </a:t>
            </a:r>
            <a:r>
              <a:rPr lang="en-US" sz="1600" b="1" dirty="0" err="1"/>
              <a:t>myFunction</a:t>
            </a:r>
            <a:r>
              <a:rPr lang="en-US" sz="1600" b="1" dirty="0"/>
              <a:t>() {</a:t>
            </a:r>
          </a:p>
          <a:p>
            <a:pPr marL="109693" indent="0">
              <a:buNone/>
            </a:pPr>
            <a:r>
              <a:rPr lang="en-US" sz="1600" b="1" dirty="0"/>
              <a:t> </a:t>
            </a:r>
            <a:r>
              <a:rPr lang="en-US" sz="1600" b="1" dirty="0" err="1"/>
              <a:t>var</a:t>
            </a:r>
            <a:r>
              <a:rPr lang="en-US" sz="1600" b="1" dirty="0"/>
              <a:t> txt;</a:t>
            </a:r>
          </a:p>
          <a:p>
            <a:pPr marL="109693" indent="0">
              <a:buNone/>
            </a:pPr>
            <a:r>
              <a:rPr lang="en-US" sz="1600" b="1" dirty="0"/>
              <a:t>    </a:t>
            </a:r>
            <a:r>
              <a:rPr lang="en-US" sz="1600" b="1" dirty="0" err="1"/>
              <a:t>var</a:t>
            </a:r>
            <a:r>
              <a:rPr lang="en-US" sz="1600" b="1" dirty="0"/>
              <a:t> r = confirm("</a:t>
            </a:r>
            <a:r>
              <a:rPr lang="en-US" sz="1600" b="1" dirty="0" err="1"/>
              <a:t>Apakah</a:t>
            </a:r>
            <a:r>
              <a:rPr lang="en-US" sz="1600" b="1" dirty="0"/>
              <a:t> </a:t>
            </a:r>
            <a:r>
              <a:rPr lang="en-US" sz="1600" b="1" dirty="0" err="1"/>
              <a:t>mau</a:t>
            </a:r>
            <a:r>
              <a:rPr lang="en-US" sz="1600" b="1" dirty="0"/>
              <a:t> di </a:t>
            </a:r>
            <a:r>
              <a:rPr lang="en-US" sz="1600" b="1" dirty="0" err="1"/>
              <a:t>hapus</a:t>
            </a:r>
            <a:r>
              <a:rPr lang="en-US" sz="1600" b="1" dirty="0"/>
              <a:t>!");</a:t>
            </a:r>
          </a:p>
          <a:p>
            <a:pPr marL="109693" indent="0">
              <a:buNone/>
            </a:pPr>
            <a:r>
              <a:rPr lang="en-US" sz="1600" b="1" dirty="0"/>
              <a:t>    if (r == true) {</a:t>
            </a:r>
          </a:p>
          <a:p>
            <a:pPr marL="109693" indent="0">
              <a:buNone/>
            </a:pPr>
            <a:r>
              <a:rPr lang="en-US" sz="1600" b="1" dirty="0"/>
              <a:t>        txt = "Data </a:t>
            </a:r>
            <a:r>
              <a:rPr lang="en-US" sz="1600" b="1" dirty="0" err="1"/>
              <a:t>telah</a:t>
            </a:r>
            <a:r>
              <a:rPr lang="en-US" sz="1600" b="1" dirty="0"/>
              <a:t> </a:t>
            </a:r>
            <a:r>
              <a:rPr lang="en-US" sz="1600" b="1" dirty="0" err="1"/>
              <a:t>dihapus</a:t>
            </a:r>
            <a:r>
              <a:rPr lang="en-US" sz="1600" b="1" dirty="0"/>
              <a:t>!";</a:t>
            </a:r>
          </a:p>
          <a:p>
            <a:pPr marL="109693" indent="0">
              <a:buNone/>
            </a:pPr>
            <a:r>
              <a:rPr lang="en-US" sz="1600" b="1" dirty="0"/>
              <a:t>    } else {</a:t>
            </a:r>
          </a:p>
          <a:p>
            <a:pPr marL="109693" indent="0">
              <a:buNone/>
            </a:pPr>
            <a:r>
              <a:rPr lang="en-US" sz="1600" b="1" dirty="0"/>
              <a:t>        txt = "</a:t>
            </a:r>
            <a:r>
              <a:rPr lang="en-US" sz="1600" b="1" dirty="0" err="1"/>
              <a:t>Kamu</a:t>
            </a:r>
            <a:r>
              <a:rPr lang="en-US" sz="1600" b="1" dirty="0"/>
              <a:t> </a:t>
            </a:r>
            <a:r>
              <a:rPr lang="en-US" sz="1600" b="1" dirty="0" err="1"/>
              <a:t>bata</a:t>
            </a:r>
            <a:r>
              <a:rPr lang="en-US" sz="1600" b="1" dirty="0"/>
              <a:t> </a:t>
            </a:r>
            <a:r>
              <a:rPr lang="en-US" sz="1600" b="1" dirty="0" err="1"/>
              <a:t>menghapus</a:t>
            </a:r>
            <a:r>
              <a:rPr lang="en-US" sz="1600" b="1" dirty="0"/>
              <a:t> data!";</a:t>
            </a:r>
          </a:p>
          <a:p>
            <a:pPr marL="109693" indent="0">
              <a:buNone/>
            </a:pPr>
            <a:r>
              <a:rPr lang="en-US" sz="1600" b="1" dirty="0"/>
              <a:t>    }</a:t>
            </a:r>
          </a:p>
          <a:p>
            <a:pPr marL="109693" indent="0">
              <a:buNone/>
            </a:pPr>
            <a:r>
              <a:rPr lang="en-US" sz="1600" b="1" dirty="0"/>
              <a:t>    </a:t>
            </a:r>
            <a:r>
              <a:rPr lang="en-US" sz="1600" b="1" dirty="0" err="1"/>
              <a:t>document.getElementById</a:t>
            </a:r>
            <a:r>
              <a:rPr lang="en-US" sz="1600" b="1" dirty="0"/>
              <a:t>("</a:t>
            </a:r>
            <a:r>
              <a:rPr lang="en-US" sz="1600" b="1" dirty="0" err="1"/>
              <a:t>konfirmasi</a:t>
            </a:r>
            <a:r>
              <a:rPr lang="en-US" sz="1600" b="1" dirty="0"/>
              <a:t>").</a:t>
            </a:r>
            <a:r>
              <a:rPr lang="en-US" sz="1600" b="1" dirty="0" err="1"/>
              <a:t>innerHTML</a:t>
            </a:r>
            <a:r>
              <a:rPr lang="en-US" sz="1600" b="1" dirty="0"/>
              <a:t> = txt;}</a:t>
            </a:r>
          </a:p>
          <a:p>
            <a:pPr marL="109693" indent="0">
              <a:buNone/>
            </a:pPr>
            <a:r>
              <a:rPr lang="en-US" sz="1600" b="1" dirty="0"/>
              <a:t>&lt;/script</a:t>
            </a:r>
            <a:r>
              <a:rPr lang="en-US" sz="1600" b="1" dirty="0" smtClean="0"/>
              <a:t>&gt;</a:t>
            </a:r>
            <a:endParaRPr lang="en-US" sz="1600" b="1" dirty="0"/>
          </a:p>
          <a:p>
            <a:pPr marL="109693" indent="0">
              <a:buNone/>
            </a:pPr>
            <a:r>
              <a:rPr lang="en-US" sz="1600" b="1" dirty="0"/>
              <a:t>&lt;/body&gt;</a:t>
            </a:r>
          </a:p>
          <a:p>
            <a:pPr marL="109693" indent="0">
              <a:buNone/>
            </a:pPr>
            <a:r>
              <a:rPr lang="en-US" sz="1600" b="1" dirty="0"/>
              <a:t>&lt;/html&gt;</a:t>
            </a:r>
          </a:p>
        </p:txBody>
      </p:sp>
      <p:pic>
        <p:nvPicPr>
          <p:cNvPr id="4" name="Picture 3"/>
          <p:cNvPicPr>
            <a:picLocks noChangeAspect="1"/>
          </p:cNvPicPr>
          <p:nvPr/>
        </p:nvPicPr>
        <p:blipFill>
          <a:blip r:embed="rId2"/>
          <a:stretch>
            <a:fillRect/>
          </a:stretch>
        </p:blipFill>
        <p:spPr>
          <a:xfrm>
            <a:off x="6156176" y="953821"/>
            <a:ext cx="2486025" cy="1085850"/>
          </a:xfrm>
          <a:prstGeom prst="rect">
            <a:avLst/>
          </a:prstGeom>
        </p:spPr>
      </p:pic>
    </p:spTree>
    <p:extLst>
      <p:ext uri="{BB962C8B-B14F-4D97-AF65-F5344CB8AC3E}">
        <p14:creationId xmlns:p14="http://schemas.microsoft.com/office/powerpoint/2010/main" val="364773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a:t>
            </a:r>
            <a:endParaRPr lang="en-US" dirty="0"/>
          </a:p>
        </p:txBody>
      </p:sp>
      <p:sp>
        <p:nvSpPr>
          <p:cNvPr id="3" name="Content Placeholder 2"/>
          <p:cNvSpPr>
            <a:spLocks noGrp="1"/>
          </p:cNvSpPr>
          <p:nvPr>
            <p:ph idx="1"/>
          </p:nvPr>
        </p:nvSpPr>
        <p:spPr/>
        <p:txBody>
          <a:bodyPr>
            <a:normAutofit fontScale="62500" lnSpcReduction="20000"/>
          </a:bodyPr>
          <a:lstStyle/>
          <a:p>
            <a:pPr marL="109693" indent="0">
              <a:buNone/>
            </a:pPr>
            <a:r>
              <a:rPr lang="en-US" b="1" dirty="0"/>
              <a:t>&lt;!DOCTYPE html&gt;</a:t>
            </a:r>
          </a:p>
          <a:p>
            <a:pPr marL="109693" indent="0">
              <a:buNone/>
            </a:pPr>
            <a:r>
              <a:rPr lang="en-US" b="1" dirty="0"/>
              <a:t>&lt;html&gt;</a:t>
            </a:r>
          </a:p>
          <a:p>
            <a:pPr marL="109693" indent="0">
              <a:buNone/>
            </a:pPr>
            <a:r>
              <a:rPr lang="en-US" b="1" dirty="0"/>
              <a:t>&lt;body&gt;</a:t>
            </a:r>
          </a:p>
          <a:p>
            <a:pPr marL="109693" indent="0">
              <a:buNone/>
            </a:pPr>
            <a:endParaRPr lang="en-US" b="1" dirty="0"/>
          </a:p>
          <a:p>
            <a:pPr marL="109693" indent="0">
              <a:buNone/>
            </a:pPr>
            <a:r>
              <a:rPr lang="en-US" b="1" dirty="0"/>
              <a:t>&lt;p&gt;Click </a:t>
            </a:r>
            <a:r>
              <a:rPr lang="en-US" b="1" dirty="0" err="1" smtClean="0"/>
              <a:t>untuk</a:t>
            </a:r>
            <a:r>
              <a:rPr lang="en-US" b="1" dirty="0" smtClean="0"/>
              <a:t> </a:t>
            </a:r>
            <a:r>
              <a:rPr lang="en-US" b="1" dirty="0" err="1" smtClean="0"/>
              <a:t>menampilkan</a:t>
            </a:r>
            <a:r>
              <a:rPr lang="en-US" b="1" dirty="0" smtClean="0"/>
              <a:t> alert </a:t>
            </a:r>
            <a:r>
              <a:rPr lang="en-US" b="1" dirty="0"/>
              <a:t>box.&lt;/p&gt;</a:t>
            </a:r>
          </a:p>
          <a:p>
            <a:pPr marL="109693" indent="0">
              <a:buNone/>
            </a:pPr>
            <a:endParaRPr lang="en-US" b="1" dirty="0"/>
          </a:p>
          <a:p>
            <a:pPr marL="109693" indent="0">
              <a:buNone/>
            </a:pPr>
            <a:r>
              <a:rPr lang="en-US" b="1" dirty="0"/>
              <a:t>&lt;button </a:t>
            </a:r>
            <a:r>
              <a:rPr lang="en-US" b="1" dirty="0" err="1"/>
              <a:t>onclick</a:t>
            </a:r>
            <a:r>
              <a:rPr lang="en-US" b="1" dirty="0"/>
              <a:t>="</a:t>
            </a:r>
            <a:r>
              <a:rPr lang="en-US" b="1" dirty="0" err="1"/>
              <a:t>myFunction</a:t>
            </a:r>
            <a:r>
              <a:rPr lang="en-US" b="1" dirty="0" smtClean="0"/>
              <a:t>()"&gt;</a:t>
            </a:r>
            <a:r>
              <a:rPr lang="en-US" b="1" dirty="0" err="1" smtClean="0"/>
              <a:t>Coba</a:t>
            </a:r>
            <a:r>
              <a:rPr lang="en-US" b="1" dirty="0" smtClean="0"/>
              <a:t> &lt;/</a:t>
            </a:r>
            <a:r>
              <a:rPr lang="en-US" b="1" dirty="0"/>
              <a:t>button&gt;</a:t>
            </a:r>
          </a:p>
          <a:p>
            <a:pPr marL="109693" indent="0">
              <a:buNone/>
            </a:pPr>
            <a:endParaRPr lang="en-US" b="1" dirty="0"/>
          </a:p>
          <a:p>
            <a:pPr marL="109693" indent="0">
              <a:buNone/>
            </a:pPr>
            <a:r>
              <a:rPr lang="en-US" b="1" dirty="0"/>
              <a:t>&lt;script&gt;</a:t>
            </a:r>
          </a:p>
          <a:p>
            <a:pPr marL="109693" indent="0">
              <a:buNone/>
            </a:pPr>
            <a:r>
              <a:rPr lang="en-US" b="1" dirty="0"/>
              <a:t>function </a:t>
            </a:r>
            <a:r>
              <a:rPr lang="en-US" b="1" dirty="0" err="1"/>
              <a:t>myFunction</a:t>
            </a:r>
            <a:r>
              <a:rPr lang="en-US" b="1" dirty="0"/>
              <a:t>() {</a:t>
            </a:r>
          </a:p>
          <a:p>
            <a:pPr marL="109693" indent="0">
              <a:buNone/>
            </a:pPr>
            <a:r>
              <a:rPr lang="en-US" b="1" dirty="0"/>
              <a:t>    alert("Hello! </a:t>
            </a:r>
            <a:r>
              <a:rPr lang="en-US" b="1" dirty="0" smtClean="0"/>
              <a:t>UPJ”);</a:t>
            </a:r>
            <a:endParaRPr lang="en-US" b="1" dirty="0"/>
          </a:p>
          <a:p>
            <a:pPr marL="109693" indent="0">
              <a:buNone/>
            </a:pPr>
            <a:r>
              <a:rPr lang="en-US" b="1" dirty="0"/>
              <a:t>}</a:t>
            </a:r>
          </a:p>
          <a:p>
            <a:pPr marL="109693" indent="0">
              <a:buNone/>
            </a:pPr>
            <a:r>
              <a:rPr lang="en-US" b="1" dirty="0"/>
              <a:t>&lt;/script&gt;</a:t>
            </a:r>
          </a:p>
          <a:p>
            <a:pPr marL="109693" indent="0">
              <a:buNone/>
            </a:pPr>
            <a:endParaRPr lang="en-US" b="1" dirty="0"/>
          </a:p>
          <a:p>
            <a:pPr marL="109693" indent="0">
              <a:buNone/>
            </a:pPr>
            <a:r>
              <a:rPr lang="en-US" b="1" dirty="0"/>
              <a:t>&lt;/body&gt;</a:t>
            </a:r>
          </a:p>
          <a:p>
            <a:pPr marL="109693" indent="0">
              <a:buNone/>
            </a:pPr>
            <a:r>
              <a:rPr lang="en-US" b="1" dirty="0"/>
              <a:t>&lt;/html&gt;</a:t>
            </a:r>
          </a:p>
          <a:p>
            <a:pPr marL="109693" indent="0">
              <a:buNone/>
            </a:pPr>
            <a:endParaRPr lang="en-US" b="1" dirty="0"/>
          </a:p>
        </p:txBody>
      </p:sp>
    </p:spTree>
    <p:extLst>
      <p:ext uri="{BB962C8B-B14F-4D97-AF65-F5344CB8AC3E}">
        <p14:creationId xmlns:p14="http://schemas.microsoft.com/office/powerpoint/2010/main" val="42554482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066800"/>
          </a:xfrm>
        </p:spPr>
        <p:txBody>
          <a:bodyPr/>
          <a:lstStyle/>
          <a:p>
            <a:r>
              <a:rPr lang="en-US" dirty="0" err="1" smtClean="0"/>
              <a:t>ParseFloat</a:t>
            </a:r>
            <a:r>
              <a:rPr lang="en-US" dirty="0" smtClean="0"/>
              <a:t>(), </a:t>
            </a:r>
            <a:r>
              <a:rPr lang="en-US" dirty="0" err="1" smtClean="0"/>
              <a:t>ParseInt</a:t>
            </a:r>
            <a:r>
              <a:rPr lang="en-US" dirty="0" smtClean="0"/>
              <a:t>()</a:t>
            </a:r>
            <a:endParaRPr lang="en-US" dirty="0"/>
          </a:p>
        </p:txBody>
      </p:sp>
      <p:sp>
        <p:nvSpPr>
          <p:cNvPr id="3" name="Content Placeholder 2"/>
          <p:cNvSpPr>
            <a:spLocks noGrp="1"/>
          </p:cNvSpPr>
          <p:nvPr>
            <p:ph idx="1"/>
          </p:nvPr>
        </p:nvSpPr>
        <p:spPr>
          <a:xfrm>
            <a:off x="345965" y="1124744"/>
            <a:ext cx="8229600" cy="4325112"/>
          </a:xfrm>
        </p:spPr>
        <p:txBody>
          <a:bodyPr>
            <a:noAutofit/>
          </a:bodyPr>
          <a:lstStyle/>
          <a:p>
            <a:pPr marL="109693" indent="0">
              <a:buNone/>
            </a:pPr>
            <a:r>
              <a:rPr lang="en-US" sz="1600" b="1" dirty="0"/>
              <a:t>&lt;!DOCTYPE html&gt;</a:t>
            </a:r>
          </a:p>
          <a:p>
            <a:pPr marL="109693" indent="0">
              <a:buNone/>
            </a:pPr>
            <a:r>
              <a:rPr lang="en-US" sz="1600" b="1" dirty="0"/>
              <a:t>&lt;html&gt;</a:t>
            </a:r>
          </a:p>
          <a:p>
            <a:pPr marL="109693" indent="0">
              <a:buNone/>
            </a:pPr>
            <a:r>
              <a:rPr lang="en-US" sz="1600" b="1" dirty="0"/>
              <a:t>&lt;body&gt;</a:t>
            </a:r>
          </a:p>
          <a:p>
            <a:pPr marL="109693" indent="0">
              <a:buNone/>
            </a:pPr>
            <a:r>
              <a:rPr lang="en-US" sz="1600" b="1" dirty="0" smtClean="0"/>
              <a:t>&lt;</a:t>
            </a:r>
            <a:r>
              <a:rPr lang="en-US" sz="1600" b="1" dirty="0"/>
              <a:t>p&gt;Click </a:t>
            </a:r>
            <a:r>
              <a:rPr lang="en-US" sz="1600" b="1" dirty="0" err="1"/>
              <a:t>Tambah</a:t>
            </a:r>
            <a:r>
              <a:rPr lang="en-US" sz="1600" b="1" dirty="0"/>
              <a:t> </a:t>
            </a:r>
            <a:r>
              <a:rPr lang="en-US" sz="1600" b="1" dirty="0" err="1"/>
              <a:t>untuk</a:t>
            </a:r>
            <a:r>
              <a:rPr lang="en-US" sz="1600" b="1" dirty="0"/>
              <a:t> </a:t>
            </a:r>
            <a:r>
              <a:rPr lang="en-US" sz="1600" b="1" dirty="0" err="1"/>
              <a:t>menghitung</a:t>
            </a:r>
            <a:r>
              <a:rPr lang="en-US" sz="1600" b="1" dirty="0"/>
              <a:t>.&lt;/p&gt;</a:t>
            </a:r>
          </a:p>
          <a:p>
            <a:pPr marL="109693" indent="0">
              <a:buNone/>
            </a:pPr>
            <a:r>
              <a:rPr lang="en-US" sz="1600" b="1" dirty="0" smtClean="0"/>
              <a:t>&lt;</a:t>
            </a:r>
            <a:r>
              <a:rPr lang="en-US" sz="1600" b="1" dirty="0"/>
              <a:t>input type='text' name='v1' id='var1' class='form-control' placeholder='' required&gt;</a:t>
            </a:r>
          </a:p>
          <a:p>
            <a:pPr marL="109693" indent="0">
              <a:buNone/>
            </a:pPr>
            <a:r>
              <a:rPr lang="en-US" sz="1600" b="1" dirty="0"/>
              <a:t>&lt;input type='text' name='v2' id='var2' class='form-control' placeholder='' required&gt;</a:t>
            </a:r>
          </a:p>
          <a:p>
            <a:pPr marL="109693" indent="0">
              <a:buNone/>
            </a:pPr>
            <a:r>
              <a:rPr lang="en-US" sz="1600" b="1" dirty="0"/>
              <a:t>&lt;button </a:t>
            </a:r>
            <a:r>
              <a:rPr lang="en-US" sz="1600" b="1" dirty="0" err="1"/>
              <a:t>onclick</a:t>
            </a:r>
            <a:r>
              <a:rPr lang="en-US" sz="1600" b="1" dirty="0"/>
              <a:t>="</a:t>
            </a:r>
            <a:r>
              <a:rPr lang="en-US" sz="1600" b="1" dirty="0" err="1"/>
              <a:t>hitung</a:t>
            </a:r>
            <a:r>
              <a:rPr lang="en-US" sz="1600" b="1" dirty="0"/>
              <a:t>()"&gt;+&lt;/button&gt;</a:t>
            </a:r>
          </a:p>
          <a:p>
            <a:pPr marL="109693" indent="0">
              <a:buNone/>
            </a:pPr>
            <a:r>
              <a:rPr lang="en-US" sz="1600" b="1" dirty="0"/>
              <a:t>&lt;p id="</a:t>
            </a:r>
            <a:r>
              <a:rPr lang="en-US" sz="1600" b="1" dirty="0" err="1"/>
              <a:t>Hasil</a:t>
            </a:r>
            <a:r>
              <a:rPr lang="en-US" sz="1600" b="1" dirty="0"/>
              <a:t>"&gt; &lt;/p&gt;</a:t>
            </a:r>
          </a:p>
          <a:p>
            <a:pPr marL="109693" indent="0">
              <a:buNone/>
            </a:pPr>
            <a:r>
              <a:rPr lang="en-US" sz="1600" b="1" dirty="0"/>
              <a:t>&lt;script&gt;</a:t>
            </a:r>
          </a:p>
          <a:p>
            <a:pPr marL="109693" indent="0">
              <a:buNone/>
            </a:pPr>
            <a:r>
              <a:rPr lang="en-US" sz="1600" b="1" dirty="0"/>
              <a:t>function </a:t>
            </a:r>
            <a:r>
              <a:rPr lang="en-US" sz="1600" b="1" dirty="0" err="1"/>
              <a:t>hitung</a:t>
            </a:r>
            <a:r>
              <a:rPr lang="en-US" sz="1600" b="1" dirty="0"/>
              <a:t>() {</a:t>
            </a:r>
          </a:p>
          <a:p>
            <a:pPr marL="109693" indent="0">
              <a:buNone/>
            </a:pPr>
            <a:r>
              <a:rPr lang="en-US" sz="1600" b="1" dirty="0"/>
              <a:t> </a:t>
            </a:r>
            <a:r>
              <a:rPr lang="en-US" sz="1600" b="1" dirty="0" err="1"/>
              <a:t>var</a:t>
            </a:r>
            <a:r>
              <a:rPr lang="en-US" sz="1600" b="1" dirty="0"/>
              <a:t> txt;</a:t>
            </a:r>
          </a:p>
          <a:p>
            <a:pPr marL="109693" indent="0">
              <a:buNone/>
            </a:pPr>
            <a:r>
              <a:rPr lang="en-US" sz="1600" b="1" dirty="0"/>
              <a:t> </a:t>
            </a:r>
            <a:r>
              <a:rPr lang="en-US" sz="1600" b="1" dirty="0" err="1"/>
              <a:t>var</a:t>
            </a:r>
            <a:r>
              <a:rPr lang="en-US" sz="1600" b="1" dirty="0"/>
              <a:t> a = </a:t>
            </a:r>
            <a:r>
              <a:rPr lang="en-US" sz="1600" b="1" dirty="0" err="1"/>
              <a:t>parseFloat</a:t>
            </a:r>
            <a:r>
              <a:rPr lang="en-US" sz="1600" b="1" dirty="0"/>
              <a:t>(</a:t>
            </a:r>
            <a:r>
              <a:rPr lang="en-US" sz="1600" b="1" dirty="0" err="1"/>
              <a:t>document.getElementById</a:t>
            </a:r>
            <a:r>
              <a:rPr lang="en-US" sz="1600" b="1" dirty="0"/>
              <a:t>("var1").value);</a:t>
            </a:r>
          </a:p>
          <a:p>
            <a:pPr marL="109693" indent="0">
              <a:buNone/>
            </a:pPr>
            <a:r>
              <a:rPr lang="en-US" sz="1600" b="1" dirty="0"/>
              <a:t> </a:t>
            </a:r>
            <a:r>
              <a:rPr lang="en-US" sz="1600" b="1" dirty="0" err="1"/>
              <a:t>var</a:t>
            </a:r>
            <a:r>
              <a:rPr lang="en-US" sz="1600" b="1" dirty="0"/>
              <a:t> b = </a:t>
            </a:r>
            <a:r>
              <a:rPr lang="en-US" sz="1600" b="1" dirty="0" err="1"/>
              <a:t>parseFloat</a:t>
            </a:r>
            <a:r>
              <a:rPr lang="en-US" sz="1600" b="1" dirty="0"/>
              <a:t>(</a:t>
            </a:r>
            <a:r>
              <a:rPr lang="en-US" sz="1600" b="1" dirty="0" err="1"/>
              <a:t>document.getElementById</a:t>
            </a:r>
            <a:r>
              <a:rPr lang="en-US" sz="1600" b="1" dirty="0"/>
              <a:t>("var2").value);</a:t>
            </a:r>
          </a:p>
          <a:p>
            <a:pPr marL="109693" indent="0">
              <a:buNone/>
            </a:pPr>
            <a:r>
              <a:rPr lang="en-US" sz="1600" b="1" dirty="0"/>
              <a:t> </a:t>
            </a:r>
            <a:r>
              <a:rPr lang="en-US" sz="1600" b="1" dirty="0" err="1"/>
              <a:t>var</a:t>
            </a:r>
            <a:r>
              <a:rPr lang="en-US" sz="1600" b="1" dirty="0"/>
              <a:t> c = (a + b);</a:t>
            </a:r>
          </a:p>
          <a:p>
            <a:pPr marL="109693" indent="0">
              <a:buNone/>
            </a:pPr>
            <a:r>
              <a:rPr lang="en-US" sz="1600" b="1" dirty="0"/>
              <a:t>    </a:t>
            </a:r>
            <a:r>
              <a:rPr lang="en-US" sz="1600" b="1" dirty="0" err="1"/>
              <a:t>document.getElementById</a:t>
            </a:r>
            <a:r>
              <a:rPr lang="en-US" sz="1600" b="1" dirty="0"/>
              <a:t>("</a:t>
            </a:r>
            <a:r>
              <a:rPr lang="en-US" sz="1600" b="1" dirty="0" err="1"/>
              <a:t>Hasil</a:t>
            </a:r>
            <a:r>
              <a:rPr lang="en-US" sz="1600" b="1" dirty="0"/>
              <a:t>").</a:t>
            </a:r>
            <a:r>
              <a:rPr lang="en-US" sz="1600" b="1" dirty="0" err="1"/>
              <a:t>innerHTML</a:t>
            </a:r>
            <a:r>
              <a:rPr lang="en-US" sz="1600" b="1" dirty="0"/>
              <a:t> = c;}</a:t>
            </a:r>
          </a:p>
          <a:p>
            <a:pPr marL="109693" indent="0">
              <a:buNone/>
            </a:pPr>
            <a:r>
              <a:rPr lang="en-US" sz="1600" b="1" dirty="0"/>
              <a:t>&lt;/script</a:t>
            </a:r>
            <a:r>
              <a:rPr lang="en-US" sz="1600" b="1" dirty="0" smtClean="0"/>
              <a:t>&gt;</a:t>
            </a:r>
            <a:endParaRPr lang="en-US" sz="1600" b="1" dirty="0"/>
          </a:p>
          <a:p>
            <a:pPr marL="109693" indent="0">
              <a:buNone/>
            </a:pPr>
            <a:r>
              <a:rPr lang="en-US" sz="1600" b="1" dirty="0"/>
              <a:t>&lt;/body&gt;</a:t>
            </a:r>
          </a:p>
          <a:p>
            <a:pPr marL="109693" indent="0">
              <a:buNone/>
            </a:pPr>
            <a:r>
              <a:rPr lang="en-US" sz="1600" b="1" dirty="0"/>
              <a:t>&lt;/html&gt;</a:t>
            </a:r>
          </a:p>
          <a:p>
            <a:pPr marL="109693" indent="0">
              <a:buNone/>
            </a:pPr>
            <a:endParaRPr lang="en-US" sz="1600" b="1" dirty="0"/>
          </a:p>
        </p:txBody>
      </p:sp>
      <p:pic>
        <p:nvPicPr>
          <p:cNvPr id="4" name="Picture 3"/>
          <p:cNvPicPr>
            <a:picLocks noChangeAspect="1"/>
          </p:cNvPicPr>
          <p:nvPr/>
        </p:nvPicPr>
        <p:blipFill>
          <a:blip r:embed="rId2"/>
          <a:stretch>
            <a:fillRect/>
          </a:stretch>
        </p:blipFill>
        <p:spPr>
          <a:xfrm>
            <a:off x="5191111" y="1106072"/>
            <a:ext cx="3333750" cy="904875"/>
          </a:xfrm>
          <a:prstGeom prst="rect">
            <a:avLst/>
          </a:prstGeom>
        </p:spPr>
      </p:pic>
    </p:spTree>
    <p:extLst>
      <p:ext uri="{BB962C8B-B14F-4D97-AF65-F5344CB8AC3E}">
        <p14:creationId xmlns:p14="http://schemas.microsoft.com/office/powerpoint/2010/main" val="30610033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dirty="0" err="1" smtClean="0"/>
              <a:t>Apa</a:t>
            </a:r>
            <a:r>
              <a:rPr lang="en-US" dirty="0" smtClean="0"/>
              <a:t> </a:t>
            </a:r>
            <a:r>
              <a:rPr lang="en-US" dirty="0" err="1" smtClean="0"/>
              <a:t>itu</a:t>
            </a:r>
            <a:r>
              <a:rPr lang="en-US" dirty="0" smtClean="0"/>
              <a:t> </a:t>
            </a:r>
            <a:r>
              <a:rPr lang="en-US" dirty="0" err="1" smtClean="0"/>
              <a:t>jQuery</a:t>
            </a:r>
            <a:r>
              <a:rPr lang="en-US" dirty="0" smtClean="0"/>
              <a:t>?</a:t>
            </a:r>
          </a:p>
        </p:txBody>
      </p:sp>
      <p:sp>
        <p:nvSpPr>
          <p:cNvPr id="3075" name="Rectangle 3"/>
          <p:cNvSpPr>
            <a:spLocks noGrp="1" noChangeArrowheads="1"/>
          </p:cNvSpPr>
          <p:nvPr>
            <p:ph idx="1"/>
          </p:nvPr>
        </p:nvSpPr>
        <p:spPr/>
        <p:txBody>
          <a:bodyPr/>
          <a:lstStyle/>
          <a:p>
            <a:pPr eaLnBrk="1" hangingPunct="1">
              <a:lnSpc>
                <a:spcPct val="90000"/>
              </a:lnSpc>
            </a:pPr>
            <a:r>
              <a:rPr lang="en-US" altLang="en-US" dirty="0" smtClean="0"/>
              <a:t>A framework for Client Side JavaScript.</a:t>
            </a:r>
          </a:p>
          <a:p>
            <a:pPr eaLnBrk="1" hangingPunct="1">
              <a:lnSpc>
                <a:spcPct val="90000"/>
              </a:lnSpc>
            </a:pPr>
            <a:r>
              <a:rPr lang="en-US" altLang="en-US" dirty="0" smtClean="0"/>
              <a:t>Frameworks </a:t>
            </a:r>
            <a:r>
              <a:rPr lang="id-ID" dirty="0" smtClean="0"/>
              <a:t>alternatif yang berguna untuk </a:t>
            </a:r>
            <a:r>
              <a:rPr lang="en-US" dirty="0" err="1" smtClean="0"/>
              <a:t>simplifikasi</a:t>
            </a:r>
            <a:r>
              <a:rPr lang="en-US" dirty="0" smtClean="0"/>
              <a:t> </a:t>
            </a:r>
            <a:r>
              <a:rPr lang="id-ID" dirty="0" smtClean="0"/>
              <a:t>tugas-tugas pemrograman umum, membuat fungsi yang mungkin tidak tersedia atau rumit untuk digunakan dalam bahasa</a:t>
            </a:r>
            <a:r>
              <a:rPr lang="en-US" dirty="0" smtClean="0"/>
              <a:t> </a:t>
            </a:r>
            <a:r>
              <a:rPr lang="en-US" dirty="0" err="1" smtClean="0"/>
              <a:t>javascript</a:t>
            </a:r>
            <a:r>
              <a:rPr lang="id-ID" dirty="0" smtClean="0"/>
              <a:t>.</a:t>
            </a:r>
            <a:r>
              <a:rPr lang="en-US" dirty="0" smtClean="0"/>
              <a:t> </a:t>
            </a:r>
            <a:endParaRPr lang="en-US" altLang="en-US" dirty="0" smtClean="0"/>
          </a:p>
          <a:p>
            <a:r>
              <a:rPr lang="en-US" altLang="en-US" dirty="0" smtClean="0"/>
              <a:t>Project open source, </a:t>
            </a:r>
            <a:r>
              <a:rPr lang="en-US" dirty="0" err="1" smtClean="0">
                <a:effectLst/>
              </a:rPr>
              <a:t>dikelola</a:t>
            </a:r>
            <a:r>
              <a:rPr lang="en-US" dirty="0" smtClean="0">
                <a:effectLst/>
              </a:rPr>
              <a:t> </a:t>
            </a:r>
            <a:r>
              <a:rPr lang="en-US" dirty="0" err="1" smtClean="0">
                <a:effectLst/>
              </a:rPr>
              <a:t>oleh</a:t>
            </a:r>
            <a:r>
              <a:rPr lang="en-US" dirty="0" smtClean="0">
                <a:effectLst/>
              </a:rPr>
              <a:t> </a:t>
            </a:r>
            <a:r>
              <a:rPr lang="en-US" dirty="0" err="1" smtClean="0">
                <a:effectLst/>
              </a:rPr>
              <a:t>sekelompok</a:t>
            </a:r>
            <a:r>
              <a:rPr lang="en-US" dirty="0" smtClean="0">
                <a:effectLst/>
              </a:rPr>
              <a:t> </a:t>
            </a:r>
            <a:r>
              <a:rPr lang="en-US" dirty="0" err="1" smtClean="0">
                <a:effectLst/>
              </a:rPr>
              <a:t>pengembang</a:t>
            </a:r>
            <a:r>
              <a:rPr lang="en-US" dirty="0" smtClean="0">
                <a:effectLst/>
              </a:rPr>
              <a:t>, </a:t>
            </a:r>
            <a:r>
              <a:rPr lang="en-US" dirty="0" err="1" smtClean="0">
                <a:effectLst/>
              </a:rPr>
              <a:t>dengan</a:t>
            </a:r>
            <a:r>
              <a:rPr lang="en-US" dirty="0" smtClean="0">
                <a:effectLst/>
              </a:rPr>
              <a:t> basis </a:t>
            </a:r>
            <a:r>
              <a:rPr lang="en-US" dirty="0" err="1" smtClean="0">
                <a:effectLst/>
              </a:rPr>
              <a:t>dukungan</a:t>
            </a:r>
            <a:r>
              <a:rPr lang="en-US" dirty="0" smtClean="0">
                <a:effectLst/>
              </a:rPr>
              <a:t> yang </a:t>
            </a:r>
            <a:r>
              <a:rPr lang="en-US" dirty="0" err="1" smtClean="0">
                <a:effectLst/>
              </a:rPr>
              <a:t>sangat</a:t>
            </a:r>
            <a:r>
              <a:rPr lang="en-US" dirty="0" smtClean="0">
                <a:effectLst/>
              </a:rPr>
              <a:t> </a:t>
            </a:r>
            <a:r>
              <a:rPr lang="en-US" dirty="0" err="1" smtClean="0">
                <a:effectLst/>
              </a:rPr>
              <a:t>aktif</a:t>
            </a:r>
            <a:r>
              <a:rPr lang="en-US" dirty="0" smtClean="0">
                <a:effectLst/>
              </a:rPr>
              <a:t> </a:t>
            </a:r>
            <a:r>
              <a:rPr lang="en-US" dirty="0" err="1" smtClean="0">
                <a:effectLst/>
              </a:rPr>
              <a:t>dan</a:t>
            </a:r>
            <a:r>
              <a:rPr lang="en-US" dirty="0" smtClean="0">
                <a:effectLst/>
              </a:rPr>
              <a:t> </a:t>
            </a:r>
            <a:r>
              <a:rPr lang="en-US" dirty="0" err="1" smtClean="0">
                <a:effectLst/>
              </a:rPr>
              <a:t>menyeluruh</a:t>
            </a:r>
            <a:r>
              <a:rPr lang="en-US" dirty="0" smtClean="0">
                <a:effectLst/>
              </a:rPr>
              <a:t>, </a:t>
            </a:r>
            <a:r>
              <a:rPr lang="en-US" dirty="0" err="1" smtClean="0">
                <a:effectLst/>
              </a:rPr>
              <a:t>didukung</a:t>
            </a:r>
            <a:r>
              <a:rPr lang="en-US" dirty="0" smtClean="0">
                <a:effectLst/>
              </a:rPr>
              <a:t> </a:t>
            </a:r>
            <a:r>
              <a:rPr lang="en-US" dirty="0" err="1" smtClean="0">
                <a:effectLst/>
              </a:rPr>
              <a:t>dokumentasi</a:t>
            </a:r>
            <a:r>
              <a:rPr lang="en-US" dirty="0" smtClean="0">
                <a:effectLst/>
              </a:rPr>
              <a:t> </a:t>
            </a:r>
            <a:r>
              <a:rPr lang="en-US" dirty="0" err="1" smtClean="0">
                <a:effectLst/>
              </a:rPr>
              <a:t>tertulis</a:t>
            </a:r>
            <a:r>
              <a:rPr lang="en-US" dirty="0" smtClean="0">
                <a:effectLst/>
              </a:rPr>
              <a:t> yang  </a:t>
            </a:r>
            <a:r>
              <a:rPr lang="en-US" dirty="0" err="1" smtClean="0">
                <a:effectLst/>
              </a:rPr>
              <a:t>baik</a:t>
            </a:r>
            <a:r>
              <a:rPr lang="en-US" dirty="0" smtClean="0">
                <a:effectLst/>
              </a:rPr>
              <a:t>.</a:t>
            </a:r>
          </a:p>
          <a:p>
            <a:pPr eaLnBrk="1" hangingPunct="1">
              <a:lnSpc>
                <a:spcPct val="90000"/>
              </a:lnSpc>
            </a:pPr>
            <a:endParaRPr lang="en-US" altLang="en-US" dirty="0" smtClean="0"/>
          </a:p>
        </p:txBody>
      </p:sp>
    </p:spTree>
    <p:extLst>
      <p:ext uri="{BB962C8B-B14F-4D97-AF65-F5344CB8AC3E}">
        <p14:creationId xmlns:p14="http://schemas.microsoft.com/office/powerpoint/2010/main" val="1265444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Mengapa</a:t>
            </a:r>
            <a:r>
              <a:rPr lang="en-US" dirty="0" smtClean="0"/>
              <a:t> JQuery</a:t>
            </a:r>
            <a:endParaRPr lang="en-US" dirty="0"/>
          </a:p>
        </p:txBody>
      </p:sp>
      <p:sp>
        <p:nvSpPr>
          <p:cNvPr id="4099" name="Content Placeholder 2"/>
          <p:cNvSpPr>
            <a:spLocks noGrp="1"/>
          </p:cNvSpPr>
          <p:nvPr>
            <p:ph idx="1"/>
          </p:nvPr>
        </p:nvSpPr>
        <p:spPr/>
        <p:txBody>
          <a:bodyPr/>
          <a:lstStyle/>
          <a:p>
            <a:pPr eaLnBrk="1" hangingPunct="1"/>
            <a:r>
              <a:rPr lang="en-US" altLang="en-US" sz="2000" dirty="0" err="1" smtClean="0"/>
              <a:t>Kompatibel</a:t>
            </a:r>
            <a:r>
              <a:rPr lang="en-US" altLang="en-US" sz="2000" dirty="0" smtClean="0"/>
              <a:t> </a:t>
            </a:r>
            <a:r>
              <a:rPr lang="en-US" altLang="en-US" sz="2000" dirty="0" err="1" smtClean="0"/>
              <a:t>dengan</a:t>
            </a:r>
            <a:r>
              <a:rPr lang="en-US" altLang="en-US" sz="2000" dirty="0" smtClean="0"/>
              <a:t> </a:t>
            </a:r>
            <a:r>
              <a:rPr lang="en-US" altLang="en-US" sz="2000" dirty="0" err="1" smtClean="0"/>
              <a:t>hampir</a:t>
            </a:r>
            <a:r>
              <a:rPr lang="en-US" altLang="en-US" sz="2000" dirty="0" smtClean="0"/>
              <a:t> </a:t>
            </a:r>
            <a:r>
              <a:rPr lang="en-US" altLang="en-US" sz="2000" dirty="0" err="1" smtClean="0"/>
              <a:t>seluruh</a:t>
            </a:r>
            <a:r>
              <a:rPr lang="en-US" altLang="en-US" sz="2000" dirty="0" smtClean="0"/>
              <a:t> browser </a:t>
            </a:r>
          </a:p>
          <a:p>
            <a:pPr eaLnBrk="1" hangingPunct="1"/>
            <a:r>
              <a:rPr lang="en-US" altLang="en-US" sz="2000" dirty="0" err="1" smtClean="0"/>
              <a:t>jQuery</a:t>
            </a:r>
            <a:r>
              <a:rPr lang="en-US" altLang="en-US" sz="2000" dirty="0" smtClean="0"/>
              <a:t> </a:t>
            </a:r>
            <a:r>
              <a:rPr lang="en-US" altLang="en-US" sz="2000" dirty="0" err="1" smtClean="0"/>
              <a:t>telah</a:t>
            </a:r>
            <a:r>
              <a:rPr lang="en-US" altLang="en-US" sz="2000" dirty="0" smtClean="0"/>
              <a:t> </a:t>
            </a:r>
            <a:r>
              <a:rPr lang="en-US" altLang="en-US" sz="2000" dirty="0" err="1" smtClean="0"/>
              <a:t>digunakan</a:t>
            </a:r>
            <a:r>
              <a:rPr lang="en-US" altLang="en-US" sz="2000" dirty="0" smtClean="0"/>
              <a:t> </a:t>
            </a:r>
            <a:r>
              <a:rPr lang="en-US" altLang="en-US" sz="2000" dirty="0" err="1" smtClean="0"/>
              <a:t>oleh</a:t>
            </a:r>
            <a:r>
              <a:rPr lang="en-US" altLang="en-US" sz="2000" dirty="0" smtClean="0"/>
              <a:t> website-website </a:t>
            </a:r>
            <a:r>
              <a:rPr lang="en-US" altLang="en-US" sz="2000" dirty="0" err="1" smtClean="0"/>
              <a:t>raksasa</a:t>
            </a:r>
            <a:endParaRPr lang="en-US" altLang="en-US" sz="2000" dirty="0" smtClean="0"/>
          </a:p>
          <a:p>
            <a:pPr eaLnBrk="1" hangingPunct="1"/>
            <a:r>
              <a:rPr lang="en-US" altLang="en-US" sz="2000" dirty="0" err="1" smtClean="0"/>
              <a:t>Kompatibel</a:t>
            </a:r>
            <a:r>
              <a:rPr lang="en-US" altLang="en-US" sz="2000" dirty="0" smtClean="0"/>
              <a:t> </a:t>
            </a:r>
            <a:r>
              <a:rPr lang="en-US" altLang="en-US" sz="2000" dirty="0" err="1" smtClean="0"/>
              <a:t>dengan</a:t>
            </a:r>
            <a:r>
              <a:rPr lang="en-US" altLang="en-US" sz="2000" dirty="0" smtClean="0"/>
              <a:t> </a:t>
            </a:r>
            <a:r>
              <a:rPr lang="en-US" altLang="en-US" sz="2000" dirty="0" err="1" smtClean="0"/>
              <a:t>seluruh</a:t>
            </a:r>
            <a:r>
              <a:rPr lang="en-US" altLang="en-US" sz="2000" dirty="0" smtClean="0"/>
              <a:t> </a:t>
            </a:r>
            <a:r>
              <a:rPr lang="en-US" altLang="en-US" sz="2000" dirty="0" err="1" smtClean="0"/>
              <a:t>versi</a:t>
            </a:r>
            <a:r>
              <a:rPr lang="en-US" altLang="en-US" sz="2000" dirty="0" smtClean="0"/>
              <a:t> CSS (</a:t>
            </a:r>
            <a:r>
              <a:rPr lang="en-US" altLang="en-US" sz="2000" dirty="0" err="1" smtClean="0"/>
              <a:t>dari</a:t>
            </a:r>
            <a:r>
              <a:rPr lang="en-US" altLang="en-US" sz="2000" dirty="0" smtClean="0"/>
              <a:t> CSS 1 </a:t>
            </a:r>
            <a:r>
              <a:rPr lang="en-US" altLang="en-US" sz="2000" dirty="0" err="1" smtClean="0"/>
              <a:t>sampai</a:t>
            </a:r>
            <a:r>
              <a:rPr lang="en-US" altLang="en-US" sz="2000" dirty="0" smtClean="0"/>
              <a:t> CSS 3) </a:t>
            </a:r>
          </a:p>
          <a:p>
            <a:pPr eaLnBrk="1" hangingPunct="1"/>
            <a:r>
              <a:rPr lang="en-US" altLang="en-US" sz="2000" dirty="0" err="1" smtClean="0"/>
              <a:t>Dokumentasi</a:t>
            </a:r>
            <a:r>
              <a:rPr lang="en-US" altLang="en-US" sz="2000" dirty="0" smtClean="0"/>
              <a:t> </a:t>
            </a:r>
            <a:r>
              <a:rPr lang="en-US" altLang="en-US" sz="2000" dirty="0" err="1" smtClean="0"/>
              <a:t>dan</a:t>
            </a:r>
            <a:r>
              <a:rPr lang="en-US" altLang="en-US" sz="2000" dirty="0" smtClean="0"/>
              <a:t> </a:t>
            </a:r>
            <a:r>
              <a:rPr lang="en-US" altLang="en-US" sz="2000" dirty="0" err="1" smtClean="0"/>
              <a:t>tutorialnya</a:t>
            </a:r>
            <a:r>
              <a:rPr lang="en-US" altLang="en-US" sz="2000" dirty="0" smtClean="0"/>
              <a:t> </a:t>
            </a:r>
            <a:r>
              <a:rPr lang="en-US" altLang="en-US" sz="2000" dirty="0" err="1" smtClean="0"/>
              <a:t>lengkap</a:t>
            </a:r>
            <a:r>
              <a:rPr lang="en-US" altLang="en-US" sz="2000" dirty="0" smtClean="0"/>
              <a:t>, </a:t>
            </a:r>
            <a:r>
              <a:rPr lang="en-US" altLang="en-US" sz="2000" dirty="0" err="1" smtClean="0"/>
              <a:t>bisa</a:t>
            </a:r>
            <a:r>
              <a:rPr lang="en-US" altLang="en-US" sz="2000" dirty="0" smtClean="0"/>
              <a:t> </a:t>
            </a:r>
            <a:r>
              <a:rPr lang="en-US" altLang="en-US" sz="2000" dirty="0" err="1" smtClean="0"/>
              <a:t>langsung</a:t>
            </a:r>
            <a:r>
              <a:rPr lang="en-US" altLang="en-US" sz="2000" dirty="0" smtClean="0"/>
              <a:t> </a:t>
            </a:r>
            <a:r>
              <a:rPr lang="en-US" altLang="en-US" sz="2000" dirty="0" err="1" smtClean="0"/>
              <a:t>dilihat</a:t>
            </a:r>
            <a:r>
              <a:rPr lang="en-US" altLang="en-US" sz="2000" dirty="0" smtClean="0"/>
              <a:t> di http://jquery.com</a:t>
            </a:r>
          </a:p>
          <a:p>
            <a:pPr lvl="1" eaLnBrk="1" hangingPunct="1"/>
            <a:r>
              <a:rPr lang="en-US" altLang="en-US" sz="2400" dirty="0" err="1" smtClean="0">
                <a:solidFill>
                  <a:schemeClr val="tx2"/>
                </a:solidFill>
              </a:rPr>
              <a:t>Didukung</a:t>
            </a:r>
            <a:r>
              <a:rPr lang="en-US" altLang="en-US" sz="2400" dirty="0" smtClean="0">
                <a:solidFill>
                  <a:schemeClr val="tx2"/>
                </a:solidFill>
              </a:rPr>
              <a:t> </a:t>
            </a:r>
            <a:r>
              <a:rPr lang="en-US" altLang="en-US" sz="2400" dirty="0" err="1" smtClean="0">
                <a:solidFill>
                  <a:schemeClr val="tx2"/>
                </a:solidFill>
              </a:rPr>
              <a:t>oleh</a:t>
            </a:r>
            <a:r>
              <a:rPr lang="en-US" altLang="en-US" sz="2400" dirty="0" smtClean="0">
                <a:solidFill>
                  <a:schemeClr val="tx2"/>
                </a:solidFill>
              </a:rPr>
              <a:t> </a:t>
            </a:r>
            <a:r>
              <a:rPr lang="en-US" altLang="en-US" sz="2400" dirty="0" err="1" smtClean="0">
                <a:solidFill>
                  <a:schemeClr val="tx2"/>
                </a:solidFill>
              </a:rPr>
              <a:t>banyak</a:t>
            </a:r>
            <a:r>
              <a:rPr lang="en-US" altLang="en-US" sz="2400" dirty="0" smtClean="0">
                <a:solidFill>
                  <a:schemeClr val="tx2"/>
                </a:solidFill>
              </a:rPr>
              <a:t> </a:t>
            </a:r>
            <a:r>
              <a:rPr lang="en-US" altLang="en-US" sz="2400" dirty="0" err="1" smtClean="0">
                <a:solidFill>
                  <a:schemeClr val="tx2"/>
                </a:solidFill>
              </a:rPr>
              <a:t>komunitas</a:t>
            </a:r>
            <a:r>
              <a:rPr lang="en-US" altLang="en-US" sz="2400" dirty="0" smtClean="0">
                <a:solidFill>
                  <a:schemeClr val="tx2"/>
                </a:solidFill>
              </a:rPr>
              <a:t> </a:t>
            </a:r>
          </a:p>
          <a:p>
            <a:pPr lvl="1" eaLnBrk="1" hangingPunct="1"/>
            <a:r>
              <a:rPr lang="en-US" altLang="en-US" sz="2400" dirty="0" err="1" smtClean="0">
                <a:solidFill>
                  <a:schemeClr val="tx2"/>
                </a:solidFill>
              </a:rPr>
              <a:t>Disupport</a:t>
            </a:r>
            <a:r>
              <a:rPr lang="en-US" altLang="en-US" sz="2400" dirty="0" smtClean="0">
                <a:solidFill>
                  <a:schemeClr val="tx2"/>
                </a:solidFill>
              </a:rPr>
              <a:t> </a:t>
            </a:r>
            <a:r>
              <a:rPr lang="en-US" altLang="en-US" sz="2400" dirty="0" err="1" smtClean="0">
                <a:solidFill>
                  <a:schemeClr val="tx2"/>
                </a:solidFill>
              </a:rPr>
              <a:t>oleh</a:t>
            </a:r>
            <a:r>
              <a:rPr lang="en-US" altLang="en-US" sz="2400" dirty="0" smtClean="0">
                <a:solidFill>
                  <a:schemeClr val="tx2"/>
                </a:solidFill>
              </a:rPr>
              <a:t> plugin yang </a:t>
            </a:r>
            <a:r>
              <a:rPr lang="en-US" altLang="en-US" sz="2400" dirty="0" err="1" smtClean="0">
                <a:solidFill>
                  <a:schemeClr val="tx2"/>
                </a:solidFill>
              </a:rPr>
              <a:t>lengkap</a:t>
            </a:r>
            <a:r>
              <a:rPr lang="en-US" altLang="en-US" sz="2400" dirty="0" smtClean="0">
                <a:solidFill>
                  <a:schemeClr val="tx2"/>
                </a:solidFill>
              </a:rPr>
              <a:t> </a:t>
            </a:r>
          </a:p>
          <a:p>
            <a:pPr lvl="1" eaLnBrk="1" hangingPunct="1"/>
            <a:r>
              <a:rPr lang="en-US" altLang="en-US" sz="2400" dirty="0" err="1" smtClean="0">
                <a:solidFill>
                  <a:schemeClr val="tx2"/>
                </a:solidFill>
              </a:rPr>
              <a:t>Filenya</a:t>
            </a:r>
            <a:r>
              <a:rPr lang="en-US" altLang="en-US" sz="2400" dirty="0" smtClean="0">
                <a:solidFill>
                  <a:schemeClr val="tx2"/>
                </a:solidFill>
              </a:rPr>
              <a:t> </a:t>
            </a:r>
            <a:r>
              <a:rPr lang="en-US" altLang="en-US" sz="2400" dirty="0" err="1" smtClean="0">
                <a:solidFill>
                  <a:schemeClr val="tx2"/>
                </a:solidFill>
              </a:rPr>
              <a:t>hanya</a:t>
            </a:r>
            <a:r>
              <a:rPr lang="en-US" altLang="en-US" sz="2400" dirty="0" smtClean="0">
                <a:solidFill>
                  <a:schemeClr val="tx2"/>
                </a:solidFill>
              </a:rPr>
              <a:t> </a:t>
            </a:r>
            <a:r>
              <a:rPr lang="en-US" altLang="en-US" sz="2400" dirty="0" err="1" smtClean="0">
                <a:solidFill>
                  <a:schemeClr val="tx2"/>
                </a:solidFill>
              </a:rPr>
              <a:t>satu</a:t>
            </a:r>
            <a:r>
              <a:rPr lang="en-US" altLang="en-US" sz="2400" dirty="0" smtClean="0">
                <a:solidFill>
                  <a:schemeClr val="tx2"/>
                </a:solidFill>
              </a:rPr>
              <a:t> </a:t>
            </a:r>
            <a:r>
              <a:rPr lang="en-US" altLang="en-US" sz="2400" dirty="0" err="1" smtClean="0">
                <a:solidFill>
                  <a:schemeClr val="tx2"/>
                </a:solidFill>
              </a:rPr>
              <a:t>dan</a:t>
            </a:r>
            <a:r>
              <a:rPr lang="en-US" altLang="en-US" sz="2400" dirty="0" smtClean="0">
                <a:solidFill>
                  <a:schemeClr val="tx2"/>
                </a:solidFill>
              </a:rPr>
              <a:t> </a:t>
            </a:r>
            <a:r>
              <a:rPr lang="en-US" altLang="en-US" sz="2400" dirty="0" err="1" smtClean="0">
                <a:solidFill>
                  <a:schemeClr val="tx2"/>
                </a:solidFill>
              </a:rPr>
              <a:t>ukurannya</a:t>
            </a:r>
            <a:r>
              <a:rPr lang="en-US" altLang="en-US" sz="2400" dirty="0" smtClean="0">
                <a:solidFill>
                  <a:schemeClr val="tx2"/>
                </a:solidFill>
              </a:rPr>
              <a:t> </a:t>
            </a:r>
            <a:r>
              <a:rPr lang="en-US" altLang="en-US" sz="2400" dirty="0" err="1" smtClean="0">
                <a:solidFill>
                  <a:schemeClr val="tx2"/>
                </a:solidFill>
              </a:rPr>
              <a:t>relatif</a:t>
            </a:r>
            <a:r>
              <a:rPr lang="en-US" altLang="en-US" sz="2400" dirty="0" smtClean="0">
                <a:solidFill>
                  <a:schemeClr val="tx2"/>
                </a:solidFill>
              </a:rPr>
              <a:t> </a:t>
            </a:r>
            <a:r>
              <a:rPr lang="en-US" altLang="en-US" sz="2400" dirty="0" err="1" smtClean="0">
                <a:solidFill>
                  <a:schemeClr val="tx2"/>
                </a:solidFill>
              </a:rPr>
              <a:t>kecil</a:t>
            </a:r>
            <a:r>
              <a:rPr lang="en-US" altLang="en-US" sz="2400" dirty="0" smtClean="0">
                <a:solidFill>
                  <a:schemeClr val="tx2"/>
                </a:solidFill>
              </a:rPr>
              <a:t>, </a:t>
            </a:r>
            <a:r>
              <a:rPr lang="en-US" altLang="en-US" sz="2400" dirty="0" err="1" smtClean="0">
                <a:solidFill>
                  <a:schemeClr val="tx2"/>
                </a:solidFill>
              </a:rPr>
              <a:t>sekitar</a:t>
            </a:r>
            <a:r>
              <a:rPr lang="en-US" altLang="en-US" sz="2400" dirty="0" smtClean="0">
                <a:solidFill>
                  <a:schemeClr val="tx2"/>
                </a:solidFill>
              </a:rPr>
              <a:t> 20kb </a:t>
            </a:r>
          </a:p>
          <a:p>
            <a:pPr lvl="1" eaLnBrk="1" hangingPunct="1"/>
            <a:r>
              <a:rPr lang="en-US" altLang="en-US" sz="2400" dirty="0" smtClean="0">
                <a:solidFill>
                  <a:schemeClr val="tx2"/>
                </a:solidFill>
              </a:rPr>
              <a:t>Open source </a:t>
            </a:r>
            <a:r>
              <a:rPr lang="en-US" altLang="en-US" sz="2400" dirty="0" err="1" smtClean="0">
                <a:solidFill>
                  <a:schemeClr val="tx2"/>
                </a:solidFill>
              </a:rPr>
              <a:t>atau</a:t>
            </a:r>
            <a:r>
              <a:rPr lang="en-US" altLang="en-US" sz="2400" dirty="0" smtClean="0">
                <a:solidFill>
                  <a:schemeClr val="tx2"/>
                </a:solidFill>
              </a:rPr>
              <a:t> Free </a:t>
            </a:r>
          </a:p>
        </p:txBody>
      </p:sp>
    </p:spTree>
    <p:extLst>
      <p:ext uri="{BB962C8B-B14F-4D97-AF65-F5344CB8AC3E}">
        <p14:creationId xmlns:p14="http://schemas.microsoft.com/office/powerpoint/2010/main" val="15505569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altLang="en-US" dirty="0" err="1" smtClean="0"/>
              <a:t>jQuery</a:t>
            </a:r>
            <a:r>
              <a:rPr lang="en-US" altLang="en-US" dirty="0" smtClean="0"/>
              <a:t> </a:t>
            </a:r>
            <a:r>
              <a:rPr lang="en-US" altLang="en-US" dirty="0" err="1" smtClean="0"/>
              <a:t>bukan</a:t>
            </a:r>
            <a:r>
              <a:rPr lang="en-US" altLang="en-US" dirty="0" smtClean="0"/>
              <a:t> </a:t>
            </a:r>
            <a:r>
              <a:rPr lang="en-US" altLang="en-US" dirty="0" err="1" smtClean="0"/>
              <a:t>untuk</a:t>
            </a:r>
            <a:r>
              <a:rPr lang="en-US" altLang="en-US" dirty="0" smtClean="0"/>
              <a:t> ..</a:t>
            </a:r>
          </a:p>
        </p:txBody>
      </p:sp>
      <p:sp>
        <p:nvSpPr>
          <p:cNvPr id="5123" name="Rectangle 3"/>
          <p:cNvSpPr>
            <a:spLocks noGrp="1" noChangeArrowheads="1"/>
          </p:cNvSpPr>
          <p:nvPr>
            <p:ph idx="1"/>
          </p:nvPr>
        </p:nvSpPr>
        <p:spPr/>
        <p:txBody>
          <a:bodyPr>
            <a:normAutofit lnSpcReduction="10000"/>
          </a:bodyPr>
          <a:lstStyle/>
          <a:p>
            <a:pPr eaLnBrk="1" hangingPunct="1"/>
            <a:r>
              <a:rPr lang="en-US" altLang="en-US" sz="2800" dirty="0" err="1" smtClean="0"/>
              <a:t>Pengganti</a:t>
            </a:r>
            <a:r>
              <a:rPr lang="en-US" altLang="en-US" sz="2800" dirty="0" smtClean="0"/>
              <a:t> JavaScript</a:t>
            </a:r>
          </a:p>
          <a:p>
            <a:pPr lvl="1" eaLnBrk="1" hangingPunct="1"/>
            <a:r>
              <a:rPr lang="en-US" altLang="en-US" sz="2400" dirty="0" err="1" smtClean="0"/>
              <a:t>jQuery</a:t>
            </a:r>
            <a:r>
              <a:rPr lang="en-US" altLang="en-US" sz="2400" dirty="0" smtClean="0"/>
              <a:t> </a:t>
            </a:r>
            <a:r>
              <a:rPr lang="id-ID" sz="2400" dirty="0" smtClean="0"/>
              <a:t>luar biasa berguna, tetapi </a:t>
            </a:r>
            <a:r>
              <a:rPr lang="en-US" sz="2400" dirty="0" err="1" smtClean="0"/>
              <a:t>kita</a:t>
            </a:r>
            <a:r>
              <a:rPr lang="en-US" sz="2400" dirty="0" smtClean="0"/>
              <a:t> </a:t>
            </a:r>
            <a:r>
              <a:rPr lang="id-ID" sz="2400" dirty="0" smtClean="0"/>
              <a:t>masih harus tahu bagaimana JavaScript bekerja dan bagaimana menggunakannya dengan benar. Ini berarti lebih dari Googling tutorial dan menyebut diri Anda seorang ahli. </a:t>
            </a:r>
            <a:endParaRPr lang="en-US" sz="2400" dirty="0" smtClean="0"/>
          </a:p>
          <a:p>
            <a:pPr eaLnBrk="1" hangingPunct="1"/>
            <a:r>
              <a:rPr lang="en-US" sz="2800" dirty="0" smtClean="0"/>
              <a:t>M</a:t>
            </a:r>
            <a:r>
              <a:rPr lang="id-ID" sz="2800" dirty="0" smtClean="0"/>
              <a:t>enyelesaikan semua</a:t>
            </a:r>
            <a:endParaRPr lang="en-US" altLang="en-US" sz="2800" dirty="0" smtClean="0"/>
          </a:p>
          <a:p>
            <a:pPr lvl="1" eaLnBrk="1" hangingPunct="1"/>
            <a:r>
              <a:rPr lang="id-ID" sz="2400" dirty="0" smtClean="0"/>
              <a:t>Masih banyak fungsi dibangun ke JavaScript yang harus dimanfaatkan! Jangan mengubah setiap proyek menjadi 'jQuery</a:t>
            </a:r>
            <a:r>
              <a:rPr lang="en-US" sz="2400" dirty="0" smtClean="0"/>
              <a:t>’</a:t>
            </a:r>
            <a:r>
              <a:rPr lang="id-ID" sz="2400" dirty="0" smtClean="0"/>
              <a:t>, menggunakan jQuery di mana itu </a:t>
            </a:r>
            <a:r>
              <a:rPr lang="en-US" sz="2400" dirty="0" err="1" smtClean="0"/>
              <a:t>memungkinkan</a:t>
            </a:r>
            <a:r>
              <a:rPr lang="id-ID" sz="2400" dirty="0" smtClean="0"/>
              <a:t>. </a:t>
            </a:r>
            <a:r>
              <a:rPr lang="en-US" sz="2400" dirty="0" err="1" smtClean="0"/>
              <a:t>Untuk</a:t>
            </a:r>
            <a:r>
              <a:rPr lang="en-US" sz="2400" dirty="0" smtClean="0"/>
              <a:t> m</a:t>
            </a:r>
            <a:r>
              <a:rPr lang="id-ID" sz="2400" dirty="0" smtClean="0"/>
              <a:t>enciptakan solusi dalam lingkungan di mana mereka berada.</a:t>
            </a:r>
            <a:endParaRPr lang="en-US" altLang="en-US" sz="2400" dirty="0" smtClean="0"/>
          </a:p>
        </p:txBody>
      </p:sp>
    </p:spTree>
    <p:extLst>
      <p:ext uri="{BB962C8B-B14F-4D97-AF65-F5344CB8AC3E}">
        <p14:creationId xmlns:p14="http://schemas.microsoft.com/office/powerpoint/2010/main" val="40655012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r>
              <a:rPr lang="en-US" dirty="0" err="1" smtClean="0"/>
              <a:t>Penggunaan</a:t>
            </a:r>
            <a:r>
              <a:rPr lang="en-US" dirty="0" smtClean="0"/>
              <a:t> </a:t>
            </a:r>
            <a:r>
              <a:rPr lang="en-US" dirty="0" err="1" smtClean="0"/>
              <a:t>JQuery</a:t>
            </a:r>
            <a:r>
              <a:rPr lang="en-US" dirty="0" smtClean="0"/>
              <a:t> </a:t>
            </a:r>
          </a:p>
        </p:txBody>
      </p:sp>
      <p:sp>
        <p:nvSpPr>
          <p:cNvPr id="7171" name="Rectangle 3"/>
          <p:cNvSpPr>
            <a:spLocks noGrp="1" noChangeArrowheads="1"/>
          </p:cNvSpPr>
          <p:nvPr>
            <p:ph sz="half" idx="1"/>
          </p:nvPr>
        </p:nvSpPr>
        <p:spPr>
          <a:xfrm>
            <a:off x="457200" y="1772816"/>
            <a:ext cx="3657600" cy="4353347"/>
          </a:xfrm>
        </p:spPr>
        <p:txBody>
          <a:bodyPr rtlCol="0">
            <a:normAutofit/>
          </a:bodyPr>
          <a:lstStyle/>
          <a:p>
            <a:pPr eaLnBrk="1" fontAlgn="auto" hangingPunct="1">
              <a:lnSpc>
                <a:spcPct val="90000"/>
              </a:lnSpc>
              <a:spcAft>
                <a:spcPts val="0"/>
              </a:spcAft>
              <a:buFont typeface="Arial" pitchFamily="34" charset="0"/>
              <a:buChar char="•"/>
              <a:defRPr/>
            </a:pPr>
            <a:r>
              <a:rPr lang="en-US" sz="2400" dirty="0" smtClean="0"/>
              <a:t>Cross browser support and detection</a:t>
            </a:r>
          </a:p>
          <a:p>
            <a:pPr eaLnBrk="1" fontAlgn="auto" hangingPunct="1">
              <a:lnSpc>
                <a:spcPct val="90000"/>
              </a:lnSpc>
              <a:spcAft>
                <a:spcPts val="0"/>
              </a:spcAft>
              <a:buFont typeface="Arial" pitchFamily="34" charset="0"/>
              <a:buChar char="•"/>
              <a:defRPr/>
            </a:pPr>
            <a:r>
              <a:rPr lang="en-US" sz="2400" dirty="0" smtClean="0"/>
              <a:t>AJAX functions</a:t>
            </a:r>
          </a:p>
          <a:p>
            <a:pPr eaLnBrk="1" fontAlgn="auto" hangingPunct="1">
              <a:lnSpc>
                <a:spcPct val="90000"/>
              </a:lnSpc>
              <a:spcAft>
                <a:spcPts val="0"/>
              </a:spcAft>
              <a:buFont typeface="Arial" pitchFamily="34" charset="0"/>
              <a:buChar char="•"/>
              <a:defRPr/>
            </a:pPr>
            <a:r>
              <a:rPr lang="en-US" sz="2400" dirty="0" smtClean="0"/>
              <a:t>CSS functions</a:t>
            </a:r>
          </a:p>
          <a:p>
            <a:pPr eaLnBrk="1" fontAlgn="auto" hangingPunct="1">
              <a:lnSpc>
                <a:spcPct val="90000"/>
              </a:lnSpc>
              <a:spcAft>
                <a:spcPts val="0"/>
              </a:spcAft>
              <a:buFont typeface="Arial" pitchFamily="34" charset="0"/>
              <a:buChar char="•"/>
              <a:defRPr/>
            </a:pPr>
            <a:r>
              <a:rPr lang="en-US" sz="2400" dirty="0" smtClean="0"/>
              <a:t>DOM manipulation</a:t>
            </a:r>
          </a:p>
          <a:p>
            <a:pPr eaLnBrk="1" fontAlgn="auto" hangingPunct="1">
              <a:lnSpc>
                <a:spcPct val="90000"/>
              </a:lnSpc>
              <a:spcAft>
                <a:spcPts val="0"/>
              </a:spcAft>
              <a:buFont typeface="Arial" pitchFamily="34" charset="0"/>
              <a:buChar char="•"/>
              <a:defRPr/>
            </a:pPr>
            <a:r>
              <a:rPr lang="en-US" sz="2400" dirty="0" smtClean="0"/>
              <a:t>DOM transversal</a:t>
            </a:r>
          </a:p>
          <a:p>
            <a:pPr eaLnBrk="1" fontAlgn="auto" hangingPunct="1">
              <a:lnSpc>
                <a:spcPct val="90000"/>
              </a:lnSpc>
              <a:spcAft>
                <a:spcPts val="0"/>
              </a:spcAft>
              <a:buFont typeface="Arial" pitchFamily="34" charset="0"/>
              <a:buChar char="•"/>
              <a:defRPr/>
            </a:pPr>
            <a:r>
              <a:rPr lang="en-US" sz="2400" dirty="0" smtClean="0"/>
              <a:t>Attribute manipulation</a:t>
            </a:r>
          </a:p>
          <a:p>
            <a:pPr eaLnBrk="1" fontAlgn="auto" hangingPunct="1">
              <a:lnSpc>
                <a:spcPct val="90000"/>
              </a:lnSpc>
              <a:spcAft>
                <a:spcPts val="0"/>
              </a:spcAft>
              <a:buFont typeface="Arial" pitchFamily="34" charset="0"/>
              <a:buChar char="•"/>
              <a:defRPr/>
            </a:pPr>
            <a:r>
              <a:rPr lang="en-US" sz="2400" dirty="0" smtClean="0"/>
              <a:t>Event detection and handling</a:t>
            </a:r>
          </a:p>
        </p:txBody>
      </p:sp>
      <p:sp>
        <p:nvSpPr>
          <p:cNvPr id="7172" name="Rectangle 4"/>
          <p:cNvSpPr>
            <a:spLocks noGrp="1" noChangeArrowheads="1"/>
          </p:cNvSpPr>
          <p:nvPr>
            <p:ph sz="half" idx="2"/>
          </p:nvPr>
        </p:nvSpPr>
        <p:spPr>
          <a:xfrm>
            <a:off x="4427984" y="1844824"/>
            <a:ext cx="3657600" cy="4137323"/>
          </a:xfrm>
        </p:spPr>
        <p:txBody>
          <a:bodyPr rtlCol="0">
            <a:normAutofit/>
          </a:bodyPr>
          <a:lstStyle/>
          <a:p>
            <a:pPr eaLnBrk="1" fontAlgn="auto" hangingPunct="1">
              <a:lnSpc>
                <a:spcPct val="90000"/>
              </a:lnSpc>
              <a:spcAft>
                <a:spcPts val="0"/>
              </a:spcAft>
              <a:buFont typeface="Arial" pitchFamily="34" charset="0"/>
              <a:buChar char="•"/>
              <a:defRPr/>
            </a:pPr>
            <a:r>
              <a:rPr lang="en-US" sz="2400" dirty="0" smtClean="0"/>
              <a:t>JavaScript animation</a:t>
            </a:r>
          </a:p>
          <a:p>
            <a:pPr eaLnBrk="1" fontAlgn="auto" hangingPunct="1">
              <a:lnSpc>
                <a:spcPct val="90000"/>
              </a:lnSpc>
              <a:spcAft>
                <a:spcPts val="0"/>
              </a:spcAft>
              <a:buFont typeface="Arial" pitchFamily="34" charset="0"/>
              <a:buChar char="•"/>
              <a:defRPr/>
            </a:pPr>
            <a:r>
              <a:rPr lang="en-US" sz="2400" dirty="0" smtClean="0"/>
              <a:t>Hundreds of plugins for pre-built user interfaces, advanced animations, form validation, </a:t>
            </a:r>
            <a:r>
              <a:rPr lang="en-US" sz="2400" dirty="0" err="1" smtClean="0"/>
              <a:t>etc</a:t>
            </a:r>
            <a:endParaRPr lang="en-US" sz="2400" dirty="0" smtClean="0"/>
          </a:p>
          <a:p>
            <a:pPr eaLnBrk="1" fontAlgn="auto" hangingPunct="1">
              <a:lnSpc>
                <a:spcPct val="90000"/>
              </a:lnSpc>
              <a:spcAft>
                <a:spcPts val="0"/>
              </a:spcAft>
              <a:buFont typeface="Arial" pitchFamily="34" charset="0"/>
              <a:buChar char="•"/>
              <a:defRPr/>
            </a:pPr>
            <a:r>
              <a:rPr lang="en-US" sz="2400" dirty="0" smtClean="0"/>
              <a:t>Expandable functionality using custom plugins</a:t>
            </a:r>
          </a:p>
          <a:p>
            <a:pPr eaLnBrk="1" fontAlgn="auto" hangingPunct="1">
              <a:lnSpc>
                <a:spcPct val="90000"/>
              </a:lnSpc>
              <a:spcAft>
                <a:spcPts val="0"/>
              </a:spcAft>
              <a:buFont typeface="Arial" pitchFamily="34" charset="0"/>
              <a:buChar char="•"/>
              <a:defRPr/>
            </a:pPr>
            <a:r>
              <a:rPr lang="en-US" sz="2400" dirty="0" smtClean="0"/>
              <a:t>Small foot print</a:t>
            </a:r>
          </a:p>
        </p:txBody>
      </p:sp>
    </p:spTree>
    <p:extLst>
      <p:ext uri="{BB962C8B-B14F-4D97-AF65-F5344CB8AC3E}">
        <p14:creationId xmlns:p14="http://schemas.microsoft.com/office/powerpoint/2010/main" val="33208909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81" y="332656"/>
            <a:ext cx="8229600" cy="1069848"/>
          </a:xfrm>
        </p:spPr>
        <p:txBody>
          <a:bodyPr/>
          <a:lstStyle/>
          <a:p>
            <a:pPr eaLnBrk="1" hangingPunct="1">
              <a:defRPr/>
            </a:pPr>
            <a:r>
              <a:rPr lang="en-US" dirty="0" smtClean="0"/>
              <a:t>Selector</a:t>
            </a:r>
            <a:endParaRPr lang="en-US" dirty="0"/>
          </a:p>
        </p:txBody>
      </p:sp>
      <p:sp>
        <p:nvSpPr>
          <p:cNvPr id="7171" name="TextBox 2"/>
          <p:cNvSpPr txBox="1">
            <a:spLocks noChangeArrowheads="1"/>
          </p:cNvSpPr>
          <p:nvPr/>
        </p:nvSpPr>
        <p:spPr bwMode="auto">
          <a:xfrm>
            <a:off x="459581" y="1285195"/>
            <a:ext cx="7386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Calibri" pitchFamily="34" charset="0"/>
              </a:defRPr>
            </a:lvl1pPr>
            <a:lvl2pPr marL="742950" indent="-285750">
              <a:defRPr sz="2000">
                <a:solidFill>
                  <a:schemeClr val="tx1"/>
                </a:solidFill>
                <a:latin typeface="Calibri" pitchFamily="34" charset="0"/>
              </a:defRPr>
            </a:lvl2pPr>
            <a:lvl3pPr marL="1143000">
              <a:defRPr>
                <a:solidFill>
                  <a:schemeClr val="tx1"/>
                </a:solidFill>
                <a:latin typeface="Calibri" pitchFamily="34" charset="0"/>
              </a:defRPr>
            </a:lvl3pPr>
            <a:lvl4pPr marL="1600200">
              <a:defRPr sz="1600">
                <a:solidFill>
                  <a:schemeClr val="tx1"/>
                </a:solidFill>
                <a:latin typeface="Calibri" pitchFamily="34" charset="0"/>
              </a:defRPr>
            </a:lvl4pPr>
            <a:lvl5pPr marL="2057400">
              <a:defRPr sz="1400">
                <a:solidFill>
                  <a:schemeClr val="tx1"/>
                </a:solidFill>
                <a:latin typeface="Calibri" pitchFamily="34" charset="0"/>
              </a:defRPr>
            </a:lvl5pPr>
            <a:lvl6pPr marL="2514600" indent="-228600" eaLnBrk="0" fontAlgn="base" hangingPunct="0">
              <a:spcAft>
                <a:spcPct val="0"/>
              </a:spcAft>
              <a:buClr>
                <a:srgbClr val="C89F5D"/>
              </a:buClr>
              <a:buFont typeface="Arial" charset="0"/>
              <a:defRPr sz="1400">
                <a:solidFill>
                  <a:schemeClr val="tx1"/>
                </a:solidFill>
                <a:latin typeface="Calibri" pitchFamily="34" charset="0"/>
              </a:defRPr>
            </a:lvl6pPr>
            <a:lvl7pPr marL="2971800" indent="-228600" eaLnBrk="0" fontAlgn="base" hangingPunct="0">
              <a:spcAft>
                <a:spcPct val="0"/>
              </a:spcAft>
              <a:buClr>
                <a:srgbClr val="C89F5D"/>
              </a:buClr>
              <a:buFont typeface="Arial" charset="0"/>
              <a:defRPr sz="1400">
                <a:solidFill>
                  <a:schemeClr val="tx1"/>
                </a:solidFill>
                <a:latin typeface="Calibri" pitchFamily="34" charset="0"/>
              </a:defRPr>
            </a:lvl7pPr>
            <a:lvl8pPr marL="3429000" indent="-228600" eaLnBrk="0" fontAlgn="base" hangingPunct="0">
              <a:spcAft>
                <a:spcPct val="0"/>
              </a:spcAft>
              <a:buClr>
                <a:srgbClr val="C89F5D"/>
              </a:buClr>
              <a:buFont typeface="Arial" charset="0"/>
              <a:defRPr sz="1400">
                <a:solidFill>
                  <a:schemeClr val="tx1"/>
                </a:solidFill>
                <a:latin typeface="Calibri" pitchFamily="34" charset="0"/>
              </a:defRPr>
            </a:lvl8pPr>
            <a:lvl9pPr marL="3886200" indent="-228600" eaLnBrk="0" fontAlgn="base" hangingPunct="0">
              <a:spcAft>
                <a:spcPct val="0"/>
              </a:spcAft>
              <a:buClr>
                <a:srgbClr val="C89F5D"/>
              </a:buClr>
              <a:buFont typeface="Arial" charset="0"/>
              <a:defRPr sz="1400">
                <a:solidFill>
                  <a:schemeClr val="tx1"/>
                </a:solidFill>
                <a:latin typeface="Calibri" pitchFamily="34" charset="0"/>
              </a:defRPr>
            </a:lvl9pPr>
          </a:lstStyle>
          <a:p>
            <a:r>
              <a:rPr lang="en-US" altLang="en-US" sz="1800" dirty="0">
                <a:latin typeface="Arial" charset="0"/>
              </a:rPr>
              <a:t>Selector </a:t>
            </a:r>
            <a:r>
              <a:rPr lang="en-US" altLang="en-US" sz="1800" dirty="0" err="1">
                <a:latin typeface="Arial" charset="0"/>
              </a:rPr>
              <a:t>berfungsi</a:t>
            </a:r>
            <a:r>
              <a:rPr lang="en-US" altLang="en-US" sz="1800" dirty="0">
                <a:latin typeface="Arial" charset="0"/>
              </a:rPr>
              <a:t> </a:t>
            </a:r>
            <a:r>
              <a:rPr lang="en-US" altLang="en-US" sz="1800" dirty="0" err="1">
                <a:latin typeface="Arial" charset="0"/>
              </a:rPr>
              <a:t>untuk</a:t>
            </a:r>
            <a:r>
              <a:rPr lang="en-US" altLang="en-US" sz="1800" dirty="0">
                <a:latin typeface="Arial" charset="0"/>
              </a:rPr>
              <a:t> </a:t>
            </a:r>
            <a:r>
              <a:rPr lang="en-US" altLang="en-US" sz="1800" dirty="0" err="1">
                <a:latin typeface="Arial" charset="0"/>
              </a:rPr>
              <a:t>memilih</a:t>
            </a:r>
            <a:r>
              <a:rPr lang="en-US" altLang="en-US" sz="1800" dirty="0">
                <a:latin typeface="Arial" charset="0"/>
              </a:rPr>
              <a:t>/</a:t>
            </a:r>
            <a:r>
              <a:rPr lang="en-US" altLang="en-US" sz="1800" dirty="0" err="1">
                <a:latin typeface="Arial" charset="0"/>
              </a:rPr>
              <a:t>mengambil</a:t>
            </a:r>
            <a:r>
              <a:rPr lang="en-US" altLang="en-US" sz="1800" dirty="0">
                <a:latin typeface="Arial" charset="0"/>
              </a:rPr>
              <a:t> </a:t>
            </a:r>
            <a:r>
              <a:rPr lang="en-US" altLang="en-US" sz="1800" dirty="0" err="1">
                <a:latin typeface="Arial" charset="0"/>
              </a:rPr>
              <a:t>elemen-elemen</a:t>
            </a:r>
            <a:r>
              <a:rPr lang="en-US" altLang="en-US" sz="1800" dirty="0">
                <a:latin typeface="Arial" charset="0"/>
              </a:rPr>
              <a:t> </a:t>
            </a:r>
            <a:r>
              <a:rPr lang="en-US" altLang="en-US" sz="1800" dirty="0" err="1">
                <a:latin typeface="Arial" charset="0"/>
              </a:rPr>
              <a:t>tertentu</a:t>
            </a:r>
            <a:r>
              <a:rPr lang="en-US" altLang="en-US" sz="1800" dirty="0">
                <a:latin typeface="Arial" charset="0"/>
              </a:rPr>
              <a:t> yang </a:t>
            </a:r>
            <a:r>
              <a:rPr lang="en-US" altLang="en-US" sz="1800" dirty="0" err="1">
                <a:latin typeface="Arial" charset="0"/>
              </a:rPr>
              <a:t>ingin</a:t>
            </a:r>
            <a:r>
              <a:rPr lang="en-US" altLang="en-US" sz="1800" dirty="0">
                <a:latin typeface="Arial" charset="0"/>
              </a:rPr>
              <a:t> </a:t>
            </a:r>
            <a:r>
              <a:rPr lang="en-US" altLang="en-US" sz="1800" dirty="0" err="1">
                <a:latin typeface="Arial" charset="0"/>
              </a:rPr>
              <a:t>dilakukan</a:t>
            </a:r>
            <a:r>
              <a:rPr lang="en-US" altLang="en-US" sz="1800" dirty="0">
                <a:latin typeface="Arial" charset="0"/>
              </a:rPr>
              <a:t> </a:t>
            </a:r>
            <a:r>
              <a:rPr lang="en-US" altLang="en-US" sz="1800" dirty="0" err="1">
                <a:latin typeface="Arial" charset="0"/>
              </a:rPr>
              <a:t>operasi</a:t>
            </a:r>
            <a:r>
              <a:rPr lang="en-US" altLang="en-US" sz="1800" dirty="0">
                <a:latin typeface="Arial" charset="0"/>
              </a:rPr>
              <a:t>  </a:t>
            </a:r>
            <a:r>
              <a:rPr lang="en-US" altLang="en-US" sz="1800" dirty="0" err="1">
                <a:latin typeface="Arial" charset="0"/>
              </a:rPr>
              <a:t>terhadap</a:t>
            </a:r>
            <a:r>
              <a:rPr lang="en-US" altLang="en-US" sz="1800" dirty="0">
                <a:latin typeface="Arial" charset="0"/>
              </a:rPr>
              <a:t>  </a:t>
            </a:r>
            <a:r>
              <a:rPr lang="en-US" altLang="en-US" sz="1800" dirty="0" err="1">
                <a:latin typeface="Arial" charset="0"/>
              </a:rPr>
              <a:t>elemen</a:t>
            </a:r>
            <a:r>
              <a:rPr lang="en-US" altLang="en-US" sz="1800" dirty="0">
                <a:latin typeface="Arial" charset="0"/>
              </a:rPr>
              <a:t>  </a:t>
            </a:r>
            <a:r>
              <a:rPr lang="en-US" altLang="en-US" sz="1800" dirty="0" err="1">
                <a:latin typeface="Arial" charset="0"/>
              </a:rPr>
              <a:t>tersebut</a:t>
            </a:r>
            <a:r>
              <a:rPr lang="en-US" altLang="en-US" sz="1800" dirty="0">
                <a:latin typeface="Arial" charset="0"/>
              </a:rPr>
              <a:t>  </a:t>
            </a:r>
            <a:r>
              <a:rPr lang="en-US" altLang="en-US" sz="1800" dirty="0" err="1">
                <a:latin typeface="Arial" charset="0"/>
              </a:rPr>
              <a:t>atau</a:t>
            </a:r>
            <a:r>
              <a:rPr lang="en-US" altLang="en-US" sz="1800" dirty="0">
                <a:latin typeface="Arial" charset="0"/>
              </a:rPr>
              <a:t>  </a:t>
            </a:r>
            <a:r>
              <a:rPr lang="en-US" altLang="en-US" sz="1800" dirty="0" err="1">
                <a:latin typeface="Arial" charset="0"/>
              </a:rPr>
              <a:t>manipulasi</a:t>
            </a:r>
            <a:r>
              <a:rPr lang="en-US" altLang="en-US" sz="1800" dirty="0">
                <a:latin typeface="Arial" charset="0"/>
              </a:rPr>
              <a:t>  </a:t>
            </a:r>
            <a:r>
              <a:rPr lang="en-US" altLang="en-US" sz="1800" dirty="0" err="1">
                <a:latin typeface="Arial" charset="0"/>
              </a:rPr>
              <a:t>terhadap</a:t>
            </a:r>
            <a:r>
              <a:rPr lang="en-US" altLang="en-US" sz="1800" dirty="0">
                <a:latin typeface="Arial" charset="0"/>
              </a:rPr>
              <a:t>  </a:t>
            </a:r>
            <a:r>
              <a:rPr lang="en-US" altLang="en-US" sz="1800" dirty="0" err="1">
                <a:latin typeface="Arial" charset="0"/>
              </a:rPr>
              <a:t>elemen-elemn</a:t>
            </a:r>
            <a:r>
              <a:rPr lang="en-US" altLang="en-US" sz="1800" dirty="0">
                <a:latin typeface="Arial" charset="0"/>
              </a:rPr>
              <a:t>  </a:t>
            </a:r>
            <a:r>
              <a:rPr lang="en-US" altLang="en-US" sz="1800" dirty="0" err="1">
                <a:latin typeface="Arial" charset="0"/>
              </a:rPr>
              <a:t>tersebut</a:t>
            </a:r>
            <a:endParaRPr lang="en-US" altLang="en-US" sz="1800" dirty="0">
              <a:latin typeface="Arial" charset="0"/>
            </a:endParaRPr>
          </a:p>
        </p:txBody>
      </p:sp>
      <p:sp>
        <p:nvSpPr>
          <p:cNvPr id="4" name="Rectangle 3"/>
          <p:cNvSpPr/>
          <p:nvPr/>
        </p:nvSpPr>
        <p:spPr>
          <a:xfrm>
            <a:off x="609600" y="2590800"/>
            <a:ext cx="7086600" cy="2586038"/>
          </a:xfrm>
          <a:prstGeom prst="rect">
            <a:avLst/>
          </a:prstGeom>
        </p:spPr>
        <p:txBody>
          <a:bodyPr>
            <a:spAutoFit/>
          </a:bodyPr>
          <a:lstStyle/>
          <a:p>
            <a:pPr marL="285750" indent="-285750">
              <a:buFont typeface="Arial" panose="020B0604020202020204" pitchFamily="34" charset="0"/>
              <a:buChar char="•"/>
              <a:defRPr/>
            </a:pPr>
            <a:r>
              <a:rPr lang="sv-SE" dirty="0"/>
              <a:t>Selector Tag</a:t>
            </a:r>
          </a:p>
          <a:p>
            <a:pPr>
              <a:defRPr/>
            </a:pPr>
            <a:r>
              <a:rPr lang="sv-SE" dirty="0"/>
              <a:t>Cara menggunakan selector tag adalah dengan langsung menyebut nama tag elemennya. </a:t>
            </a:r>
          </a:p>
          <a:p>
            <a:pPr marL="285750" indent="-285750">
              <a:buFont typeface="Arial" panose="020B0604020202020204" pitchFamily="34" charset="0"/>
              <a:buChar char="•"/>
              <a:defRPr/>
            </a:pPr>
            <a:r>
              <a:rPr lang="sv-SE" dirty="0"/>
              <a:t>Selector Id</a:t>
            </a:r>
          </a:p>
          <a:p>
            <a:pPr>
              <a:defRPr/>
            </a:pPr>
            <a:r>
              <a:rPr lang="sv-SE" dirty="0"/>
              <a:t>Cara  menggunakan Selector id adalah dengan  menyertakan tanda # sebelum nama elemennya.</a:t>
            </a:r>
          </a:p>
          <a:p>
            <a:pPr marL="285750" indent="-285750">
              <a:buFont typeface="Arial" panose="020B0604020202020204" pitchFamily="34" charset="0"/>
              <a:buChar char="•"/>
              <a:defRPr/>
            </a:pPr>
            <a:r>
              <a:rPr lang="sv-SE" dirty="0"/>
              <a:t>Selector Class</a:t>
            </a:r>
          </a:p>
          <a:p>
            <a:pPr>
              <a:defRPr/>
            </a:pPr>
            <a:r>
              <a:rPr lang="sv-SE" dirty="0"/>
              <a:t>Cara  menggunakan  Selector  class  ini  adalah  dengan  menyertakan  tanda  titik  (.)  sebelum nama elemennya.</a:t>
            </a:r>
            <a:endParaRPr lang="en-US" dirty="0"/>
          </a:p>
        </p:txBody>
      </p:sp>
    </p:spTree>
    <p:extLst>
      <p:ext uri="{BB962C8B-B14F-4D97-AF65-F5344CB8AC3E}">
        <p14:creationId xmlns:p14="http://schemas.microsoft.com/office/powerpoint/2010/main" val="8263843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756" y="980728"/>
            <a:ext cx="4392488" cy="511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9542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en-US" smtClean="0"/>
              <a:t>jQuery Syntax</a:t>
            </a:r>
          </a:p>
        </p:txBody>
      </p:sp>
      <p:sp>
        <p:nvSpPr>
          <p:cNvPr id="9219" name="Text Box 3"/>
          <p:cNvSpPr txBox="1">
            <a:spLocks noChangeArrowheads="1"/>
          </p:cNvSpPr>
          <p:nvPr/>
        </p:nvSpPr>
        <p:spPr bwMode="auto">
          <a:xfrm>
            <a:off x="304800" y="1474788"/>
            <a:ext cx="8534400" cy="180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2800" b="1" smtClean="0"/>
              <a:t>$.func(…); </a:t>
            </a:r>
          </a:p>
          <a:p>
            <a:pPr algn="ctr" eaLnBrk="1" hangingPunct="1">
              <a:spcBef>
                <a:spcPct val="50000"/>
              </a:spcBef>
              <a:defRPr/>
            </a:pPr>
            <a:r>
              <a:rPr lang="en-US" altLang="en-US" sz="2800" b="1" smtClean="0"/>
              <a:t>or </a:t>
            </a:r>
          </a:p>
          <a:p>
            <a:pPr algn="ctr" eaLnBrk="1" hangingPunct="1">
              <a:spcBef>
                <a:spcPct val="50000"/>
              </a:spcBef>
              <a:defRPr/>
            </a:pPr>
            <a:r>
              <a:rPr lang="en-US" altLang="en-US" sz="2800" b="1" smtClean="0"/>
              <a:t>$(selector).func1(…).func2(…).funcN(…);</a:t>
            </a:r>
          </a:p>
        </p:txBody>
      </p:sp>
      <p:grpSp>
        <p:nvGrpSpPr>
          <p:cNvPr id="8196" name="Group 7"/>
          <p:cNvGrpSpPr>
            <a:grpSpLocks/>
          </p:cNvGrpSpPr>
          <p:nvPr/>
        </p:nvGrpSpPr>
        <p:grpSpPr bwMode="auto">
          <a:xfrm>
            <a:off x="838200" y="3733800"/>
            <a:ext cx="8153400" cy="1784350"/>
            <a:chOff x="720" y="1649"/>
            <a:chExt cx="4560" cy="1124"/>
          </a:xfrm>
        </p:grpSpPr>
        <p:sp>
          <p:nvSpPr>
            <p:cNvPr id="9220" name="Text Box 4"/>
            <p:cNvSpPr txBox="1">
              <a:spLocks noChangeArrowheads="1"/>
            </p:cNvSpPr>
            <p:nvPr/>
          </p:nvSpPr>
          <p:spPr bwMode="auto">
            <a:xfrm>
              <a:off x="1632" y="1649"/>
              <a:ext cx="3648" cy="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dirty="0">
                  <a:ea typeface="ＭＳ Ｐゴシック" charset="0"/>
                </a:rPr>
                <a:t>jQuery Object, </a:t>
              </a:r>
            </a:p>
            <a:p>
              <a:pPr>
                <a:spcBef>
                  <a:spcPct val="50000"/>
                </a:spcBef>
                <a:defRPr/>
              </a:pPr>
              <a:r>
                <a:rPr lang="en-US" sz="2000" dirty="0">
                  <a:ea typeface="ＭＳ Ｐゴシック" charset="0"/>
                </a:rPr>
                <a:t>Selector syntax</a:t>
              </a:r>
            </a:p>
            <a:p>
              <a:pPr>
                <a:spcBef>
                  <a:spcPct val="50000"/>
                </a:spcBef>
                <a:defRPr/>
              </a:pPr>
              <a:r>
                <a:rPr lang="en-US" sz="2000" dirty="0">
                  <a:ea typeface="ＭＳ Ｐゴシック" charset="0"/>
                </a:rPr>
                <a:t>Chainable, most functions return a jQuery object</a:t>
              </a:r>
            </a:p>
            <a:p>
              <a:pPr>
                <a:spcBef>
                  <a:spcPct val="50000"/>
                </a:spcBef>
                <a:defRPr/>
              </a:pPr>
              <a:r>
                <a:rPr lang="en-US" sz="2000" dirty="0">
                  <a:ea typeface="ＭＳ Ｐゴシック" charset="0"/>
                </a:rPr>
                <a:t>Function parameters</a:t>
              </a:r>
            </a:p>
          </p:txBody>
        </p:sp>
        <p:sp>
          <p:nvSpPr>
            <p:cNvPr id="9221" name="Text Box 5"/>
            <p:cNvSpPr txBox="1">
              <a:spLocks noChangeArrowheads="1"/>
            </p:cNvSpPr>
            <p:nvPr/>
          </p:nvSpPr>
          <p:spPr bwMode="auto">
            <a:xfrm>
              <a:off x="720" y="1649"/>
              <a:ext cx="912" cy="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spcBef>
                  <a:spcPct val="50000"/>
                </a:spcBef>
                <a:defRPr/>
              </a:pPr>
              <a:r>
                <a:rPr lang="en-US" altLang="en-US" sz="2000" u="sng" smtClean="0"/>
                <a:t>$</a:t>
              </a:r>
            </a:p>
            <a:p>
              <a:pPr algn="r" eaLnBrk="1" hangingPunct="1">
                <a:spcBef>
                  <a:spcPct val="50000"/>
                </a:spcBef>
                <a:defRPr/>
              </a:pPr>
              <a:r>
                <a:rPr lang="en-US" altLang="en-US" sz="2000" u="sng" smtClean="0"/>
                <a:t>selector</a:t>
              </a:r>
            </a:p>
            <a:p>
              <a:pPr algn="r" eaLnBrk="1" hangingPunct="1">
                <a:spcBef>
                  <a:spcPct val="50000"/>
                </a:spcBef>
                <a:defRPr/>
              </a:pPr>
              <a:r>
                <a:rPr lang="en-US" altLang="en-US" sz="2000" u="sng" smtClean="0"/>
                <a:t>func</a:t>
              </a:r>
            </a:p>
            <a:p>
              <a:pPr algn="r" eaLnBrk="1" hangingPunct="1">
                <a:spcBef>
                  <a:spcPct val="50000"/>
                </a:spcBef>
                <a:defRPr/>
              </a:pPr>
              <a:r>
                <a:rPr lang="en-US" altLang="en-US" sz="2000" u="sng" smtClean="0"/>
                <a:t>(…)</a:t>
              </a:r>
            </a:p>
          </p:txBody>
        </p:sp>
      </p:grpSp>
    </p:spTree>
    <p:extLst>
      <p:ext uri="{BB962C8B-B14F-4D97-AF65-F5344CB8AC3E}">
        <p14:creationId xmlns:p14="http://schemas.microsoft.com/office/powerpoint/2010/main" val="41053455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smtClean="0"/>
              <a:t>The jQuery/$ Object</a:t>
            </a:r>
          </a:p>
        </p:txBody>
      </p:sp>
      <p:sp>
        <p:nvSpPr>
          <p:cNvPr id="9219" name="Rectangle 3"/>
          <p:cNvSpPr>
            <a:spLocks noGrp="1" noChangeArrowheads="1"/>
          </p:cNvSpPr>
          <p:nvPr>
            <p:ph idx="1"/>
          </p:nvPr>
        </p:nvSpPr>
        <p:spPr/>
        <p:txBody>
          <a:bodyPr>
            <a:normAutofit lnSpcReduction="10000"/>
          </a:bodyPr>
          <a:lstStyle/>
          <a:p>
            <a:pPr eaLnBrk="1" hangingPunct="1"/>
            <a:r>
              <a:rPr lang="en-US" altLang="en-US" dirty="0" err="1" smtClean="0"/>
              <a:t>Diwakili</a:t>
            </a:r>
            <a:r>
              <a:rPr lang="en-US" altLang="en-US" dirty="0" smtClean="0"/>
              <a:t> </a:t>
            </a:r>
            <a:r>
              <a:rPr lang="en-US" altLang="en-US" dirty="0" err="1" smtClean="0"/>
              <a:t>keduanya</a:t>
            </a:r>
            <a:r>
              <a:rPr lang="en-US" altLang="en-US" dirty="0" smtClean="0"/>
              <a:t> </a:t>
            </a:r>
            <a:r>
              <a:rPr lang="en-US" altLang="en-US" dirty="0" err="1" smtClean="0"/>
              <a:t>antara</a:t>
            </a:r>
            <a:r>
              <a:rPr lang="en-US" altLang="en-US" dirty="0" smtClean="0"/>
              <a:t> </a:t>
            </a:r>
            <a:r>
              <a:rPr lang="en-US" altLang="en-US" b="1" dirty="0" smtClean="0"/>
              <a:t>$</a:t>
            </a:r>
            <a:r>
              <a:rPr lang="en-US" altLang="en-US" dirty="0" smtClean="0"/>
              <a:t> </a:t>
            </a:r>
            <a:r>
              <a:rPr lang="en-US" altLang="en-US" dirty="0" err="1" smtClean="0"/>
              <a:t>dan</a:t>
            </a:r>
            <a:r>
              <a:rPr lang="en-US" altLang="en-US" dirty="0" smtClean="0"/>
              <a:t> </a:t>
            </a:r>
            <a:r>
              <a:rPr lang="en-US" altLang="en-US" b="1" dirty="0" err="1" smtClean="0"/>
              <a:t>jQuery</a:t>
            </a:r>
            <a:endParaRPr lang="en-US" altLang="en-US" dirty="0" smtClean="0"/>
          </a:p>
          <a:p>
            <a:pPr lvl="1" eaLnBrk="1" hangingPunct="1"/>
            <a:r>
              <a:rPr lang="en-US" altLang="en-US" dirty="0" err="1" smtClean="0"/>
              <a:t>Untuk</a:t>
            </a:r>
            <a:r>
              <a:rPr lang="en-US" altLang="en-US" dirty="0" smtClean="0"/>
              <a:t> </a:t>
            </a:r>
            <a:r>
              <a:rPr lang="en-US" altLang="en-US" dirty="0" err="1" smtClean="0"/>
              <a:t>menggunakan</a:t>
            </a:r>
            <a:r>
              <a:rPr lang="en-US" altLang="en-US" dirty="0" smtClean="0"/>
              <a:t> </a:t>
            </a:r>
            <a:r>
              <a:rPr lang="en-US" altLang="en-US" dirty="0" err="1" smtClean="0"/>
              <a:t>hanya</a:t>
            </a:r>
            <a:r>
              <a:rPr lang="en-US" altLang="en-US" dirty="0" smtClean="0"/>
              <a:t> </a:t>
            </a:r>
            <a:r>
              <a:rPr lang="en-US" altLang="en-US" b="1" dirty="0" err="1" smtClean="0"/>
              <a:t>jQuery</a:t>
            </a:r>
            <a:r>
              <a:rPr lang="en-US" altLang="en-US" dirty="0" smtClean="0"/>
              <a:t>, </a:t>
            </a:r>
            <a:r>
              <a:rPr lang="en-US" altLang="en-US" dirty="0" err="1" smtClean="0"/>
              <a:t>gunakan</a:t>
            </a:r>
            <a:r>
              <a:rPr lang="en-US" altLang="en-US" dirty="0" smtClean="0"/>
              <a:t> </a:t>
            </a:r>
            <a:r>
              <a:rPr lang="en-US" altLang="en-US" dirty="0" err="1" smtClean="0"/>
              <a:t>jQuery.noConflict</a:t>
            </a:r>
            <a:r>
              <a:rPr lang="en-US" altLang="en-US" dirty="0" smtClean="0"/>
              <a:t>(), </a:t>
            </a:r>
            <a:r>
              <a:rPr lang="en-US" altLang="en-US" dirty="0" err="1" smtClean="0"/>
              <a:t>untuk</a:t>
            </a:r>
            <a:r>
              <a:rPr lang="en-US" altLang="en-US" dirty="0" smtClean="0"/>
              <a:t> framework lain yang </a:t>
            </a:r>
            <a:r>
              <a:rPr lang="en-US" altLang="en-US" dirty="0" err="1" smtClean="0"/>
              <a:t>menggunakan</a:t>
            </a:r>
            <a:r>
              <a:rPr lang="en-US" altLang="en-US" dirty="0" smtClean="0"/>
              <a:t> $</a:t>
            </a:r>
          </a:p>
          <a:p>
            <a:endParaRPr lang="en-US" dirty="0"/>
          </a:p>
          <a:p>
            <a:r>
              <a:rPr lang="en-US" dirty="0" err="1"/>
              <a:t>Secara</a:t>
            </a:r>
            <a:r>
              <a:rPr lang="en-US" dirty="0"/>
              <a:t> default, </a:t>
            </a:r>
            <a:r>
              <a:rPr lang="en-US" dirty="0" err="1"/>
              <a:t>merupakan</a:t>
            </a:r>
            <a:r>
              <a:rPr lang="en-US" dirty="0"/>
              <a:t> </a:t>
            </a:r>
            <a:r>
              <a:rPr lang="en-US" dirty="0" err="1"/>
              <a:t>objek</a:t>
            </a:r>
            <a:r>
              <a:rPr lang="en-US" dirty="0"/>
              <a:t> </a:t>
            </a:r>
            <a:r>
              <a:rPr lang="en-US" dirty="0" err="1"/>
              <a:t>jQuery</a:t>
            </a:r>
            <a:r>
              <a:rPr lang="en-US" dirty="0"/>
              <a:t>. </a:t>
            </a:r>
            <a:r>
              <a:rPr lang="en-US" dirty="0" err="1"/>
              <a:t>Ketika</a:t>
            </a:r>
            <a:r>
              <a:rPr lang="en-US" dirty="0"/>
              <a:t> </a:t>
            </a:r>
            <a:r>
              <a:rPr lang="en-US" dirty="0" err="1"/>
              <a:t>dikombinasikan</a:t>
            </a:r>
            <a:r>
              <a:rPr lang="en-US" dirty="0"/>
              <a:t> </a:t>
            </a:r>
            <a:r>
              <a:rPr lang="en-US" dirty="0" err="1"/>
              <a:t>dengan</a:t>
            </a:r>
            <a:r>
              <a:rPr lang="en-US" dirty="0"/>
              <a:t> </a:t>
            </a:r>
            <a:r>
              <a:rPr lang="en-US" dirty="0" smtClean="0"/>
              <a:t>selector, </a:t>
            </a:r>
            <a:r>
              <a:rPr lang="en-US" dirty="0" err="1"/>
              <a:t>dapat</a:t>
            </a:r>
            <a:r>
              <a:rPr lang="en-US" dirty="0"/>
              <a:t> </a:t>
            </a:r>
            <a:r>
              <a:rPr lang="en-US" dirty="0" err="1"/>
              <a:t>mewakili</a:t>
            </a:r>
            <a:r>
              <a:rPr lang="en-US" dirty="0"/>
              <a:t> </a:t>
            </a:r>
            <a:r>
              <a:rPr lang="en-US" dirty="0" err="1"/>
              <a:t>beberapa</a:t>
            </a:r>
            <a:r>
              <a:rPr lang="en-US" dirty="0"/>
              <a:t> DOM </a:t>
            </a:r>
            <a:r>
              <a:rPr lang="en-US" dirty="0" smtClean="0"/>
              <a:t>Elements</a:t>
            </a:r>
            <a:r>
              <a:rPr lang="en-US" dirty="0"/>
              <a:t>.</a:t>
            </a:r>
          </a:p>
          <a:p>
            <a:pPr eaLnBrk="1" hangingPunct="1"/>
            <a:endParaRPr lang="en-US" altLang="en-US" dirty="0" smtClean="0"/>
          </a:p>
          <a:p>
            <a:pPr eaLnBrk="1" hangingPunct="1"/>
            <a:r>
              <a:rPr lang="en-US" altLang="en-US" dirty="0" err="1" smtClean="0"/>
              <a:t>Digunakan</a:t>
            </a:r>
            <a:r>
              <a:rPr lang="en-US" altLang="en-US" dirty="0" smtClean="0"/>
              <a:t> </a:t>
            </a:r>
            <a:r>
              <a:rPr lang="en-US" altLang="en-US" dirty="0" err="1" smtClean="0"/>
              <a:t>dengan</a:t>
            </a:r>
            <a:r>
              <a:rPr lang="en-US" altLang="en-US" dirty="0" smtClean="0"/>
              <a:t> </a:t>
            </a:r>
            <a:r>
              <a:rPr lang="en-US" altLang="en-US" dirty="0" err="1" smtClean="0"/>
              <a:t>semua</a:t>
            </a:r>
            <a:r>
              <a:rPr lang="en-US" altLang="en-US" dirty="0" smtClean="0"/>
              <a:t> </a:t>
            </a:r>
            <a:r>
              <a:rPr lang="en-US" altLang="en-US" dirty="0" err="1" smtClean="0"/>
              <a:t>jQuery</a:t>
            </a:r>
            <a:r>
              <a:rPr lang="en-US" altLang="en-US" dirty="0" smtClean="0"/>
              <a:t> function.</a:t>
            </a:r>
          </a:p>
        </p:txBody>
      </p:sp>
    </p:spTree>
    <p:extLst>
      <p:ext uri="{BB962C8B-B14F-4D97-AF65-F5344CB8AC3E}">
        <p14:creationId xmlns:p14="http://schemas.microsoft.com/office/powerpoint/2010/main" val="9914008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7544" y="404664"/>
            <a:ext cx="8229600" cy="1066800"/>
          </a:xfrm>
        </p:spPr>
        <p:txBody>
          <a:bodyPr/>
          <a:lstStyle/>
          <a:p>
            <a:pPr eaLnBrk="1" fontAlgn="auto" hangingPunct="1">
              <a:spcAft>
                <a:spcPts val="0"/>
              </a:spcAft>
              <a:defRPr/>
            </a:pPr>
            <a:r>
              <a:rPr lang="en-US" dirty="0" err="1" smtClean="0"/>
              <a:t>jQuery</a:t>
            </a:r>
            <a:r>
              <a:rPr lang="en-US" dirty="0" smtClean="0"/>
              <a:t> Selectors</a:t>
            </a:r>
          </a:p>
        </p:txBody>
      </p:sp>
      <p:sp>
        <p:nvSpPr>
          <p:cNvPr id="13315" name="Rectangle 3"/>
          <p:cNvSpPr>
            <a:spLocks noGrp="1" noChangeArrowheads="1"/>
          </p:cNvSpPr>
          <p:nvPr>
            <p:ph sz="half" idx="1"/>
          </p:nvPr>
        </p:nvSpPr>
        <p:spPr>
          <a:xfrm>
            <a:off x="467544" y="1628800"/>
            <a:ext cx="3657600" cy="4589463"/>
          </a:xfrm>
        </p:spPr>
        <p:txBody>
          <a:bodyPr rtlCol="0">
            <a:normAutofit lnSpcReduction="10000"/>
          </a:bodyPr>
          <a:lstStyle/>
          <a:p>
            <a:pPr eaLnBrk="1" fontAlgn="auto" hangingPunct="1">
              <a:lnSpc>
                <a:spcPct val="80000"/>
              </a:lnSpc>
              <a:spcAft>
                <a:spcPts val="0"/>
              </a:spcAft>
              <a:buFont typeface="Arial" pitchFamily="34" charset="0"/>
              <a:buChar char="•"/>
              <a:defRPr/>
            </a:pPr>
            <a:r>
              <a:rPr lang="en-US" sz="2000" b="1" dirty="0" smtClean="0"/>
              <a:t>$( html ) </a:t>
            </a:r>
          </a:p>
          <a:p>
            <a:pPr>
              <a:lnSpc>
                <a:spcPct val="80000"/>
              </a:lnSpc>
              <a:buNone/>
              <a:defRPr/>
            </a:pPr>
            <a:r>
              <a:rPr lang="en-US" sz="2000" dirty="0" smtClean="0"/>
              <a:t>	</a:t>
            </a:r>
            <a:r>
              <a:rPr lang="en-US" dirty="0" err="1" smtClean="0"/>
              <a:t>membu</a:t>
            </a:r>
            <a:r>
              <a:rPr lang="id-ID" dirty="0" smtClean="0"/>
              <a:t>uat </a:t>
            </a:r>
            <a:r>
              <a:rPr lang="id-ID" dirty="0"/>
              <a:t>elemen DOM </a:t>
            </a:r>
            <a:r>
              <a:rPr lang="en-US" dirty="0" err="1" smtClean="0"/>
              <a:t>dengan</a:t>
            </a:r>
            <a:r>
              <a:rPr lang="en-US" dirty="0" smtClean="0"/>
              <a:t> </a:t>
            </a:r>
            <a:r>
              <a:rPr lang="en-US" dirty="0" err="1" smtClean="0"/>
              <a:t>cepat</a:t>
            </a:r>
            <a:r>
              <a:rPr lang="en-US" dirty="0" smtClean="0"/>
              <a:t> </a:t>
            </a:r>
            <a:r>
              <a:rPr lang="id-ID" dirty="0" smtClean="0"/>
              <a:t>dari </a:t>
            </a:r>
            <a:r>
              <a:rPr lang="id-ID" dirty="0"/>
              <a:t>String yang tersedia HTML </a:t>
            </a:r>
            <a:r>
              <a:rPr lang="en-US" dirty="0" smtClean="0"/>
              <a:t>. </a:t>
            </a:r>
          </a:p>
          <a:p>
            <a:pPr>
              <a:lnSpc>
                <a:spcPct val="80000"/>
              </a:lnSpc>
              <a:buNone/>
              <a:defRPr/>
            </a:pPr>
            <a:endParaRPr lang="en-US" sz="2000" dirty="0" smtClean="0"/>
          </a:p>
          <a:p>
            <a:pPr eaLnBrk="1" fontAlgn="auto" hangingPunct="1">
              <a:lnSpc>
                <a:spcPct val="80000"/>
              </a:lnSpc>
              <a:spcAft>
                <a:spcPts val="0"/>
              </a:spcAft>
              <a:buFont typeface="Arial" pitchFamily="34" charset="0"/>
              <a:buChar char="•"/>
              <a:defRPr/>
            </a:pPr>
            <a:r>
              <a:rPr lang="en-US" sz="2000" b="1" dirty="0" smtClean="0"/>
              <a:t>$( </a:t>
            </a:r>
            <a:r>
              <a:rPr lang="en-US" sz="2000" b="1" dirty="0" err="1" smtClean="0"/>
              <a:t>elems</a:t>
            </a:r>
            <a:r>
              <a:rPr lang="en-US" sz="2000" b="1" dirty="0" smtClean="0"/>
              <a:t> )</a:t>
            </a:r>
            <a:r>
              <a:rPr lang="en-US" sz="2000" dirty="0" smtClean="0"/>
              <a:t> </a:t>
            </a:r>
          </a:p>
          <a:p>
            <a:pPr>
              <a:lnSpc>
                <a:spcPct val="80000"/>
              </a:lnSpc>
              <a:buNone/>
              <a:defRPr/>
            </a:pPr>
            <a:r>
              <a:rPr lang="en-US" sz="2000" dirty="0" smtClean="0"/>
              <a:t>	</a:t>
            </a:r>
            <a:r>
              <a:rPr lang="en-US" sz="2000" dirty="0" err="1" smtClean="0"/>
              <a:t>Memb</a:t>
            </a:r>
            <a:r>
              <a:rPr lang="id-ID" dirty="0" smtClean="0"/>
              <a:t>ungkus </a:t>
            </a:r>
            <a:r>
              <a:rPr lang="id-ID" dirty="0"/>
              <a:t>jQuery </a:t>
            </a:r>
            <a:r>
              <a:rPr lang="en-US" dirty="0" smtClean="0"/>
              <a:t>function di</a:t>
            </a:r>
            <a:r>
              <a:rPr lang="id-ID" dirty="0" smtClean="0"/>
              <a:t>sekitar </a:t>
            </a:r>
            <a:r>
              <a:rPr lang="id-ID" dirty="0"/>
              <a:t>satu atau beberapa </a:t>
            </a:r>
            <a:r>
              <a:rPr lang="id-ID" dirty="0" smtClean="0"/>
              <a:t>Elemen DOM.</a:t>
            </a:r>
            <a:r>
              <a:rPr lang="en-US" dirty="0" smtClean="0"/>
              <a:t> </a:t>
            </a:r>
          </a:p>
          <a:p>
            <a:pPr>
              <a:lnSpc>
                <a:spcPct val="80000"/>
              </a:lnSpc>
              <a:buNone/>
              <a:defRPr/>
            </a:pPr>
            <a:endParaRPr lang="en-US" sz="2000" dirty="0" smtClean="0"/>
          </a:p>
          <a:p>
            <a:pPr eaLnBrk="1" fontAlgn="auto" hangingPunct="1">
              <a:lnSpc>
                <a:spcPct val="80000"/>
              </a:lnSpc>
              <a:spcAft>
                <a:spcPts val="0"/>
              </a:spcAft>
              <a:buFont typeface="Arial" pitchFamily="34" charset="0"/>
              <a:buChar char="•"/>
              <a:defRPr/>
            </a:pPr>
            <a:r>
              <a:rPr lang="en-US" sz="2000" b="1" dirty="0" smtClean="0"/>
              <a:t>$( </a:t>
            </a:r>
            <a:r>
              <a:rPr lang="en-US" sz="2000" b="1" dirty="0" err="1" smtClean="0"/>
              <a:t>fn</a:t>
            </a:r>
            <a:r>
              <a:rPr lang="en-US" sz="2000" b="1" dirty="0" smtClean="0"/>
              <a:t> )</a:t>
            </a:r>
          </a:p>
          <a:p>
            <a:pPr>
              <a:lnSpc>
                <a:spcPct val="80000"/>
              </a:lnSpc>
              <a:buNone/>
              <a:defRPr/>
            </a:pPr>
            <a:r>
              <a:rPr lang="en-US" sz="2000" dirty="0" smtClean="0"/>
              <a:t>	</a:t>
            </a:r>
            <a:r>
              <a:rPr lang="id-ID" dirty="0"/>
              <a:t>Sebuah singkatan untuk $ (document) .ready (), yang memungkinkan Anda untuk mengikat fungsi yang akan dijalankan ketika dokumen DOM selesai loading.</a:t>
            </a:r>
            <a:endParaRPr lang="en-US" sz="2000" dirty="0" smtClean="0"/>
          </a:p>
        </p:txBody>
      </p:sp>
      <p:sp>
        <p:nvSpPr>
          <p:cNvPr id="13316" name="Rectangle 4"/>
          <p:cNvSpPr>
            <a:spLocks noGrp="1" noChangeArrowheads="1"/>
          </p:cNvSpPr>
          <p:nvPr>
            <p:ph sz="half" idx="2"/>
          </p:nvPr>
        </p:nvSpPr>
        <p:spPr>
          <a:xfrm>
            <a:off x="4419600" y="1536700"/>
            <a:ext cx="3657600" cy="4589463"/>
          </a:xfrm>
        </p:spPr>
        <p:txBody>
          <a:bodyPr rtlCol="0">
            <a:normAutofit lnSpcReduction="10000"/>
          </a:bodyPr>
          <a:lstStyle/>
          <a:p>
            <a:pPr eaLnBrk="1" fontAlgn="auto" hangingPunct="1">
              <a:lnSpc>
                <a:spcPct val="80000"/>
              </a:lnSpc>
              <a:spcAft>
                <a:spcPts val="0"/>
              </a:spcAft>
              <a:buFont typeface="Arial" pitchFamily="34" charset="0"/>
              <a:buChar char="•"/>
              <a:defRPr/>
            </a:pPr>
            <a:r>
              <a:rPr lang="en-US" sz="2000" b="1" dirty="0" smtClean="0"/>
              <a:t>$( </a:t>
            </a:r>
            <a:r>
              <a:rPr lang="en-US" sz="2000" b="1" dirty="0" err="1" smtClean="0"/>
              <a:t>expr</a:t>
            </a:r>
            <a:r>
              <a:rPr lang="en-US" sz="2000" b="1" dirty="0" smtClean="0"/>
              <a:t>, context )</a:t>
            </a:r>
          </a:p>
          <a:p>
            <a:pPr>
              <a:lnSpc>
                <a:spcPct val="80000"/>
              </a:lnSpc>
              <a:buNone/>
              <a:defRPr/>
            </a:pPr>
            <a:r>
              <a:rPr lang="id-ID" dirty="0"/>
              <a:t>Fungsi ini menerima string yang berisi CSS atau pemilih XPath dasar yang kemudian digunakan untuk mencocokkan satu set elemen. Konteks standar adalah dokumen. Paling sering digunakan untuk </a:t>
            </a:r>
            <a:r>
              <a:rPr lang="en-US" sz="2000" dirty="0" smtClean="0"/>
              <a:t>DOM transversal.</a:t>
            </a:r>
          </a:p>
          <a:p>
            <a:pPr eaLnBrk="1" fontAlgn="auto" hangingPunct="1">
              <a:lnSpc>
                <a:spcPct val="80000"/>
              </a:lnSpc>
              <a:spcAft>
                <a:spcPts val="0"/>
              </a:spcAft>
              <a:buFontTx/>
              <a:buNone/>
              <a:defRPr/>
            </a:pPr>
            <a:endParaRPr lang="en-US" sz="2000" dirty="0" smtClean="0"/>
          </a:p>
          <a:p>
            <a:pPr>
              <a:lnSpc>
                <a:spcPct val="80000"/>
              </a:lnSpc>
              <a:buFont typeface="Arial" pitchFamily="34" charset="0"/>
              <a:buChar char="•"/>
              <a:defRPr/>
            </a:pPr>
            <a:r>
              <a:rPr lang="en-US" sz="2000" dirty="0" smtClean="0"/>
              <a:t>Selectors </a:t>
            </a:r>
            <a:r>
              <a:rPr lang="id-ID" dirty="0"/>
              <a:t>akan </a:t>
            </a:r>
            <a:r>
              <a:rPr lang="en-US" dirty="0" err="1" smtClean="0"/>
              <a:t>menge</a:t>
            </a:r>
            <a:r>
              <a:rPr lang="id-ID" dirty="0" smtClean="0"/>
              <a:t>mbali</a:t>
            </a:r>
            <a:r>
              <a:rPr lang="en-US" dirty="0" err="1" smtClean="0"/>
              <a:t>kan</a:t>
            </a:r>
            <a:r>
              <a:rPr lang="id-ID" dirty="0" smtClean="0"/>
              <a:t> </a:t>
            </a:r>
            <a:r>
              <a:rPr lang="id-ID" dirty="0"/>
              <a:t>objek jQuery, yang dapat berisi satu atau lebih elemen, atau tidak mengandung unsur sama sekali.</a:t>
            </a:r>
            <a:endParaRPr lang="en-US" sz="2000" dirty="0" smtClean="0"/>
          </a:p>
        </p:txBody>
      </p:sp>
    </p:spTree>
    <p:extLst>
      <p:ext uri="{BB962C8B-B14F-4D97-AF65-F5344CB8AC3E}">
        <p14:creationId xmlns:p14="http://schemas.microsoft.com/office/powerpoint/2010/main" val="8357020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7544" y="404664"/>
            <a:ext cx="8229600" cy="1066800"/>
          </a:xfrm>
        </p:spPr>
        <p:txBody>
          <a:bodyPr/>
          <a:lstStyle/>
          <a:p>
            <a:pPr eaLnBrk="1" fontAlgn="auto" hangingPunct="1">
              <a:spcAft>
                <a:spcPts val="0"/>
              </a:spcAft>
              <a:defRPr/>
            </a:pPr>
            <a:r>
              <a:rPr lang="en-US" dirty="0" err="1" smtClean="0">
                <a:solidFill>
                  <a:schemeClr val="tx2"/>
                </a:solidFill>
              </a:rPr>
              <a:t>jQuery</a:t>
            </a:r>
            <a:r>
              <a:rPr lang="en-US" dirty="0" smtClean="0">
                <a:solidFill>
                  <a:schemeClr val="tx2"/>
                </a:solidFill>
              </a:rPr>
              <a:t> Selector Examples</a:t>
            </a:r>
          </a:p>
        </p:txBody>
      </p:sp>
      <p:sp>
        <p:nvSpPr>
          <p:cNvPr id="11267" name="Rectangle 3"/>
          <p:cNvSpPr>
            <a:spLocks noGrp="1" noChangeArrowheads="1"/>
          </p:cNvSpPr>
          <p:nvPr>
            <p:ph idx="1"/>
          </p:nvPr>
        </p:nvSpPr>
        <p:spPr>
          <a:xfrm>
            <a:off x="395536" y="1412776"/>
            <a:ext cx="8229600" cy="4876800"/>
          </a:xfrm>
        </p:spPr>
        <p:txBody>
          <a:bodyPr>
            <a:noAutofit/>
          </a:bodyPr>
          <a:lstStyle/>
          <a:p>
            <a:pPr eaLnBrk="1" hangingPunct="1">
              <a:lnSpc>
                <a:spcPct val="90000"/>
              </a:lnSpc>
            </a:pPr>
            <a:r>
              <a:rPr lang="en-US" altLang="en-US" sz="1600" b="1" dirty="0" smtClean="0">
                <a:solidFill>
                  <a:schemeClr val="tx2"/>
                </a:solidFill>
              </a:rPr>
              <a:t>$( html )</a:t>
            </a:r>
          </a:p>
          <a:p>
            <a:pPr lvl="1" eaLnBrk="1" hangingPunct="1">
              <a:lnSpc>
                <a:spcPct val="90000"/>
              </a:lnSpc>
            </a:pPr>
            <a:r>
              <a:rPr lang="en-US" altLang="en-US" sz="1600" dirty="0" smtClean="0">
                <a:solidFill>
                  <a:schemeClr val="tx2"/>
                </a:solidFill>
              </a:rPr>
              <a:t>$(</a:t>
            </a:r>
            <a:r>
              <a:rPr lang="ja-JP" altLang="en-US" sz="1600" dirty="0" smtClean="0">
                <a:solidFill>
                  <a:schemeClr val="tx2"/>
                </a:solidFill>
              </a:rPr>
              <a:t>‘</a:t>
            </a:r>
            <a:r>
              <a:rPr lang="en-US" altLang="ja-JP" sz="1600" dirty="0" smtClean="0">
                <a:solidFill>
                  <a:schemeClr val="tx2"/>
                </a:solidFill>
              </a:rPr>
              <a:t>&lt;p&gt;&lt;a </a:t>
            </a:r>
            <a:r>
              <a:rPr lang="en-US" altLang="ja-JP" sz="1600" dirty="0" err="1" smtClean="0">
                <a:solidFill>
                  <a:schemeClr val="tx2"/>
                </a:solidFill>
              </a:rPr>
              <a:t>href</a:t>
            </a:r>
            <a:r>
              <a:rPr lang="en-US" altLang="ja-JP" sz="1600" dirty="0" smtClean="0">
                <a:solidFill>
                  <a:schemeClr val="tx2"/>
                </a:solidFill>
              </a:rPr>
              <a:t>=</a:t>
            </a:r>
            <a:r>
              <a:rPr lang="ja-JP" altLang="en-US" sz="1600" dirty="0" smtClean="0">
                <a:solidFill>
                  <a:schemeClr val="tx2"/>
                </a:solidFill>
              </a:rPr>
              <a:t>“</a:t>
            </a:r>
            <a:r>
              <a:rPr lang="en-US" altLang="ja-JP" sz="1600" dirty="0" smtClean="0">
                <a:solidFill>
                  <a:schemeClr val="tx2"/>
                </a:solidFill>
              </a:rPr>
              <a:t>index.html</a:t>
            </a:r>
            <a:r>
              <a:rPr lang="ja-JP" altLang="en-US" sz="1600" dirty="0" smtClean="0">
                <a:solidFill>
                  <a:schemeClr val="tx2"/>
                </a:solidFill>
              </a:rPr>
              <a:t>”</a:t>
            </a:r>
            <a:r>
              <a:rPr lang="en-US" altLang="ja-JP" sz="1600" dirty="0" smtClean="0">
                <a:solidFill>
                  <a:schemeClr val="tx2"/>
                </a:solidFill>
              </a:rPr>
              <a:t>&gt;Click here!&lt;/a&gt;&lt;/p&gt;</a:t>
            </a:r>
            <a:r>
              <a:rPr lang="ja-JP" altLang="en-US" sz="1600" dirty="0" smtClean="0">
                <a:solidFill>
                  <a:schemeClr val="tx2"/>
                </a:solidFill>
              </a:rPr>
              <a:t>’</a:t>
            </a:r>
            <a:r>
              <a:rPr lang="en-US" altLang="ja-JP" sz="1600" dirty="0" smtClean="0">
                <a:solidFill>
                  <a:schemeClr val="tx2"/>
                </a:solidFill>
              </a:rPr>
              <a:t>)</a:t>
            </a:r>
          </a:p>
          <a:p>
            <a:pPr lvl="1" eaLnBrk="1" hangingPunct="1">
              <a:lnSpc>
                <a:spcPct val="90000"/>
              </a:lnSpc>
            </a:pPr>
            <a:endParaRPr lang="en-US" altLang="en-US" sz="1600" dirty="0" smtClean="0">
              <a:solidFill>
                <a:schemeClr val="tx2"/>
              </a:solidFill>
            </a:endParaRPr>
          </a:p>
          <a:p>
            <a:pPr eaLnBrk="1" hangingPunct="1">
              <a:lnSpc>
                <a:spcPct val="90000"/>
              </a:lnSpc>
            </a:pPr>
            <a:r>
              <a:rPr lang="en-US" altLang="en-US" sz="1600" b="1" dirty="0" smtClean="0">
                <a:solidFill>
                  <a:schemeClr val="tx2"/>
                </a:solidFill>
              </a:rPr>
              <a:t>$ ( </a:t>
            </a:r>
            <a:r>
              <a:rPr lang="en-US" altLang="en-US" sz="1600" b="1" dirty="0" err="1" smtClean="0">
                <a:solidFill>
                  <a:schemeClr val="tx2"/>
                </a:solidFill>
              </a:rPr>
              <a:t>elems</a:t>
            </a:r>
            <a:r>
              <a:rPr lang="en-US" altLang="en-US" sz="1600" b="1" dirty="0" smtClean="0">
                <a:solidFill>
                  <a:schemeClr val="tx2"/>
                </a:solidFill>
              </a:rPr>
              <a:t> )</a:t>
            </a:r>
          </a:p>
          <a:p>
            <a:pPr lvl="1" eaLnBrk="1" hangingPunct="1">
              <a:lnSpc>
                <a:spcPct val="90000"/>
              </a:lnSpc>
            </a:pPr>
            <a:r>
              <a:rPr lang="en-US" altLang="en-US" sz="1600" dirty="0" smtClean="0">
                <a:solidFill>
                  <a:schemeClr val="tx2"/>
                </a:solidFill>
              </a:rPr>
              <a:t>$(document), $(window), $(this)</a:t>
            </a:r>
          </a:p>
          <a:p>
            <a:pPr lvl="1" eaLnBrk="1" hangingPunct="1">
              <a:lnSpc>
                <a:spcPct val="90000"/>
              </a:lnSpc>
            </a:pPr>
            <a:r>
              <a:rPr lang="en-US" altLang="en-US" sz="1600" dirty="0" smtClean="0">
                <a:solidFill>
                  <a:schemeClr val="tx2"/>
                </a:solidFill>
              </a:rPr>
              <a:t>$(</a:t>
            </a:r>
            <a:r>
              <a:rPr lang="en-US" altLang="en-US" sz="1600" dirty="0" err="1" smtClean="0">
                <a:solidFill>
                  <a:schemeClr val="tx2"/>
                </a:solidFill>
              </a:rPr>
              <a:t>document.getElementsByTagName</a:t>
            </a:r>
            <a:r>
              <a:rPr lang="en-US" altLang="en-US" sz="1600" dirty="0" smtClean="0">
                <a:solidFill>
                  <a:schemeClr val="tx2"/>
                </a:solidFill>
              </a:rPr>
              <a:t>(</a:t>
            </a:r>
            <a:r>
              <a:rPr lang="ja-JP" altLang="en-US" sz="1600" dirty="0" smtClean="0">
                <a:solidFill>
                  <a:schemeClr val="tx2"/>
                </a:solidFill>
              </a:rPr>
              <a:t>“</a:t>
            </a:r>
            <a:r>
              <a:rPr lang="en-US" altLang="ja-JP" sz="1600" dirty="0" smtClean="0">
                <a:solidFill>
                  <a:schemeClr val="tx2"/>
                </a:solidFill>
              </a:rPr>
              <a:t>p</a:t>
            </a:r>
            <a:r>
              <a:rPr lang="ja-JP" altLang="en-US" sz="1600" dirty="0" smtClean="0">
                <a:solidFill>
                  <a:schemeClr val="tx2"/>
                </a:solidFill>
              </a:rPr>
              <a:t>”</a:t>
            </a:r>
            <a:r>
              <a:rPr lang="en-US" altLang="ja-JP" sz="1600" dirty="0" smtClean="0">
                <a:solidFill>
                  <a:schemeClr val="tx2"/>
                </a:solidFill>
              </a:rPr>
              <a:t>))</a:t>
            </a:r>
          </a:p>
          <a:p>
            <a:pPr lvl="1" eaLnBrk="1" hangingPunct="1">
              <a:lnSpc>
                <a:spcPct val="90000"/>
              </a:lnSpc>
            </a:pPr>
            <a:endParaRPr lang="en-US" altLang="en-US" sz="1600" dirty="0" smtClean="0">
              <a:solidFill>
                <a:schemeClr val="tx2"/>
              </a:solidFill>
            </a:endParaRPr>
          </a:p>
          <a:p>
            <a:pPr eaLnBrk="1" hangingPunct="1">
              <a:lnSpc>
                <a:spcPct val="90000"/>
              </a:lnSpc>
            </a:pPr>
            <a:r>
              <a:rPr lang="en-US" altLang="en-US" sz="1600" b="1" dirty="0" smtClean="0">
                <a:solidFill>
                  <a:schemeClr val="tx2"/>
                </a:solidFill>
              </a:rPr>
              <a:t>$ ( </a:t>
            </a:r>
            <a:r>
              <a:rPr lang="en-US" altLang="en-US" sz="1600" b="1" dirty="0" err="1" smtClean="0">
                <a:solidFill>
                  <a:schemeClr val="tx2"/>
                </a:solidFill>
              </a:rPr>
              <a:t>fn</a:t>
            </a:r>
            <a:r>
              <a:rPr lang="en-US" altLang="en-US" sz="1600" b="1" dirty="0" smtClean="0">
                <a:solidFill>
                  <a:schemeClr val="tx2"/>
                </a:solidFill>
              </a:rPr>
              <a:t> )</a:t>
            </a:r>
          </a:p>
          <a:p>
            <a:pPr lvl="1" eaLnBrk="1" hangingPunct="1">
              <a:lnSpc>
                <a:spcPct val="90000"/>
              </a:lnSpc>
            </a:pPr>
            <a:r>
              <a:rPr lang="en-US" altLang="en-US" sz="1400" dirty="0" smtClean="0">
                <a:solidFill>
                  <a:schemeClr val="tx2"/>
                </a:solidFill>
              </a:rPr>
              <a:t>$(function() { alert(</a:t>
            </a:r>
            <a:r>
              <a:rPr lang="ja-JP" altLang="en-US" sz="1400" dirty="0" smtClean="0">
                <a:solidFill>
                  <a:schemeClr val="tx2"/>
                </a:solidFill>
              </a:rPr>
              <a:t>“</a:t>
            </a:r>
            <a:r>
              <a:rPr lang="en-US" altLang="ja-JP" sz="1400" dirty="0" smtClean="0">
                <a:solidFill>
                  <a:schemeClr val="tx2"/>
                </a:solidFill>
              </a:rPr>
              <a:t>Hello, World!</a:t>
            </a:r>
            <a:r>
              <a:rPr lang="ja-JP" altLang="en-US" sz="1400" dirty="0" smtClean="0">
                <a:solidFill>
                  <a:schemeClr val="tx2"/>
                </a:solidFill>
              </a:rPr>
              <a:t>”</a:t>
            </a:r>
            <a:r>
              <a:rPr lang="en-US" altLang="ja-JP" sz="1400" dirty="0" smtClean="0">
                <a:solidFill>
                  <a:schemeClr val="tx2"/>
                </a:solidFill>
              </a:rPr>
              <a:t>) });</a:t>
            </a:r>
          </a:p>
          <a:p>
            <a:pPr lvl="1" eaLnBrk="1" hangingPunct="1">
              <a:lnSpc>
                <a:spcPct val="90000"/>
              </a:lnSpc>
            </a:pPr>
            <a:endParaRPr lang="en-US" altLang="en-US" sz="1400" dirty="0" smtClean="0">
              <a:solidFill>
                <a:schemeClr val="tx2"/>
              </a:solidFill>
            </a:endParaRPr>
          </a:p>
          <a:p>
            <a:pPr eaLnBrk="1" hangingPunct="1">
              <a:lnSpc>
                <a:spcPct val="90000"/>
              </a:lnSpc>
            </a:pPr>
            <a:r>
              <a:rPr lang="en-US" altLang="en-US" sz="1600" b="1" dirty="0" smtClean="0">
                <a:solidFill>
                  <a:schemeClr val="tx2"/>
                </a:solidFill>
              </a:rPr>
              <a:t>$ ( </a:t>
            </a:r>
            <a:r>
              <a:rPr lang="en-US" altLang="en-US" sz="1600" b="1" dirty="0" err="1" smtClean="0">
                <a:solidFill>
                  <a:schemeClr val="tx2"/>
                </a:solidFill>
              </a:rPr>
              <a:t>expr</a:t>
            </a:r>
            <a:r>
              <a:rPr lang="en-US" altLang="en-US" sz="1600" b="1" dirty="0" smtClean="0">
                <a:solidFill>
                  <a:schemeClr val="tx2"/>
                </a:solidFill>
              </a:rPr>
              <a:t>, context )</a:t>
            </a:r>
          </a:p>
          <a:p>
            <a:pPr lvl="1" eaLnBrk="1" hangingPunct="1">
              <a:lnSpc>
                <a:spcPct val="90000"/>
              </a:lnSpc>
            </a:pPr>
            <a:r>
              <a:rPr lang="en-US" altLang="en-US" sz="1400" dirty="0" smtClean="0">
                <a:solidFill>
                  <a:schemeClr val="tx2"/>
                </a:solidFill>
              </a:rPr>
              <a:t>$(</a:t>
            </a:r>
            <a:r>
              <a:rPr lang="ja-JP" altLang="en-US" sz="1400" dirty="0" smtClean="0">
                <a:solidFill>
                  <a:schemeClr val="tx2"/>
                </a:solidFill>
              </a:rPr>
              <a:t>“</a:t>
            </a:r>
            <a:r>
              <a:rPr lang="en-US" altLang="ja-JP" sz="1400" dirty="0" smtClean="0">
                <a:solidFill>
                  <a:schemeClr val="tx2"/>
                </a:solidFill>
              </a:rPr>
              <a:t>p</a:t>
            </a:r>
            <a:r>
              <a:rPr lang="ja-JP" altLang="en-US" sz="1400" dirty="0" smtClean="0">
                <a:solidFill>
                  <a:schemeClr val="tx2"/>
                </a:solidFill>
              </a:rPr>
              <a:t>”</a:t>
            </a:r>
            <a:r>
              <a:rPr lang="en-US" altLang="ja-JP" sz="1400" dirty="0" smtClean="0">
                <a:solidFill>
                  <a:schemeClr val="tx2"/>
                </a:solidFill>
              </a:rPr>
              <a:t>), $(</a:t>
            </a:r>
            <a:r>
              <a:rPr lang="ja-JP" altLang="en-US" sz="1400" dirty="0" smtClean="0">
                <a:solidFill>
                  <a:schemeClr val="tx2"/>
                </a:solidFill>
              </a:rPr>
              <a:t>“</a:t>
            </a:r>
            <a:r>
              <a:rPr lang="en-US" altLang="ja-JP" sz="1400" dirty="0" smtClean="0">
                <a:solidFill>
                  <a:schemeClr val="tx2"/>
                </a:solidFill>
              </a:rPr>
              <a:t>form</a:t>
            </a:r>
            <a:r>
              <a:rPr lang="ja-JP" altLang="en-US" sz="1400" dirty="0" smtClean="0">
                <a:solidFill>
                  <a:schemeClr val="tx2"/>
                </a:solidFill>
              </a:rPr>
              <a:t>”</a:t>
            </a:r>
            <a:r>
              <a:rPr lang="en-US" altLang="ja-JP" sz="1400" dirty="0" smtClean="0">
                <a:solidFill>
                  <a:schemeClr val="tx2"/>
                </a:solidFill>
              </a:rPr>
              <a:t>), $(</a:t>
            </a:r>
            <a:r>
              <a:rPr lang="ja-JP" altLang="en-US" sz="1400" dirty="0" smtClean="0">
                <a:solidFill>
                  <a:schemeClr val="tx2"/>
                </a:solidFill>
              </a:rPr>
              <a:t>“</a:t>
            </a:r>
            <a:r>
              <a:rPr lang="en-US" altLang="ja-JP" sz="1400" dirty="0" smtClean="0">
                <a:solidFill>
                  <a:schemeClr val="tx2"/>
                </a:solidFill>
              </a:rPr>
              <a:t>input</a:t>
            </a:r>
            <a:r>
              <a:rPr lang="ja-JP" altLang="en-US" sz="1400" dirty="0" smtClean="0">
                <a:solidFill>
                  <a:schemeClr val="tx2"/>
                </a:solidFill>
              </a:rPr>
              <a:t>”</a:t>
            </a:r>
            <a:r>
              <a:rPr lang="en-US" altLang="ja-JP" sz="1400" dirty="0" smtClean="0">
                <a:solidFill>
                  <a:schemeClr val="tx2"/>
                </a:solidFill>
              </a:rPr>
              <a:t>)</a:t>
            </a:r>
          </a:p>
          <a:p>
            <a:pPr lvl="1" eaLnBrk="1" hangingPunct="1">
              <a:lnSpc>
                <a:spcPct val="90000"/>
              </a:lnSpc>
            </a:pPr>
            <a:endParaRPr lang="en-US" altLang="en-US" sz="1400" dirty="0" smtClean="0">
              <a:solidFill>
                <a:schemeClr val="tx2"/>
              </a:solidFill>
            </a:endParaRPr>
          </a:p>
          <a:p>
            <a:pPr lvl="1" eaLnBrk="1" hangingPunct="1">
              <a:lnSpc>
                <a:spcPct val="90000"/>
              </a:lnSpc>
            </a:pPr>
            <a:r>
              <a:rPr lang="en-US" altLang="en-US" sz="1400" dirty="0" smtClean="0">
                <a:solidFill>
                  <a:schemeClr val="tx2"/>
                </a:solidFill>
              </a:rPr>
              <a:t>$(</a:t>
            </a:r>
            <a:r>
              <a:rPr lang="ja-JP" altLang="en-US" sz="1400" dirty="0" smtClean="0">
                <a:solidFill>
                  <a:schemeClr val="tx2"/>
                </a:solidFill>
              </a:rPr>
              <a:t>“</a:t>
            </a:r>
            <a:r>
              <a:rPr lang="en-US" altLang="ja-JP" sz="1400" dirty="0" err="1" smtClean="0">
                <a:solidFill>
                  <a:schemeClr val="tx2"/>
                </a:solidFill>
              </a:rPr>
              <a:t>p#content</a:t>
            </a:r>
            <a:r>
              <a:rPr lang="ja-JP" altLang="en-US" sz="1400" dirty="0" smtClean="0">
                <a:solidFill>
                  <a:schemeClr val="tx2"/>
                </a:solidFill>
              </a:rPr>
              <a:t>”</a:t>
            </a:r>
            <a:r>
              <a:rPr lang="en-US" altLang="ja-JP" sz="1400" dirty="0" smtClean="0">
                <a:solidFill>
                  <a:schemeClr val="tx2"/>
                </a:solidFill>
              </a:rPr>
              <a:t>), $(</a:t>
            </a:r>
            <a:r>
              <a:rPr lang="ja-JP" altLang="en-US" sz="1400" dirty="0" smtClean="0">
                <a:solidFill>
                  <a:schemeClr val="tx2"/>
                </a:solidFill>
              </a:rPr>
              <a:t>“</a:t>
            </a:r>
            <a:r>
              <a:rPr lang="en-US" altLang="ja-JP" sz="1400" dirty="0" smtClean="0">
                <a:solidFill>
                  <a:schemeClr val="tx2"/>
                </a:solidFill>
              </a:rPr>
              <a:t>#content</a:t>
            </a:r>
            <a:r>
              <a:rPr lang="ja-JP" altLang="en-US" sz="1400" dirty="0" smtClean="0">
                <a:solidFill>
                  <a:schemeClr val="tx2"/>
                </a:solidFill>
              </a:rPr>
              <a:t>”</a:t>
            </a:r>
            <a:r>
              <a:rPr lang="en-US" altLang="ja-JP" sz="1400" dirty="0" smtClean="0">
                <a:solidFill>
                  <a:schemeClr val="tx2"/>
                </a:solidFill>
              </a:rPr>
              <a:t>), $(</a:t>
            </a:r>
            <a:r>
              <a:rPr lang="ja-JP" altLang="en-US" sz="1400" dirty="0" smtClean="0">
                <a:solidFill>
                  <a:schemeClr val="tx2"/>
                </a:solidFill>
              </a:rPr>
              <a:t>“</a:t>
            </a:r>
            <a:r>
              <a:rPr lang="en-US" altLang="ja-JP" sz="1400" dirty="0" smtClean="0">
                <a:solidFill>
                  <a:schemeClr val="tx2"/>
                </a:solidFill>
              </a:rPr>
              <a:t>.</a:t>
            </a:r>
            <a:r>
              <a:rPr lang="en-US" altLang="ja-JP" sz="1400" dirty="0" err="1" smtClean="0">
                <a:solidFill>
                  <a:schemeClr val="tx2"/>
                </a:solidFill>
              </a:rPr>
              <a:t>brandnew</a:t>
            </a:r>
            <a:r>
              <a:rPr lang="ja-JP" altLang="en-US" sz="1400" dirty="0" smtClean="0">
                <a:solidFill>
                  <a:schemeClr val="tx2"/>
                </a:solidFill>
              </a:rPr>
              <a:t>”</a:t>
            </a:r>
            <a:r>
              <a:rPr lang="en-US" altLang="ja-JP" sz="1400" dirty="0" smtClean="0">
                <a:solidFill>
                  <a:schemeClr val="tx2"/>
                </a:solidFill>
              </a:rPr>
              <a:t>), $(</a:t>
            </a:r>
            <a:r>
              <a:rPr lang="ja-JP" altLang="en-US" sz="1400" dirty="0" smtClean="0">
                <a:solidFill>
                  <a:schemeClr val="tx2"/>
                </a:solidFill>
              </a:rPr>
              <a:t>“</a:t>
            </a:r>
            <a:r>
              <a:rPr lang="en-US" altLang="ja-JP" sz="1400" dirty="0" smtClean="0">
                <a:solidFill>
                  <a:schemeClr val="tx2"/>
                </a:solidFill>
              </a:rPr>
              <a:t>p </a:t>
            </a:r>
            <a:r>
              <a:rPr lang="en-US" altLang="ja-JP" sz="1400" dirty="0" err="1" smtClean="0">
                <a:solidFill>
                  <a:schemeClr val="tx2"/>
                </a:solidFill>
              </a:rPr>
              <a:t>span.brandnew:first-child</a:t>
            </a:r>
            <a:r>
              <a:rPr lang="en-US" altLang="ja-JP" sz="1400" dirty="0" smtClean="0">
                <a:solidFill>
                  <a:schemeClr val="tx2"/>
                </a:solidFill>
              </a:rPr>
              <a:t>, #content</a:t>
            </a:r>
            <a:r>
              <a:rPr lang="ja-JP" altLang="en-US" sz="1400" dirty="0" smtClean="0">
                <a:solidFill>
                  <a:schemeClr val="tx2"/>
                </a:solidFill>
              </a:rPr>
              <a:t>”</a:t>
            </a:r>
            <a:r>
              <a:rPr lang="en-US" altLang="ja-JP" sz="1400" dirty="0" smtClean="0">
                <a:solidFill>
                  <a:schemeClr val="tx2"/>
                </a:solidFill>
              </a:rPr>
              <a:t>)</a:t>
            </a:r>
          </a:p>
          <a:p>
            <a:pPr lvl="1" eaLnBrk="1" hangingPunct="1">
              <a:lnSpc>
                <a:spcPct val="90000"/>
              </a:lnSpc>
            </a:pPr>
            <a:endParaRPr lang="en-US" altLang="en-US" sz="1400" dirty="0" smtClean="0">
              <a:solidFill>
                <a:schemeClr val="tx2"/>
              </a:solidFill>
            </a:endParaRPr>
          </a:p>
          <a:p>
            <a:pPr lvl="1" eaLnBrk="1" hangingPunct="1">
              <a:lnSpc>
                <a:spcPct val="90000"/>
              </a:lnSpc>
            </a:pPr>
            <a:r>
              <a:rPr lang="en-US" altLang="en-US" sz="1400" dirty="0" smtClean="0">
                <a:solidFill>
                  <a:schemeClr val="tx2"/>
                </a:solidFill>
              </a:rPr>
              <a:t>$(</a:t>
            </a:r>
            <a:r>
              <a:rPr lang="ja-JP" altLang="en-US" sz="1400" dirty="0" smtClean="0">
                <a:solidFill>
                  <a:schemeClr val="tx2"/>
                </a:solidFill>
              </a:rPr>
              <a:t>“</a:t>
            </a:r>
            <a:r>
              <a:rPr lang="en-US" altLang="ja-JP" sz="1400" dirty="0" smtClean="0">
                <a:solidFill>
                  <a:schemeClr val="tx2"/>
                </a:solidFill>
              </a:rPr>
              <a:t>p/span</a:t>
            </a:r>
            <a:r>
              <a:rPr lang="ja-JP" altLang="en-US" sz="1400" dirty="0" smtClean="0">
                <a:solidFill>
                  <a:schemeClr val="tx2"/>
                </a:solidFill>
              </a:rPr>
              <a:t>”</a:t>
            </a:r>
            <a:r>
              <a:rPr lang="en-US" altLang="ja-JP" sz="1400" dirty="0" smtClean="0">
                <a:solidFill>
                  <a:schemeClr val="tx2"/>
                </a:solidFill>
              </a:rPr>
              <a:t>), $(</a:t>
            </a:r>
            <a:r>
              <a:rPr lang="ja-JP" altLang="en-US" sz="1400" dirty="0" smtClean="0">
                <a:solidFill>
                  <a:schemeClr val="tx2"/>
                </a:solidFill>
              </a:rPr>
              <a:t>“</a:t>
            </a:r>
            <a:r>
              <a:rPr lang="en-US" altLang="ja-JP" sz="1400" dirty="0" smtClean="0">
                <a:solidFill>
                  <a:schemeClr val="tx2"/>
                </a:solidFill>
              </a:rPr>
              <a:t>p/span[@class=</a:t>
            </a:r>
            <a:r>
              <a:rPr lang="en-US" altLang="ja-JP" sz="1400" dirty="0" err="1" smtClean="0">
                <a:solidFill>
                  <a:schemeClr val="tx2"/>
                </a:solidFill>
              </a:rPr>
              <a:t>brandnew</a:t>
            </a:r>
            <a:r>
              <a:rPr lang="en-US" altLang="ja-JP" sz="1400" dirty="0" smtClean="0">
                <a:solidFill>
                  <a:schemeClr val="tx2"/>
                </a:solidFill>
              </a:rPr>
              <a:t>]</a:t>
            </a:r>
            <a:r>
              <a:rPr lang="ja-JP" altLang="en-US" sz="1400" dirty="0" smtClean="0">
                <a:solidFill>
                  <a:schemeClr val="tx2"/>
                </a:solidFill>
              </a:rPr>
              <a:t>”</a:t>
            </a:r>
            <a:r>
              <a:rPr lang="en-US" altLang="ja-JP" sz="1400" dirty="0" smtClean="0">
                <a:solidFill>
                  <a:schemeClr val="tx2"/>
                </a:solidFill>
              </a:rPr>
              <a:t>), $(p/</a:t>
            </a:r>
            <a:r>
              <a:rPr lang="en-US" altLang="ja-JP" sz="1400" dirty="0" err="1" smtClean="0">
                <a:solidFill>
                  <a:schemeClr val="tx2"/>
                </a:solidFill>
              </a:rPr>
              <a:t>span:first</a:t>
            </a:r>
            <a:r>
              <a:rPr lang="en-US" altLang="ja-JP" sz="1400" dirty="0" smtClean="0">
                <a:solidFill>
                  <a:schemeClr val="tx2"/>
                </a:solidFill>
              </a:rPr>
              <a:t>), $(</a:t>
            </a:r>
            <a:r>
              <a:rPr lang="en-US" altLang="ja-JP" sz="1400" dirty="0" err="1" smtClean="0">
                <a:solidFill>
                  <a:schemeClr val="tx2"/>
                </a:solidFill>
              </a:rPr>
              <a:t>p:first</a:t>
            </a:r>
            <a:r>
              <a:rPr lang="en-US" altLang="ja-JP" sz="1400" dirty="0" smtClean="0">
                <a:solidFill>
                  <a:schemeClr val="tx2"/>
                </a:solidFill>
              </a:rPr>
              <a:t>/</a:t>
            </a:r>
            <a:r>
              <a:rPr lang="en-US" altLang="ja-JP" sz="1400" dirty="0" err="1" smtClean="0">
                <a:solidFill>
                  <a:schemeClr val="tx2"/>
                </a:solidFill>
              </a:rPr>
              <a:t>span:even</a:t>
            </a:r>
            <a:r>
              <a:rPr lang="en-US" altLang="ja-JP" sz="1400" dirty="0" smtClean="0">
                <a:solidFill>
                  <a:schemeClr val="tx2"/>
                </a:solidFill>
              </a:rPr>
              <a:t>)</a:t>
            </a:r>
          </a:p>
          <a:p>
            <a:pPr lvl="1" eaLnBrk="1" hangingPunct="1">
              <a:lnSpc>
                <a:spcPct val="90000"/>
              </a:lnSpc>
            </a:pPr>
            <a:endParaRPr lang="en-US" altLang="en-US" sz="1400" dirty="0" smtClean="0">
              <a:solidFill>
                <a:schemeClr val="tx2"/>
              </a:solidFill>
            </a:endParaRPr>
          </a:p>
          <a:p>
            <a:pPr lvl="1" eaLnBrk="1" hangingPunct="1">
              <a:lnSpc>
                <a:spcPct val="90000"/>
              </a:lnSpc>
            </a:pPr>
            <a:r>
              <a:rPr lang="en-US" altLang="en-US" sz="1400" dirty="0" smtClean="0">
                <a:solidFill>
                  <a:schemeClr val="tx2"/>
                </a:solidFill>
              </a:rPr>
              <a:t>$(</a:t>
            </a:r>
            <a:r>
              <a:rPr lang="ja-JP" altLang="en-US" sz="1400" dirty="0" smtClean="0">
                <a:solidFill>
                  <a:schemeClr val="tx2"/>
                </a:solidFill>
              </a:rPr>
              <a:t>“</a:t>
            </a:r>
            <a:r>
              <a:rPr lang="en-US" altLang="ja-JP" sz="1400" dirty="0" err="1" smtClean="0">
                <a:solidFill>
                  <a:schemeClr val="tx2"/>
                </a:solidFill>
              </a:rPr>
              <a:t>input:checkbox</a:t>
            </a:r>
            <a:r>
              <a:rPr lang="en-US" altLang="ja-JP" sz="1400" dirty="0" smtClean="0">
                <a:solidFill>
                  <a:schemeClr val="tx2"/>
                </a:solidFill>
              </a:rPr>
              <a:t>[@checked]</a:t>
            </a:r>
            <a:r>
              <a:rPr lang="ja-JP" altLang="en-US" sz="1400" dirty="0" smtClean="0">
                <a:solidFill>
                  <a:schemeClr val="tx2"/>
                </a:solidFill>
              </a:rPr>
              <a:t>”</a:t>
            </a:r>
            <a:r>
              <a:rPr lang="en-US" altLang="ja-JP" sz="1400" dirty="0" smtClean="0">
                <a:solidFill>
                  <a:schemeClr val="tx2"/>
                </a:solidFill>
              </a:rPr>
              <a:t>), $(</a:t>
            </a:r>
            <a:r>
              <a:rPr lang="ja-JP" altLang="en-US" sz="1400" dirty="0" smtClean="0">
                <a:solidFill>
                  <a:schemeClr val="tx2"/>
                </a:solidFill>
              </a:rPr>
              <a:t>“</a:t>
            </a:r>
            <a:r>
              <a:rPr lang="en-US" altLang="ja-JP" sz="1400" dirty="0" err="1" smtClean="0">
                <a:solidFill>
                  <a:schemeClr val="tx2"/>
                </a:solidFill>
              </a:rPr>
              <a:t>div:visible</a:t>
            </a:r>
            <a:r>
              <a:rPr lang="en-US" altLang="ja-JP" sz="1400" dirty="0" smtClean="0">
                <a:solidFill>
                  <a:schemeClr val="tx2"/>
                </a:solidFill>
              </a:rPr>
              <a:t> p[a]</a:t>
            </a:r>
            <a:r>
              <a:rPr lang="ja-JP" altLang="en-US" sz="1400" dirty="0" smtClean="0">
                <a:solidFill>
                  <a:schemeClr val="tx2"/>
                </a:solidFill>
              </a:rPr>
              <a:t>”</a:t>
            </a:r>
            <a:r>
              <a:rPr lang="en-US" altLang="ja-JP" sz="1400" dirty="0" smtClean="0">
                <a:solidFill>
                  <a:schemeClr val="tx2"/>
                </a:solidFill>
              </a:rPr>
              <a:t>)</a:t>
            </a:r>
          </a:p>
          <a:p>
            <a:pPr lvl="1" eaLnBrk="1" hangingPunct="1">
              <a:lnSpc>
                <a:spcPct val="90000"/>
              </a:lnSpc>
            </a:pPr>
            <a:endParaRPr lang="en-US" altLang="en-US" sz="1400" dirty="0" smtClean="0">
              <a:solidFill>
                <a:schemeClr val="tx2"/>
              </a:solidFill>
            </a:endParaRPr>
          </a:p>
          <a:p>
            <a:pPr lvl="1" eaLnBrk="1" hangingPunct="1">
              <a:lnSpc>
                <a:spcPct val="90000"/>
              </a:lnSpc>
            </a:pPr>
            <a:r>
              <a:rPr lang="en-US" altLang="en-US" sz="1400" dirty="0" err="1" smtClean="0">
                <a:solidFill>
                  <a:schemeClr val="tx2"/>
                </a:solidFill>
              </a:rPr>
              <a:t>var</a:t>
            </a:r>
            <a:r>
              <a:rPr lang="en-US" altLang="en-US" sz="1400" dirty="0" smtClean="0">
                <a:solidFill>
                  <a:schemeClr val="tx2"/>
                </a:solidFill>
              </a:rPr>
              <a:t> xml = </a:t>
            </a:r>
            <a:r>
              <a:rPr lang="ja-JP" altLang="en-US" sz="1400" dirty="0" smtClean="0">
                <a:solidFill>
                  <a:schemeClr val="tx2"/>
                </a:solidFill>
              </a:rPr>
              <a:t>‘</a:t>
            </a:r>
            <a:r>
              <a:rPr lang="en-US" altLang="ja-JP" sz="1400" dirty="0" smtClean="0">
                <a:solidFill>
                  <a:schemeClr val="tx2"/>
                </a:solidFill>
              </a:rPr>
              <a:t>&lt;d&gt;&lt;it w=</a:t>
            </a:r>
            <a:r>
              <a:rPr lang="ja-JP" altLang="en-US" sz="1400" dirty="0" smtClean="0">
                <a:solidFill>
                  <a:schemeClr val="tx2"/>
                </a:solidFill>
              </a:rPr>
              <a:t>“</a:t>
            </a:r>
            <a:r>
              <a:rPr lang="en-US" altLang="ja-JP" sz="1400" dirty="0" smtClean="0">
                <a:solidFill>
                  <a:schemeClr val="tx2"/>
                </a:solidFill>
              </a:rPr>
              <a:t>h1</a:t>
            </a:r>
            <a:r>
              <a:rPr lang="ja-JP" altLang="en-US" sz="1400" dirty="0" smtClean="0">
                <a:solidFill>
                  <a:schemeClr val="tx2"/>
                </a:solidFill>
              </a:rPr>
              <a:t>”</a:t>
            </a:r>
            <a:r>
              <a:rPr lang="en-US" altLang="ja-JP" sz="1400" dirty="0" smtClean="0">
                <a:solidFill>
                  <a:schemeClr val="tx2"/>
                </a:solidFill>
              </a:rPr>
              <a:t>&gt;&lt;nm&gt;One&lt;/nm&gt;&lt;/it&gt;&lt;it w=</a:t>
            </a:r>
            <a:r>
              <a:rPr lang="ja-JP" altLang="en-US" sz="1400" dirty="0" smtClean="0">
                <a:solidFill>
                  <a:schemeClr val="tx2"/>
                </a:solidFill>
              </a:rPr>
              <a:t>“</a:t>
            </a:r>
            <a:r>
              <a:rPr lang="en-US" altLang="ja-JP" sz="1400" dirty="0" smtClean="0">
                <a:solidFill>
                  <a:schemeClr val="tx2"/>
                </a:solidFill>
              </a:rPr>
              <a:t>h2</a:t>
            </a:r>
            <a:r>
              <a:rPr lang="ja-JP" altLang="en-US" sz="1400" dirty="0" smtClean="0">
                <a:solidFill>
                  <a:schemeClr val="tx2"/>
                </a:solidFill>
              </a:rPr>
              <a:t>”</a:t>
            </a:r>
            <a:r>
              <a:rPr lang="en-US" altLang="ja-JP" sz="1400" dirty="0" smtClean="0">
                <a:solidFill>
                  <a:schemeClr val="tx2"/>
                </a:solidFill>
              </a:rPr>
              <a:t>&gt;&lt;nm&gt;Two&lt;/nm&gt;&lt;/it&gt;&lt;/d&gt;</a:t>
            </a:r>
            <a:r>
              <a:rPr lang="ja-JP" altLang="en-US" sz="1400" dirty="0" smtClean="0">
                <a:solidFill>
                  <a:schemeClr val="tx2"/>
                </a:solidFill>
              </a:rPr>
              <a:t>’</a:t>
            </a:r>
            <a:r>
              <a:rPr lang="en-US" altLang="ja-JP" sz="1400" dirty="0" smtClean="0">
                <a:solidFill>
                  <a:schemeClr val="tx2"/>
                </a:solidFill>
              </a:rPr>
              <a:t>;</a:t>
            </a:r>
          </a:p>
          <a:p>
            <a:pPr lvl="1" eaLnBrk="1" hangingPunct="1">
              <a:lnSpc>
                <a:spcPct val="90000"/>
              </a:lnSpc>
              <a:buFontTx/>
              <a:buNone/>
            </a:pPr>
            <a:r>
              <a:rPr lang="en-US" altLang="en-US" sz="1400" dirty="0" smtClean="0">
                <a:solidFill>
                  <a:schemeClr val="tx2"/>
                </a:solidFill>
              </a:rPr>
              <a:t>	$(</a:t>
            </a:r>
            <a:r>
              <a:rPr lang="ja-JP" altLang="en-US" sz="1400" dirty="0" smtClean="0">
                <a:solidFill>
                  <a:schemeClr val="tx2"/>
                </a:solidFill>
              </a:rPr>
              <a:t>“</a:t>
            </a:r>
            <a:r>
              <a:rPr lang="en-US" altLang="ja-JP" sz="1400" dirty="0" smtClean="0">
                <a:solidFill>
                  <a:schemeClr val="tx2"/>
                </a:solidFill>
              </a:rPr>
              <a:t>d it </a:t>
            </a:r>
            <a:r>
              <a:rPr lang="en-US" altLang="ja-JP" sz="1400" dirty="0" err="1" smtClean="0">
                <a:solidFill>
                  <a:schemeClr val="tx2"/>
                </a:solidFill>
              </a:rPr>
              <a:t>nm:contains</a:t>
            </a:r>
            <a:r>
              <a:rPr lang="en-US" altLang="ja-JP" sz="1400" dirty="0" smtClean="0">
                <a:solidFill>
                  <a:schemeClr val="tx2"/>
                </a:solidFill>
              </a:rPr>
              <a:t>(</a:t>
            </a:r>
            <a:r>
              <a:rPr lang="ja-JP" altLang="en-US" sz="1400" dirty="0" smtClean="0">
                <a:solidFill>
                  <a:schemeClr val="tx2"/>
                </a:solidFill>
              </a:rPr>
              <a:t>‘</a:t>
            </a:r>
            <a:r>
              <a:rPr lang="en-US" altLang="ja-JP" sz="1400" dirty="0" smtClean="0">
                <a:solidFill>
                  <a:schemeClr val="tx2"/>
                </a:solidFill>
              </a:rPr>
              <a:t>One</a:t>
            </a:r>
            <a:r>
              <a:rPr lang="ja-JP" altLang="en-US" sz="1400" dirty="0" smtClean="0">
                <a:solidFill>
                  <a:schemeClr val="tx2"/>
                </a:solidFill>
              </a:rPr>
              <a:t>’</a:t>
            </a:r>
            <a:r>
              <a:rPr lang="en-US" altLang="ja-JP" sz="1400" dirty="0" smtClean="0">
                <a:solidFill>
                  <a:schemeClr val="tx2"/>
                </a:solidFill>
              </a:rPr>
              <a:t>)</a:t>
            </a:r>
            <a:r>
              <a:rPr lang="ja-JP" altLang="en-US" sz="1400" dirty="0" smtClean="0">
                <a:solidFill>
                  <a:schemeClr val="tx2"/>
                </a:solidFill>
              </a:rPr>
              <a:t>”</a:t>
            </a:r>
            <a:r>
              <a:rPr lang="en-US" altLang="ja-JP" sz="1400" dirty="0" smtClean="0">
                <a:solidFill>
                  <a:schemeClr val="tx2"/>
                </a:solidFill>
              </a:rPr>
              <a:t>, xml), $(</a:t>
            </a:r>
            <a:r>
              <a:rPr lang="ja-JP" altLang="en-US" sz="1400" dirty="0" smtClean="0">
                <a:solidFill>
                  <a:schemeClr val="tx2"/>
                </a:solidFill>
              </a:rPr>
              <a:t>“</a:t>
            </a:r>
            <a:r>
              <a:rPr lang="en-US" altLang="ja-JP" sz="1400" dirty="0" smtClean="0">
                <a:solidFill>
                  <a:schemeClr val="tx2"/>
                </a:solidFill>
              </a:rPr>
              <a:t>it[@w^=h]</a:t>
            </a:r>
            <a:r>
              <a:rPr lang="ja-JP" altLang="en-US" sz="1400" dirty="0" smtClean="0">
                <a:solidFill>
                  <a:schemeClr val="tx2"/>
                </a:solidFill>
              </a:rPr>
              <a:t>”</a:t>
            </a:r>
            <a:r>
              <a:rPr lang="en-US" altLang="ja-JP" sz="1400" dirty="0" smtClean="0">
                <a:solidFill>
                  <a:schemeClr val="tx2"/>
                </a:solidFill>
              </a:rPr>
              <a:t>,xml)</a:t>
            </a:r>
            <a:endParaRPr lang="en-US" altLang="en-US" sz="1400" dirty="0" smtClean="0">
              <a:solidFill>
                <a:schemeClr val="tx2"/>
              </a:solidFill>
            </a:endParaRPr>
          </a:p>
        </p:txBody>
      </p:sp>
    </p:spTree>
    <p:extLst>
      <p:ext uri="{BB962C8B-B14F-4D97-AF65-F5344CB8AC3E}">
        <p14:creationId xmlns:p14="http://schemas.microsoft.com/office/powerpoint/2010/main" val="19731051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fontAlgn="auto" hangingPunct="1">
              <a:spcAft>
                <a:spcPts val="0"/>
              </a:spcAft>
              <a:defRPr/>
            </a:pPr>
            <a:r>
              <a:rPr lang="en-US" smtClean="0"/>
              <a:t>jQuery Functions</a:t>
            </a:r>
          </a:p>
        </p:txBody>
      </p:sp>
      <p:sp>
        <p:nvSpPr>
          <p:cNvPr id="12291" name="Rectangle 3"/>
          <p:cNvSpPr>
            <a:spLocks noGrp="1" noChangeArrowheads="1"/>
          </p:cNvSpPr>
          <p:nvPr>
            <p:ph idx="1"/>
          </p:nvPr>
        </p:nvSpPr>
        <p:spPr/>
        <p:txBody>
          <a:bodyPr>
            <a:normAutofit lnSpcReduction="10000"/>
          </a:bodyPr>
          <a:lstStyle/>
          <a:p>
            <a:r>
              <a:rPr lang="id-ID" dirty="0"/>
              <a:t>Terlampir ke objek jQuery atau dirantai off dari pernyataan </a:t>
            </a:r>
            <a:r>
              <a:rPr lang="id-ID" dirty="0" smtClean="0"/>
              <a:t>pemilih</a:t>
            </a:r>
            <a:r>
              <a:rPr lang="en-US" dirty="0" smtClean="0"/>
              <a:t>. </a:t>
            </a:r>
            <a:r>
              <a:rPr lang="en-US" altLang="en-US" dirty="0" smtClean="0"/>
              <a:t>Attached to the </a:t>
            </a:r>
            <a:r>
              <a:rPr lang="en-US" altLang="en-US" dirty="0" err="1" smtClean="0"/>
              <a:t>jQuery</a:t>
            </a:r>
            <a:r>
              <a:rPr lang="en-US" altLang="en-US" dirty="0" smtClean="0"/>
              <a:t> object or chained off of a selector statement.</a:t>
            </a:r>
          </a:p>
          <a:p>
            <a:r>
              <a:rPr lang="id-ID" dirty="0"/>
              <a:t>Sebagian besar fungsi mengembalikan objek jQuery mereka awalnya </a:t>
            </a:r>
            <a:r>
              <a:rPr lang="en-US" dirty="0" err="1" smtClean="0"/>
              <a:t>dilewatkan</a:t>
            </a:r>
            <a:r>
              <a:rPr lang="id-ID" dirty="0" smtClean="0"/>
              <a:t>, </a:t>
            </a:r>
            <a:r>
              <a:rPr lang="id-ID" dirty="0"/>
              <a:t>sehingga Anda dapat melakukan banyak tindakan dalam satu baris</a:t>
            </a:r>
            <a:r>
              <a:rPr lang="id-ID" dirty="0" smtClean="0"/>
              <a:t>.</a:t>
            </a:r>
            <a:endParaRPr lang="en-US" dirty="0" smtClean="0"/>
          </a:p>
          <a:p>
            <a:r>
              <a:rPr lang="id-ID" dirty="0"/>
              <a:t>Fungsi yang sama dapat melakukan tindakan yang sama sekali berbeda berdasarkan jumlah dan jenis parameter.</a:t>
            </a:r>
            <a:endParaRPr lang="en-US" altLang="en-US" dirty="0" smtClean="0"/>
          </a:p>
        </p:txBody>
      </p:sp>
    </p:spTree>
    <p:extLst>
      <p:ext uri="{BB962C8B-B14F-4D97-AF65-F5344CB8AC3E}">
        <p14:creationId xmlns:p14="http://schemas.microsoft.com/office/powerpoint/2010/main" val="12660281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en-US" smtClean="0"/>
              <a:t>jQuery Usage Example</a:t>
            </a:r>
          </a:p>
        </p:txBody>
      </p:sp>
      <p:sp>
        <p:nvSpPr>
          <p:cNvPr id="2" name="TextBox 1"/>
          <p:cNvSpPr txBox="1"/>
          <p:nvPr/>
        </p:nvSpPr>
        <p:spPr>
          <a:xfrm>
            <a:off x="609600" y="1676400"/>
            <a:ext cx="6713538" cy="3416300"/>
          </a:xfrm>
          <a:prstGeom prst="rect">
            <a:avLst/>
          </a:prstGeom>
          <a:noFill/>
        </p:spPr>
        <p:txBody>
          <a:bodyPr wrap="none">
            <a:spAutoFit/>
          </a:bodyPr>
          <a:lstStyle/>
          <a:p>
            <a:pPr>
              <a:defRPr/>
            </a:pPr>
            <a:r>
              <a:rPr lang="en-US" dirty="0">
                <a:latin typeface="Arial" pitchFamily="34" charset="0"/>
              </a:rPr>
              <a:t>1.  &lt;html&gt;</a:t>
            </a:r>
          </a:p>
          <a:p>
            <a:pPr>
              <a:defRPr/>
            </a:pPr>
            <a:r>
              <a:rPr lang="en-US" dirty="0">
                <a:latin typeface="Arial" pitchFamily="34" charset="0"/>
              </a:rPr>
              <a:t>2.  &lt;head&gt;</a:t>
            </a:r>
          </a:p>
          <a:p>
            <a:pPr>
              <a:defRPr/>
            </a:pPr>
            <a:r>
              <a:rPr lang="en-US" dirty="0">
                <a:latin typeface="Arial" pitchFamily="34" charset="0"/>
              </a:rPr>
              <a:t>3.  &lt;script type="text/</a:t>
            </a:r>
            <a:r>
              <a:rPr lang="en-US" dirty="0" err="1">
                <a:latin typeface="Arial" pitchFamily="34" charset="0"/>
              </a:rPr>
              <a:t>javascript</a:t>
            </a:r>
            <a:r>
              <a:rPr lang="en-US" dirty="0">
                <a:latin typeface="Arial" pitchFamily="34" charset="0"/>
              </a:rPr>
              <a:t>" </a:t>
            </a:r>
            <a:r>
              <a:rPr lang="en-US" dirty="0" err="1">
                <a:latin typeface="Arial" pitchFamily="34" charset="0"/>
              </a:rPr>
              <a:t>src</a:t>
            </a:r>
            <a:r>
              <a:rPr lang="en-US" dirty="0">
                <a:latin typeface="Arial" pitchFamily="34" charset="0"/>
              </a:rPr>
              <a:t>="jquery-2.1.3.js"&gt;&lt;/script&gt;</a:t>
            </a:r>
          </a:p>
          <a:p>
            <a:pPr>
              <a:defRPr/>
            </a:pPr>
            <a:r>
              <a:rPr lang="en-US" dirty="0">
                <a:latin typeface="Arial" pitchFamily="34" charset="0"/>
              </a:rPr>
              <a:t>4.  &lt;script type="text/</a:t>
            </a:r>
            <a:r>
              <a:rPr lang="en-US" dirty="0" err="1">
                <a:latin typeface="Arial" pitchFamily="34" charset="0"/>
              </a:rPr>
              <a:t>javascript</a:t>
            </a:r>
            <a:r>
              <a:rPr lang="en-US" dirty="0">
                <a:latin typeface="Arial" pitchFamily="34" charset="0"/>
              </a:rPr>
              <a:t>"&gt;</a:t>
            </a:r>
          </a:p>
          <a:p>
            <a:pPr>
              <a:defRPr/>
            </a:pPr>
            <a:r>
              <a:rPr lang="en-US" dirty="0">
                <a:latin typeface="Arial" pitchFamily="34" charset="0"/>
              </a:rPr>
              <a:t>5.  $("document").ready(function(){</a:t>
            </a:r>
          </a:p>
          <a:p>
            <a:pPr>
              <a:defRPr/>
            </a:pPr>
            <a:r>
              <a:rPr lang="en-US" dirty="0">
                <a:latin typeface="Arial" pitchFamily="34" charset="0"/>
              </a:rPr>
              <a:t>6.  alert ("</a:t>
            </a:r>
            <a:r>
              <a:rPr lang="en-US" dirty="0" err="1">
                <a:latin typeface="Arial" pitchFamily="34" charset="0"/>
              </a:rPr>
              <a:t>Selamat</a:t>
            </a:r>
            <a:r>
              <a:rPr lang="en-US" dirty="0">
                <a:latin typeface="Arial" pitchFamily="34" charset="0"/>
              </a:rPr>
              <a:t> </a:t>
            </a:r>
            <a:r>
              <a:rPr lang="en-US" dirty="0" err="1">
                <a:latin typeface="Arial" pitchFamily="34" charset="0"/>
              </a:rPr>
              <a:t>datang</a:t>
            </a:r>
            <a:r>
              <a:rPr lang="en-US" dirty="0">
                <a:latin typeface="Arial" pitchFamily="34" charset="0"/>
              </a:rPr>
              <a:t>");</a:t>
            </a:r>
          </a:p>
          <a:p>
            <a:pPr>
              <a:defRPr/>
            </a:pPr>
            <a:r>
              <a:rPr lang="en-US" dirty="0">
                <a:latin typeface="Arial" pitchFamily="34" charset="0"/>
              </a:rPr>
              <a:t>7.  });</a:t>
            </a:r>
          </a:p>
          <a:p>
            <a:pPr>
              <a:defRPr/>
            </a:pPr>
            <a:r>
              <a:rPr lang="en-US" dirty="0">
                <a:latin typeface="Arial" pitchFamily="34" charset="0"/>
              </a:rPr>
              <a:t>8.  &lt;/script&gt;</a:t>
            </a:r>
          </a:p>
          <a:p>
            <a:pPr>
              <a:defRPr/>
            </a:pPr>
            <a:r>
              <a:rPr lang="en-US" dirty="0">
                <a:latin typeface="Arial" pitchFamily="34" charset="0"/>
              </a:rPr>
              <a:t>9.  &lt;/head&gt;</a:t>
            </a:r>
          </a:p>
          <a:p>
            <a:pPr marL="342900" indent="-342900">
              <a:buFontTx/>
              <a:buAutoNum type="arabicPeriod" startAt="10"/>
              <a:defRPr/>
            </a:pPr>
            <a:r>
              <a:rPr lang="en-US" dirty="0">
                <a:latin typeface="Arial" pitchFamily="34" charset="0"/>
              </a:rPr>
              <a:t>&lt;body&gt; </a:t>
            </a:r>
          </a:p>
          <a:p>
            <a:pPr marL="342900" indent="-342900">
              <a:buFontTx/>
              <a:buAutoNum type="arabicPeriod" startAt="10"/>
              <a:defRPr/>
            </a:pPr>
            <a:r>
              <a:rPr lang="en-US" dirty="0">
                <a:latin typeface="Arial" pitchFamily="34" charset="0"/>
              </a:rPr>
              <a:t>&lt;/body&gt;</a:t>
            </a:r>
          </a:p>
          <a:p>
            <a:pPr marL="342900" indent="-342900">
              <a:buFontTx/>
              <a:buAutoNum type="arabicPeriod" startAt="10"/>
              <a:defRPr/>
            </a:pPr>
            <a:r>
              <a:rPr lang="en-US" dirty="0">
                <a:latin typeface="Arial" pitchFamily="34" charset="0"/>
              </a:rPr>
              <a:t>&lt;/html&gt;</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200400"/>
            <a:ext cx="233362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4549320" y="3326040"/>
              <a:ext cx="1623240" cy="354960"/>
            </p14:xfrm>
          </p:contentPart>
        </mc:Choice>
        <mc:Fallback xmlns="">
          <p:pic>
            <p:nvPicPr>
              <p:cNvPr id="3" name="Ink 2"/>
              <p:cNvPicPr/>
              <p:nvPr/>
            </p:nvPicPr>
            <p:blipFill>
              <a:blip r:embed="rId4"/>
              <a:stretch>
                <a:fillRect/>
              </a:stretch>
            </p:blipFill>
            <p:spPr>
              <a:xfrm>
                <a:off x="4539960" y="3316680"/>
                <a:ext cx="1641960" cy="373680"/>
              </a:xfrm>
              <a:prstGeom prst="rect">
                <a:avLst/>
              </a:prstGeom>
            </p:spPr>
          </p:pic>
        </mc:Fallback>
      </mc:AlternateContent>
    </p:spTree>
    <p:extLst>
      <p:ext uri="{BB962C8B-B14F-4D97-AF65-F5344CB8AC3E}">
        <p14:creationId xmlns:p14="http://schemas.microsoft.com/office/powerpoint/2010/main" val="5062153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smtClean="0"/>
              <a:t>jQuery Usage Example</a:t>
            </a:r>
          </a:p>
        </p:txBody>
      </p:sp>
      <p:sp>
        <p:nvSpPr>
          <p:cNvPr id="14339" name="TextBox 1"/>
          <p:cNvSpPr txBox="1">
            <a:spLocks noChangeArrowheads="1"/>
          </p:cNvSpPr>
          <p:nvPr/>
        </p:nvSpPr>
        <p:spPr bwMode="auto">
          <a:xfrm>
            <a:off x="609600" y="1828800"/>
            <a:ext cx="682942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itchFamily="34" charset="0"/>
              </a:defRPr>
            </a:lvl1pPr>
            <a:lvl2pPr marL="742950" indent="-285750">
              <a:defRPr sz="2000">
                <a:solidFill>
                  <a:schemeClr val="tx1"/>
                </a:solidFill>
                <a:latin typeface="Calibri" pitchFamily="34" charset="0"/>
              </a:defRPr>
            </a:lvl2pPr>
            <a:lvl3pPr marL="1143000">
              <a:defRPr>
                <a:solidFill>
                  <a:schemeClr val="tx1"/>
                </a:solidFill>
                <a:latin typeface="Calibri" pitchFamily="34" charset="0"/>
              </a:defRPr>
            </a:lvl3pPr>
            <a:lvl4pPr marL="1600200">
              <a:defRPr sz="1600">
                <a:solidFill>
                  <a:schemeClr val="tx1"/>
                </a:solidFill>
                <a:latin typeface="Calibri" pitchFamily="34" charset="0"/>
              </a:defRPr>
            </a:lvl4pPr>
            <a:lvl5pPr marL="2057400">
              <a:defRPr sz="1400">
                <a:solidFill>
                  <a:schemeClr val="tx1"/>
                </a:solidFill>
                <a:latin typeface="Calibri" pitchFamily="34" charset="0"/>
              </a:defRPr>
            </a:lvl5pPr>
            <a:lvl6pPr marL="2514600" indent="-228600" eaLnBrk="0" fontAlgn="base" hangingPunct="0">
              <a:spcAft>
                <a:spcPct val="0"/>
              </a:spcAft>
              <a:buClr>
                <a:srgbClr val="C89F5D"/>
              </a:buClr>
              <a:buFont typeface="Arial" charset="0"/>
              <a:defRPr sz="1400">
                <a:solidFill>
                  <a:schemeClr val="tx1"/>
                </a:solidFill>
                <a:latin typeface="Calibri" pitchFamily="34" charset="0"/>
              </a:defRPr>
            </a:lvl6pPr>
            <a:lvl7pPr marL="2971800" indent="-228600" eaLnBrk="0" fontAlgn="base" hangingPunct="0">
              <a:spcAft>
                <a:spcPct val="0"/>
              </a:spcAft>
              <a:buClr>
                <a:srgbClr val="C89F5D"/>
              </a:buClr>
              <a:buFont typeface="Arial" charset="0"/>
              <a:defRPr sz="1400">
                <a:solidFill>
                  <a:schemeClr val="tx1"/>
                </a:solidFill>
                <a:latin typeface="Calibri" pitchFamily="34" charset="0"/>
              </a:defRPr>
            </a:lvl7pPr>
            <a:lvl8pPr marL="3429000" indent="-228600" eaLnBrk="0" fontAlgn="base" hangingPunct="0">
              <a:spcAft>
                <a:spcPct val="0"/>
              </a:spcAft>
              <a:buClr>
                <a:srgbClr val="C89F5D"/>
              </a:buClr>
              <a:buFont typeface="Arial" charset="0"/>
              <a:defRPr sz="1400">
                <a:solidFill>
                  <a:schemeClr val="tx1"/>
                </a:solidFill>
                <a:latin typeface="Calibri" pitchFamily="34" charset="0"/>
              </a:defRPr>
            </a:lvl8pPr>
            <a:lvl9pPr marL="3886200" indent="-228600" eaLnBrk="0" fontAlgn="base" hangingPunct="0">
              <a:spcAft>
                <a:spcPct val="0"/>
              </a:spcAft>
              <a:buClr>
                <a:srgbClr val="C89F5D"/>
              </a:buClr>
              <a:buFont typeface="Arial" charset="0"/>
              <a:defRPr sz="1400">
                <a:solidFill>
                  <a:schemeClr val="tx1"/>
                </a:solidFill>
                <a:latin typeface="Calibri" pitchFamily="34" charset="0"/>
              </a:defRPr>
            </a:lvl9pPr>
          </a:lstStyle>
          <a:p>
            <a:r>
              <a:rPr lang="en-US" altLang="en-US" sz="1800" dirty="0">
                <a:latin typeface="Arial" charset="0"/>
              </a:rPr>
              <a:t>1.  &lt;html&gt;</a:t>
            </a:r>
          </a:p>
          <a:p>
            <a:r>
              <a:rPr lang="en-US" altLang="en-US" sz="1800" dirty="0">
                <a:latin typeface="Arial" charset="0"/>
              </a:rPr>
              <a:t>2.  &lt;head&gt;</a:t>
            </a:r>
          </a:p>
          <a:p>
            <a:r>
              <a:rPr lang="en-US" altLang="en-US" sz="1800" dirty="0">
                <a:latin typeface="Arial" charset="0"/>
              </a:rPr>
              <a:t>3.  &lt;Script language="</a:t>
            </a:r>
            <a:r>
              <a:rPr lang="en-US" altLang="en-US" sz="1800" dirty="0" err="1">
                <a:latin typeface="Arial" charset="0"/>
              </a:rPr>
              <a:t>javascript</a:t>
            </a:r>
            <a:r>
              <a:rPr lang="en-US" altLang="en-US" sz="1800" dirty="0">
                <a:latin typeface="Arial" charset="0"/>
              </a:rPr>
              <a:t>" </a:t>
            </a:r>
            <a:r>
              <a:rPr lang="en-US" altLang="en-US" sz="1800" dirty="0" err="1">
                <a:latin typeface="Arial" charset="0"/>
              </a:rPr>
              <a:t>src</a:t>
            </a:r>
            <a:r>
              <a:rPr lang="en-US" altLang="en-US" sz="1800" dirty="0">
                <a:latin typeface="Arial" charset="0"/>
              </a:rPr>
              <a:t>="jquery-2.1.3.js" &gt;&lt;/script&gt;</a:t>
            </a:r>
          </a:p>
          <a:p>
            <a:r>
              <a:rPr lang="en-US" altLang="en-US" sz="1800" dirty="0">
                <a:latin typeface="Arial" charset="0"/>
              </a:rPr>
              <a:t>4.  &lt;Script language="</a:t>
            </a:r>
            <a:r>
              <a:rPr lang="en-US" altLang="en-US" sz="1800" dirty="0" err="1">
                <a:latin typeface="Arial" charset="0"/>
              </a:rPr>
              <a:t>javascript</a:t>
            </a:r>
            <a:r>
              <a:rPr lang="en-US" altLang="en-US" sz="1800" dirty="0">
                <a:latin typeface="Arial" charset="0"/>
              </a:rPr>
              <a:t>"&gt;</a:t>
            </a:r>
          </a:p>
          <a:p>
            <a:r>
              <a:rPr lang="en-US" altLang="en-US" sz="1800" dirty="0">
                <a:latin typeface="Arial" charset="0"/>
              </a:rPr>
              <a:t>5.  $(document).ready(function(){</a:t>
            </a:r>
          </a:p>
          <a:p>
            <a:r>
              <a:rPr lang="en-US" altLang="en-US" sz="1800" dirty="0">
                <a:latin typeface="Arial" charset="0"/>
              </a:rPr>
              <a:t>6.  $("input").click(function(){</a:t>
            </a:r>
          </a:p>
          <a:p>
            <a:r>
              <a:rPr lang="en-US" altLang="en-US" sz="1800" dirty="0">
                <a:latin typeface="Arial" charset="0"/>
              </a:rPr>
              <a:t>7.  alert("hello </a:t>
            </a:r>
            <a:r>
              <a:rPr lang="en-US" altLang="en-US" sz="1800" dirty="0" err="1">
                <a:latin typeface="Arial" charset="0"/>
              </a:rPr>
              <a:t>jquery</a:t>
            </a:r>
            <a:r>
              <a:rPr lang="en-US" altLang="en-US" sz="1800" dirty="0">
                <a:latin typeface="Arial" charset="0"/>
              </a:rPr>
              <a:t>!");</a:t>
            </a:r>
          </a:p>
          <a:p>
            <a:r>
              <a:rPr lang="en-US" altLang="en-US" sz="1800" dirty="0">
                <a:latin typeface="Arial" charset="0"/>
              </a:rPr>
              <a:t>8.  });</a:t>
            </a:r>
          </a:p>
          <a:p>
            <a:r>
              <a:rPr lang="en-US" altLang="en-US" sz="1800" dirty="0">
                <a:latin typeface="Arial" charset="0"/>
              </a:rPr>
              <a:t>9.  });</a:t>
            </a:r>
          </a:p>
          <a:p>
            <a:r>
              <a:rPr lang="en-US" altLang="en-US" sz="1800" dirty="0">
                <a:latin typeface="Arial" charset="0"/>
              </a:rPr>
              <a:t>10.  &lt;/script&gt;</a:t>
            </a:r>
          </a:p>
          <a:p>
            <a:r>
              <a:rPr lang="en-US" altLang="en-US" sz="1800" dirty="0">
                <a:latin typeface="Arial" charset="0"/>
              </a:rPr>
              <a:t>11.  &lt;/head&gt;</a:t>
            </a:r>
          </a:p>
          <a:p>
            <a:r>
              <a:rPr lang="en-US" altLang="en-US" sz="1800" dirty="0">
                <a:latin typeface="Arial" charset="0"/>
              </a:rPr>
              <a:t>12.  &lt;body&gt;</a:t>
            </a:r>
          </a:p>
          <a:p>
            <a:r>
              <a:rPr lang="en-US" altLang="en-US" sz="1800" dirty="0">
                <a:latin typeface="Arial" charset="0"/>
              </a:rPr>
              <a:t>13.  &lt;input type="submit" value="click me"/&gt;</a:t>
            </a:r>
          </a:p>
          <a:p>
            <a:r>
              <a:rPr lang="en-US" altLang="en-US" sz="1800" dirty="0">
                <a:latin typeface="Arial" charset="0"/>
              </a:rPr>
              <a:t>14.  &lt;/body&gt;</a:t>
            </a:r>
          </a:p>
          <a:p>
            <a:r>
              <a:rPr lang="en-US" altLang="en-US" sz="1800" dirty="0">
                <a:latin typeface="Arial" charset="0"/>
              </a:rPr>
              <a:t>15.  &lt;/html&gt;</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325" y="2057400"/>
            <a:ext cx="11620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175" y="3429000"/>
            <a:ext cx="231457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314360" y="3783240"/>
              <a:ext cx="4606920" cy="1874880"/>
            </p14:xfrm>
          </p:contentPart>
        </mc:Choice>
        <mc:Fallback xmlns="">
          <p:pic>
            <p:nvPicPr>
              <p:cNvPr id="2" name="Ink 1"/>
              <p:cNvPicPr/>
              <p:nvPr/>
            </p:nvPicPr>
            <p:blipFill>
              <a:blip r:embed="rId5"/>
              <a:stretch>
                <a:fillRect/>
              </a:stretch>
            </p:blipFill>
            <p:spPr>
              <a:xfrm>
                <a:off x="1305000" y="3773880"/>
                <a:ext cx="4625640" cy="1893600"/>
              </a:xfrm>
              <a:prstGeom prst="rect">
                <a:avLst/>
              </a:prstGeom>
            </p:spPr>
          </p:pic>
        </mc:Fallback>
      </mc:AlternateContent>
    </p:spTree>
    <p:extLst>
      <p:ext uri="{BB962C8B-B14F-4D97-AF65-F5344CB8AC3E}">
        <p14:creationId xmlns:p14="http://schemas.microsoft.com/office/powerpoint/2010/main" val="42648893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fontAlgn="auto" hangingPunct="1">
              <a:spcAft>
                <a:spcPts val="0"/>
              </a:spcAft>
              <a:defRPr/>
            </a:pPr>
            <a:r>
              <a:rPr lang="en-US" smtClean="0"/>
              <a:t>jQuery Usage Example</a:t>
            </a:r>
          </a:p>
        </p:txBody>
      </p:sp>
      <p:sp>
        <p:nvSpPr>
          <p:cNvPr id="15363" name="TextBox 1"/>
          <p:cNvSpPr txBox="1">
            <a:spLocks noChangeArrowheads="1"/>
          </p:cNvSpPr>
          <p:nvPr/>
        </p:nvSpPr>
        <p:spPr bwMode="auto">
          <a:xfrm>
            <a:off x="609600" y="1828800"/>
            <a:ext cx="576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Calibri" pitchFamily="34" charset="0"/>
              </a:defRPr>
            </a:lvl1pPr>
            <a:lvl2pPr marL="742950" indent="-285750">
              <a:defRPr sz="2000">
                <a:solidFill>
                  <a:schemeClr val="tx1"/>
                </a:solidFill>
                <a:latin typeface="Calibri" pitchFamily="34" charset="0"/>
              </a:defRPr>
            </a:lvl2pPr>
            <a:lvl3pPr marL="1143000">
              <a:defRPr>
                <a:solidFill>
                  <a:schemeClr val="tx1"/>
                </a:solidFill>
                <a:latin typeface="Calibri" pitchFamily="34" charset="0"/>
              </a:defRPr>
            </a:lvl3pPr>
            <a:lvl4pPr marL="1600200">
              <a:defRPr sz="1600">
                <a:solidFill>
                  <a:schemeClr val="tx1"/>
                </a:solidFill>
                <a:latin typeface="Calibri" pitchFamily="34" charset="0"/>
              </a:defRPr>
            </a:lvl4pPr>
            <a:lvl5pPr marL="2057400">
              <a:defRPr sz="1400">
                <a:solidFill>
                  <a:schemeClr val="tx1"/>
                </a:solidFill>
                <a:latin typeface="Calibri" pitchFamily="34" charset="0"/>
              </a:defRPr>
            </a:lvl5pPr>
            <a:lvl6pPr marL="2514600" indent="-228600" eaLnBrk="0" fontAlgn="base" hangingPunct="0">
              <a:spcAft>
                <a:spcPct val="0"/>
              </a:spcAft>
              <a:buClr>
                <a:srgbClr val="C89F5D"/>
              </a:buClr>
              <a:buFont typeface="Arial" charset="0"/>
              <a:defRPr sz="1400">
                <a:solidFill>
                  <a:schemeClr val="tx1"/>
                </a:solidFill>
                <a:latin typeface="Calibri" pitchFamily="34" charset="0"/>
              </a:defRPr>
            </a:lvl6pPr>
            <a:lvl7pPr marL="2971800" indent="-228600" eaLnBrk="0" fontAlgn="base" hangingPunct="0">
              <a:spcAft>
                <a:spcPct val="0"/>
              </a:spcAft>
              <a:buClr>
                <a:srgbClr val="C89F5D"/>
              </a:buClr>
              <a:buFont typeface="Arial" charset="0"/>
              <a:defRPr sz="1400">
                <a:solidFill>
                  <a:schemeClr val="tx1"/>
                </a:solidFill>
                <a:latin typeface="Calibri" pitchFamily="34" charset="0"/>
              </a:defRPr>
            </a:lvl7pPr>
            <a:lvl8pPr marL="3429000" indent="-228600" eaLnBrk="0" fontAlgn="base" hangingPunct="0">
              <a:spcAft>
                <a:spcPct val="0"/>
              </a:spcAft>
              <a:buClr>
                <a:srgbClr val="C89F5D"/>
              </a:buClr>
              <a:buFont typeface="Arial" charset="0"/>
              <a:defRPr sz="1400">
                <a:solidFill>
                  <a:schemeClr val="tx1"/>
                </a:solidFill>
                <a:latin typeface="Calibri" pitchFamily="34" charset="0"/>
              </a:defRPr>
            </a:lvl8pPr>
            <a:lvl9pPr marL="3886200" indent="-228600" eaLnBrk="0" fontAlgn="base" hangingPunct="0">
              <a:spcAft>
                <a:spcPct val="0"/>
              </a:spcAft>
              <a:buClr>
                <a:srgbClr val="C89F5D"/>
              </a:buClr>
              <a:buFont typeface="Arial" charset="0"/>
              <a:defRPr sz="1400">
                <a:solidFill>
                  <a:schemeClr val="tx1"/>
                </a:solidFill>
                <a:latin typeface="Calibri" pitchFamily="34" charset="0"/>
              </a:defRPr>
            </a:lvl9pPr>
          </a:lstStyle>
          <a:p>
            <a:r>
              <a:rPr lang="en-US" altLang="en-US" sz="1800" dirty="0">
                <a:latin typeface="Arial" charset="0"/>
              </a:rPr>
              <a:t>1.  &lt;html&gt;</a:t>
            </a:r>
          </a:p>
          <a:p>
            <a:r>
              <a:rPr lang="en-US" altLang="en-US" sz="1800" dirty="0">
                <a:latin typeface="Arial" charset="0"/>
              </a:rPr>
              <a:t>2.  &lt;head&gt;</a:t>
            </a:r>
          </a:p>
          <a:p>
            <a:r>
              <a:rPr lang="en-US" altLang="en-US" sz="1800" dirty="0">
                <a:latin typeface="Arial" charset="0"/>
              </a:rPr>
              <a:t>3.  &lt;script type="text/</a:t>
            </a:r>
            <a:r>
              <a:rPr lang="en-US" altLang="en-US" sz="1800" dirty="0" err="1">
                <a:latin typeface="Arial" charset="0"/>
              </a:rPr>
              <a:t>javascript</a:t>
            </a:r>
            <a:r>
              <a:rPr lang="en-US" altLang="en-US" sz="1800" dirty="0">
                <a:latin typeface="Arial" charset="0"/>
              </a:rPr>
              <a:t>" </a:t>
            </a:r>
            <a:r>
              <a:rPr lang="en-US" altLang="en-US" sz="1800" dirty="0" err="1">
                <a:latin typeface="Arial" charset="0"/>
              </a:rPr>
              <a:t>src</a:t>
            </a:r>
            <a:r>
              <a:rPr lang="en-US" altLang="en-US" sz="1800" dirty="0">
                <a:latin typeface="Arial" charset="0"/>
              </a:rPr>
              <a:t>="jquery-2.1.3.js"&gt;</a:t>
            </a:r>
          </a:p>
          <a:p>
            <a:r>
              <a:rPr lang="en-US" altLang="en-US" sz="1800" dirty="0">
                <a:latin typeface="Arial" charset="0"/>
              </a:rPr>
              <a:t>4.  &lt;/script&gt;</a:t>
            </a:r>
          </a:p>
          <a:p>
            <a:r>
              <a:rPr lang="en-US" altLang="en-US" sz="1800" dirty="0">
                <a:latin typeface="Arial" charset="0"/>
              </a:rPr>
              <a:t>5.  &lt;script type="text/</a:t>
            </a:r>
            <a:r>
              <a:rPr lang="en-US" altLang="en-US" sz="1800" dirty="0" err="1">
                <a:latin typeface="Arial" charset="0"/>
              </a:rPr>
              <a:t>javascript</a:t>
            </a:r>
            <a:r>
              <a:rPr lang="en-US" altLang="en-US" sz="1800" dirty="0">
                <a:latin typeface="Arial" charset="0"/>
              </a:rPr>
              <a:t>"&gt;</a:t>
            </a:r>
          </a:p>
          <a:p>
            <a:r>
              <a:rPr lang="en-US" altLang="en-US" sz="1800" dirty="0">
                <a:latin typeface="Arial" charset="0"/>
              </a:rPr>
              <a:t>6.  $("document").ready(function(){</a:t>
            </a:r>
          </a:p>
          <a:p>
            <a:r>
              <a:rPr lang="en-US" altLang="en-US" sz="1800" dirty="0">
                <a:latin typeface="Arial" charset="0"/>
              </a:rPr>
              <a:t>7.  $("#p1").</a:t>
            </a:r>
            <a:r>
              <a:rPr lang="en-US" altLang="en-US" sz="1800" dirty="0" err="1">
                <a:latin typeface="Arial" charset="0"/>
              </a:rPr>
              <a:t>css</a:t>
            </a:r>
            <a:r>
              <a:rPr lang="en-US" altLang="en-US" sz="1800" dirty="0">
                <a:latin typeface="Arial" charset="0"/>
              </a:rPr>
              <a:t>("</a:t>
            </a:r>
            <a:r>
              <a:rPr lang="en-US" altLang="en-US" sz="1800" dirty="0" err="1">
                <a:latin typeface="Arial" charset="0"/>
              </a:rPr>
              <a:t>color","red</a:t>
            </a:r>
            <a:r>
              <a:rPr lang="en-US" altLang="en-US" sz="1800" dirty="0">
                <a:latin typeface="Arial" charset="0"/>
              </a:rPr>
              <a:t>");</a:t>
            </a:r>
          </a:p>
          <a:p>
            <a:r>
              <a:rPr lang="en-US" altLang="en-US" sz="1800" dirty="0">
                <a:latin typeface="Arial" charset="0"/>
              </a:rPr>
              <a:t>8.  });</a:t>
            </a:r>
          </a:p>
          <a:p>
            <a:r>
              <a:rPr lang="en-US" altLang="en-US" sz="1800" dirty="0">
                <a:latin typeface="Arial" charset="0"/>
              </a:rPr>
              <a:t>9.  &lt;/script&gt;</a:t>
            </a:r>
          </a:p>
          <a:p>
            <a:r>
              <a:rPr lang="en-US" altLang="en-US" sz="1800" dirty="0">
                <a:latin typeface="Arial" charset="0"/>
              </a:rPr>
              <a:t>10.  &lt;title&gt;</a:t>
            </a:r>
            <a:r>
              <a:rPr lang="en-US" altLang="en-US" sz="1800" dirty="0" err="1">
                <a:latin typeface="Arial" charset="0"/>
              </a:rPr>
              <a:t>latihan</a:t>
            </a:r>
            <a:r>
              <a:rPr lang="en-US" altLang="en-US" sz="1800" dirty="0">
                <a:latin typeface="Arial" charset="0"/>
              </a:rPr>
              <a:t> 3&lt;/title&gt;</a:t>
            </a:r>
          </a:p>
          <a:p>
            <a:r>
              <a:rPr lang="en-US" altLang="en-US" sz="1800" dirty="0">
                <a:latin typeface="Arial" charset="0"/>
              </a:rPr>
              <a:t>11.  &lt;/head&gt;</a:t>
            </a:r>
          </a:p>
          <a:p>
            <a:r>
              <a:rPr lang="en-US" altLang="en-US" sz="1800" dirty="0">
                <a:latin typeface="Arial" charset="0"/>
              </a:rPr>
              <a:t>12.  &lt;body&gt;</a:t>
            </a:r>
          </a:p>
          <a:p>
            <a:r>
              <a:rPr lang="en-US" altLang="en-US" sz="1800" dirty="0">
                <a:latin typeface="Arial" charset="0"/>
              </a:rPr>
              <a:t>13.  &lt;p id="p1"&gt;</a:t>
            </a:r>
            <a:r>
              <a:rPr lang="en-US" altLang="en-US" sz="1800" dirty="0" err="1">
                <a:latin typeface="Arial" charset="0"/>
              </a:rPr>
              <a:t>Ini</a:t>
            </a:r>
            <a:r>
              <a:rPr lang="en-US" altLang="en-US" sz="1800" dirty="0">
                <a:latin typeface="Arial" charset="0"/>
              </a:rPr>
              <a:t> </a:t>
            </a:r>
            <a:r>
              <a:rPr lang="en-US" altLang="en-US" sz="1800" dirty="0" err="1">
                <a:latin typeface="Arial" charset="0"/>
              </a:rPr>
              <a:t>isi</a:t>
            </a:r>
            <a:r>
              <a:rPr lang="en-US" altLang="en-US" sz="1800" dirty="0">
                <a:latin typeface="Arial" charset="0"/>
              </a:rPr>
              <a:t> </a:t>
            </a:r>
            <a:r>
              <a:rPr lang="en-US" altLang="en-US" sz="1800" dirty="0" err="1">
                <a:latin typeface="Arial" charset="0"/>
              </a:rPr>
              <a:t>paragraf</a:t>
            </a:r>
            <a:r>
              <a:rPr lang="en-US" altLang="en-US" sz="1800" dirty="0">
                <a:latin typeface="Arial" charset="0"/>
              </a:rPr>
              <a:t> 1 &lt;/p&gt;</a:t>
            </a:r>
          </a:p>
          <a:p>
            <a:r>
              <a:rPr lang="en-US" altLang="en-US" sz="1800" dirty="0">
                <a:latin typeface="Arial" charset="0"/>
              </a:rPr>
              <a:t>14.  &lt;p id="p2"&gt;</a:t>
            </a:r>
            <a:r>
              <a:rPr lang="en-US" altLang="en-US" sz="1800" dirty="0" err="1">
                <a:latin typeface="Arial" charset="0"/>
              </a:rPr>
              <a:t>Ini</a:t>
            </a:r>
            <a:r>
              <a:rPr lang="en-US" altLang="en-US" sz="1800" dirty="0">
                <a:latin typeface="Arial" charset="0"/>
              </a:rPr>
              <a:t> </a:t>
            </a:r>
            <a:r>
              <a:rPr lang="en-US" altLang="en-US" sz="1800" dirty="0" err="1">
                <a:latin typeface="Arial" charset="0"/>
              </a:rPr>
              <a:t>isi</a:t>
            </a:r>
            <a:r>
              <a:rPr lang="en-US" altLang="en-US" sz="1800" dirty="0">
                <a:latin typeface="Arial" charset="0"/>
              </a:rPr>
              <a:t> </a:t>
            </a:r>
            <a:r>
              <a:rPr lang="en-US" altLang="en-US" sz="1800" dirty="0" err="1">
                <a:latin typeface="Arial" charset="0"/>
              </a:rPr>
              <a:t>paragraf</a:t>
            </a:r>
            <a:r>
              <a:rPr lang="en-US" altLang="en-US" sz="1800" dirty="0">
                <a:latin typeface="Arial" charset="0"/>
              </a:rPr>
              <a:t> 2 &lt;/p&gt;</a:t>
            </a:r>
          </a:p>
          <a:p>
            <a:r>
              <a:rPr lang="en-US" altLang="en-US" sz="1800" dirty="0">
                <a:latin typeface="Arial" charset="0"/>
              </a:rPr>
              <a:t>15.  &lt;/body&gt;</a:t>
            </a:r>
          </a:p>
          <a:p>
            <a:r>
              <a:rPr lang="en-US" altLang="en-US" sz="1800" dirty="0">
                <a:latin typeface="Arial" charset="0"/>
              </a:rPr>
              <a:t>16.  &lt;/html&gt;</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328988"/>
            <a:ext cx="250031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143000" y="3657600"/>
              <a:ext cx="2732040" cy="1817640"/>
            </p14:xfrm>
          </p:contentPart>
        </mc:Choice>
        <mc:Fallback xmlns="">
          <p:pic>
            <p:nvPicPr>
              <p:cNvPr id="2" name="Ink 1"/>
              <p:cNvPicPr/>
              <p:nvPr/>
            </p:nvPicPr>
            <p:blipFill>
              <a:blip r:embed="rId4"/>
              <a:stretch>
                <a:fillRect/>
              </a:stretch>
            </p:blipFill>
            <p:spPr>
              <a:xfrm>
                <a:off x="1133640" y="3648240"/>
                <a:ext cx="2750760" cy="1836360"/>
              </a:xfrm>
              <a:prstGeom prst="rect">
                <a:avLst/>
              </a:prstGeom>
            </p:spPr>
          </p:pic>
        </mc:Fallback>
      </mc:AlternateContent>
    </p:spTree>
    <p:extLst>
      <p:ext uri="{BB962C8B-B14F-4D97-AF65-F5344CB8AC3E}">
        <p14:creationId xmlns:p14="http://schemas.microsoft.com/office/powerpoint/2010/main" val="18617320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304800"/>
            <a:ext cx="8229600" cy="1066800"/>
          </a:xfrm>
        </p:spPr>
        <p:txBody>
          <a:bodyPr/>
          <a:lstStyle/>
          <a:p>
            <a:pPr eaLnBrk="1" fontAlgn="auto" hangingPunct="1">
              <a:spcAft>
                <a:spcPts val="0"/>
              </a:spcAft>
              <a:defRPr/>
            </a:pPr>
            <a:r>
              <a:rPr lang="en-US" dirty="0" smtClean="0"/>
              <a:t>jQuery Usage Example</a:t>
            </a:r>
          </a:p>
        </p:txBody>
      </p:sp>
      <p:sp>
        <p:nvSpPr>
          <p:cNvPr id="14339" name="TextBox 1"/>
          <p:cNvSpPr txBox="1">
            <a:spLocks noChangeArrowheads="1"/>
          </p:cNvSpPr>
          <p:nvPr/>
        </p:nvSpPr>
        <p:spPr bwMode="auto">
          <a:xfrm>
            <a:off x="53975" y="1371600"/>
            <a:ext cx="4365625" cy="5048250"/>
          </a:xfrm>
          <a:prstGeom prst="rect">
            <a:avLst/>
          </a:prstGeom>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altLang="en-US" sz="1400" dirty="0" smtClean="0"/>
              <a:t>html&gt;</a:t>
            </a:r>
          </a:p>
          <a:p>
            <a:pPr eaLnBrk="1" hangingPunct="1">
              <a:defRPr/>
            </a:pPr>
            <a:r>
              <a:rPr lang="en-US" altLang="en-US" sz="1400" dirty="0" smtClean="0"/>
              <a:t> &lt;head&gt;</a:t>
            </a:r>
          </a:p>
          <a:p>
            <a:pPr eaLnBrk="1" hangingPunct="1">
              <a:defRPr/>
            </a:pPr>
            <a:r>
              <a:rPr lang="en-US" altLang="en-US" sz="1400" dirty="0" smtClean="0"/>
              <a:t>  &lt;script type="text/</a:t>
            </a:r>
            <a:r>
              <a:rPr lang="en-US" altLang="en-US" sz="1400" dirty="0" err="1" smtClean="0"/>
              <a:t>javascript</a:t>
            </a:r>
            <a:r>
              <a:rPr lang="en-US" altLang="en-US" sz="1400" dirty="0" smtClean="0"/>
              <a:t>" </a:t>
            </a:r>
            <a:r>
              <a:rPr lang="en-US" altLang="en-US" sz="1400" dirty="0" err="1" smtClean="0"/>
              <a:t>src</a:t>
            </a:r>
            <a:r>
              <a:rPr lang="en-US" altLang="en-US" sz="1400" dirty="0"/>
              <a:t>="jquery-2.1.3.js"&gt;</a:t>
            </a:r>
            <a:endParaRPr lang="en-US" altLang="en-US" sz="1400" dirty="0" smtClean="0"/>
          </a:p>
          <a:p>
            <a:pPr eaLnBrk="1" hangingPunct="1">
              <a:defRPr/>
            </a:pPr>
            <a:r>
              <a:rPr lang="en-US" altLang="en-US" sz="1400" dirty="0" smtClean="0"/>
              <a:t>  &lt;/script&gt;</a:t>
            </a:r>
          </a:p>
          <a:p>
            <a:pPr eaLnBrk="1" hangingPunct="1">
              <a:defRPr/>
            </a:pPr>
            <a:r>
              <a:rPr lang="en-US" altLang="en-US" sz="1400" dirty="0" smtClean="0"/>
              <a:t>  &lt;script type="text/</a:t>
            </a:r>
            <a:r>
              <a:rPr lang="en-US" altLang="en-US" sz="1400" dirty="0" err="1" smtClean="0"/>
              <a:t>javascript</a:t>
            </a:r>
            <a:r>
              <a:rPr lang="en-US" altLang="en-US" sz="1400" dirty="0" smtClean="0"/>
              <a:t>"&gt;</a:t>
            </a:r>
          </a:p>
          <a:p>
            <a:pPr eaLnBrk="1" hangingPunct="1">
              <a:defRPr/>
            </a:pPr>
            <a:r>
              <a:rPr lang="en-US" altLang="en-US" sz="1400" dirty="0" smtClean="0"/>
              <a:t>  $("document").ready(function(){</a:t>
            </a:r>
          </a:p>
          <a:p>
            <a:pPr eaLnBrk="1" hangingPunct="1">
              <a:defRPr/>
            </a:pPr>
            <a:r>
              <a:rPr lang="en-US" altLang="en-US" sz="1400" dirty="0" smtClean="0"/>
              <a:t>  $("#</a:t>
            </a:r>
            <a:r>
              <a:rPr lang="en-US" altLang="en-US" sz="1400" dirty="0" err="1" smtClean="0"/>
              <a:t>judul</a:t>
            </a:r>
            <a:r>
              <a:rPr lang="en-US" altLang="en-US" sz="1400" dirty="0" smtClean="0"/>
              <a:t>").</a:t>
            </a:r>
            <a:r>
              <a:rPr lang="en-US" altLang="en-US" sz="1400" dirty="0" err="1" smtClean="0"/>
              <a:t>addClass</a:t>
            </a:r>
            <a:r>
              <a:rPr lang="en-US" altLang="en-US" sz="1400" dirty="0" smtClean="0"/>
              <a:t>("</a:t>
            </a:r>
            <a:r>
              <a:rPr lang="en-US" altLang="en-US" sz="1400" dirty="0" err="1" smtClean="0"/>
              <a:t>merahkuning</a:t>
            </a:r>
            <a:r>
              <a:rPr lang="en-US" altLang="en-US" sz="1400" dirty="0" smtClean="0"/>
              <a:t>");</a:t>
            </a:r>
          </a:p>
          <a:p>
            <a:pPr eaLnBrk="1" hangingPunct="1">
              <a:defRPr/>
            </a:pPr>
            <a:r>
              <a:rPr lang="en-US" altLang="en-US" sz="1400" dirty="0" smtClean="0"/>
              <a:t>  $(".sub1").</a:t>
            </a:r>
            <a:r>
              <a:rPr lang="en-US" altLang="en-US" sz="1400" dirty="0" err="1" smtClean="0"/>
              <a:t>addClass</a:t>
            </a:r>
            <a:r>
              <a:rPr lang="en-US" altLang="en-US" sz="1400" dirty="0" smtClean="0"/>
              <a:t>("</a:t>
            </a:r>
            <a:r>
              <a:rPr lang="en-US" altLang="en-US" sz="1400" dirty="0" err="1" smtClean="0"/>
              <a:t>kuninghitam</a:t>
            </a:r>
            <a:r>
              <a:rPr lang="en-US" altLang="en-US" sz="1400" dirty="0" smtClean="0"/>
              <a:t>");</a:t>
            </a:r>
          </a:p>
          <a:p>
            <a:pPr eaLnBrk="1" hangingPunct="1">
              <a:defRPr/>
            </a:pPr>
            <a:r>
              <a:rPr lang="en-US" altLang="en-US" sz="1400" dirty="0" smtClean="0"/>
              <a:t>  });</a:t>
            </a:r>
          </a:p>
          <a:p>
            <a:pPr eaLnBrk="1" hangingPunct="1">
              <a:defRPr/>
            </a:pPr>
            <a:r>
              <a:rPr lang="en-US" altLang="en-US" sz="1400" dirty="0" smtClean="0"/>
              <a:t>  &lt;/script&gt;</a:t>
            </a:r>
          </a:p>
          <a:p>
            <a:pPr eaLnBrk="1" hangingPunct="1">
              <a:defRPr/>
            </a:pPr>
            <a:r>
              <a:rPr lang="en-US" altLang="en-US" sz="1400" dirty="0" smtClean="0"/>
              <a:t>    &lt;style type="text/</a:t>
            </a:r>
            <a:r>
              <a:rPr lang="en-US" altLang="en-US" sz="1400" dirty="0" err="1" smtClean="0"/>
              <a:t>css</a:t>
            </a:r>
            <a:r>
              <a:rPr lang="en-US" altLang="en-US" sz="1400" dirty="0" smtClean="0"/>
              <a:t>"&gt;</a:t>
            </a:r>
          </a:p>
          <a:p>
            <a:pPr eaLnBrk="1" hangingPunct="1">
              <a:defRPr/>
            </a:pPr>
            <a:r>
              <a:rPr lang="en-US" altLang="en-US" sz="1400" dirty="0" smtClean="0"/>
              <a:t>    .</a:t>
            </a:r>
            <a:r>
              <a:rPr lang="en-US" altLang="en-US" sz="1400" dirty="0" err="1" smtClean="0"/>
              <a:t>merahkuning</a:t>
            </a:r>
            <a:r>
              <a:rPr lang="en-US" altLang="en-US" sz="1400" dirty="0" smtClean="0"/>
              <a:t> {</a:t>
            </a:r>
          </a:p>
          <a:p>
            <a:pPr eaLnBrk="1" hangingPunct="1">
              <a:defRPr/>
            </a:pPr>
            <a:r>
              <a:rPr lang="en-US" altLang="en-US" sz="1400" dirty="0" smtClean="0"/>
              <a:t>     color: red;</a:t>
            </a:r>
          </a:p>
          <a:p>
            <a:pPr eaLnBrk="1" hangingPunct="1">
              <a:defRPr/>
            </a:pPr>
            <a:r>
              <a:rPr lang="en-US" altLang="en-US" sz="1400" dirty="0" smtClean="0"/>
              <a:t>     font-weight: bold;</a:t>
            </a:r>
          </a:p>
          <a:p>
            <a:pPr eaLnBrk="1" hangingPunct="1">
              <a:defRPr/>
            </a:pPr>
            <a:r>
              <a:rPr lang="en-US" altLang="en-US" sz="1400" dirty="0" smtClean="0"/>
              <a:t>     </a:t>
            </a:r>
            <a:r>
              <a:rPr lang="en-US" altLang="en-US" sz="1400" dirty="0" err="1" smtClean="0"/>
              <a:t>background-color:yellow</a:t>
            </a:r>
            <a:r>
              <a:rPr lang="en-US" altLang="en-US" sz="1400" dirty="0" smtClean="0"/>
              <a:t>;</a:t>
            </a:r>
          </a:p>
          <a:p>
            <a:pPr eaLnBrk="1" hangingPunct="1">
              <a:defRPr/>
            </a:pPr>
            <a:r>
              <a:rPr lang="en-US" altLang="en-US" sz="1400" dirty="0" smtClean="0"/>
              <a:t>     padding:3px;</a:t>
            </a:r>
          </a:p>
          <a:p>
            <a:pPr eaLnBrk="1" hangingPunct="1">
              <a:defRPr/>
            </a:pPr>
            <a:r>
              <a:rPr lang="en-US" altLang="en-US" sz="1400" dirty="0" smtClean="0"/>
              <a:t>     } </a:t>
            </a:r>
          </a:p>
          <a:p>
            <a:pPr eaLnBrk="1" hangingPunct="1">
              <a:defRPr/>
            </a:pPr>
            <a:r>
              <a:rPr lang="en-US" altLang="en-US" sz="1400" dirty="0" smtClean="0"/>
              <a:t>    .</a:t>
            </a:r>
            <a:r>
              <a:rPr lang="en-US" altLang="en-US" sz="1400" dirty="0" err="1" smtClean="0"/>
              <a:t>kuninghitam</a:t>
            </a:r>
            <a:r>
              <a:rPr lang="en-US" altLang="en-US" sz="1400" dirty="0" smtClean="0"/>
              <a:t> {</a:t>
            </a:r>
          </a:p>
          <a:p>
            <a:pPr eaLnBrk="1" hangingPunct="1">
              <a:defRPr/>
            </a:pPr>
            <a:r>
              <a:rPr lang="en-US" altLang="en-US" sz="1400" dirty="0" smtClean="0"/>
              <a:t>     </a:t>
            </a:r>
            <a:r>
              <a:rPr lang="en-US" altLang="en-US" sz="1400" dirty="0" err="1" smtClean="0"/>
              <a:t>color:yellow</a:t>
            </a:r>
            <a:r>
              <a:rPr lang="en-US" altLang="en-US" sz="1400" dirty="0" smtClean="0"/>
              <a:t>;</a:t>
            </a:r>
          </a:p>
          <a:p>
            <a:pPr eaLnBrk="1" hangingPunct="1">
              <a:defRPr/>
            </a:pPr>
            <a:r>
              <a:rPr lang="en-US" altLang="en-US" sz="1400" dirty="0" smtClean="0"/>
              <a:t>     </a:t>
            </a:r>
            <a:r>
              <a:rPr lang="en-US" altLang="en-US" sz="1400" dirty="0" err="1" smtClean="0"/>
              <a:t>background-color:black</a:t>
            </a:r>
            <a:r>
              <a:rPr lang="en-US" altLang="en-US" sz="1400" dirty="0" smtClean="0"/>
              <a:t>;</a:t>
            </a:r>
          </a:p>
          <a:p>
            <a:pPr eaLnBrk="1" hangingPunct="1">
              <a:defRPr/>
            </a:pPr>
            <a:r>
              <a:rPr lang="en-US" altLang="en-US" sz="1400" dirty="0" smtClean="0"/>
              <a:t>     }</a:t>
            </a:r>
          </a:p>
          <a:p>
            <a:pPr eaLnBrk="1" hangingPunct="1">
              <a:defRPr/>
            </a:pPr>
            <a:r>
              <a:rPr lang="en-US" altLang="en-US" sz="1400" dirty="0" smtClean="0"/>
              <a:t>     &lt;/style&gt;</a:t>
            </a:r>
          </a:p>
          <a:p>
            <a:pPr eaLnBrk="1" hangingPunct="1">
              <a:defRPr/>
            </a:pPr>
            <a:r>
              <a:rPr lang="en-US" altLang="en-US" sz="1400" dirty="0" smtClean="0"/>
              <a:t>     &lt;/head&gt;</a:t>
            </a:r>
          </a:p>
        </p:txBody>
      </p:sp>
      <p:sp>
        <p:nvSpPr>
          <p:cNvPr id="2" name="Rectangle 1"/>
          <p:cNvSpPr/>
          <p:nvPr/>
        </p:nvSpPr>
        <p:spPr>
          <a:xfrm>
            <a:off x="4495800" y="1371600"/>
            <a:ext cx="4416425" cy="22463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altLang="en-US" sz="1400" dirty="0"/>
              <a:t> &lt;body&gt;</a:t>
            </a:r>
          </a:p>
          <a:p>
            <a:pPr>
              <a:defRPr/>
            </a:pPr>
            <a:r>
              <a:rPr lang="en-US" altLang="en-US" sz="1400" dirty="0"/>
              <a:t>  &lt;h1&gt;</a:t>
            </a:r>
            <a:r>
              <a:rPr lang="en-US" altLang="en-US" sz="1400" dirty="0" err="1"/>
              <a:t>Judul</a:t>
            </a:r>
            <a:r>
              <a:rPr lang="en-US" altLang="en-US" sz="1400" dirty="0"/>
              <a:t> </a:t>
            </a:r>
            <a:r>
              <a:rPr lang="en-US" altLang="en-US" sz="1400" dirty="0" err="1"/>
              <a:t>Buku</a:t>
            </a:r>
            <a:r>
              <a:rPr lang="en-US" altLang="en-US" sz="1400" dirty="0"/>
              <a:t> </a:t>
            </a:r>
            <a:r>
              <a:rPr lang="en-US" altLang="en-US" sz="1400" dirty="0" err="1"/>
              <a:t>Kuliah</a:t>
            </a:r>
            <a:r>
              <a:rPr lang="en-US" altLang="en-US" sz="1400" dirty="0"/>
              <a:t> </a:t>
            </a:r>
            <a:r>
              <a:rPr lang="en-US" altLang="en-US" sz="1400" dirty="0" err="1"/>
              <a:t>Pemrograman</a:t>
            </a:r>
            <a:r>
              <a:rPr lang="en-US" altLang="en-US" sz="1400" dirty="0"/>
              <a:t> Web &lt;/h1&gt;</a:t>
            </a:r>
          </a:p>
          <a:p>
            <a:pPr>
              <a:defRPr/>
            </a:pPr>
            <a:r>
              <a:rPr lang="en-US" altLang="en-US" sz="1400" dirty="0"/>
              <a:t>  &lt;</a:t>
            </a:r>
            <a:r>
              <a:rPr lang="en-US" altLang="en-US" sz="1400" dirty="0" err="1"/>
              <a:t>ol</a:t>
            </a:r>
            <a:r>
              <a:rPr lang="en-US" altLang="en-US" sz="1400" dirty="0"/>
              <a:t> id="</a:t>
            </a:r>
            <a:r>
              <a:rPr lang="en-US" altLang="en-US" sz="1400" dirty="0" err="1"/>
              <a:t>judul</a:t>
            </a:r>
            <a:r>
              <a:rPr lang="en-US" altLang="en-US" sz="1400" dirty="0"/>
              <a:t>"&gt;</a:t>
            </a:r>
          </a:p>
          <a:p>
            <a:pPr>
              <a:defRPr/>
            </a:pPr>
            <a:r>
              <a:rPr lang="en-US" altLang="en-US" sz="1400" dirty="0"/>
              <a:t>  &lt;li class="sub1"&gt;</a:t>
            </a:r>
            <a:r>
              <a:rPr lang="en-US" altLang="en-US" sz="1400" dirty="0" err="1"/>
              <a:t>Pemrograman</a:t>
            </a:r>
            <a:r>
              <a:rPr lang="en-US" altLang="en-US" sz="1400" dirty="0"/>
              <a:t> PHP&lt;/li&gt;</a:t>
            </a:r>
          </a:p>
          <a:p>
            <a:pPr>
              <a:defRPr/>
            </a:pPr>
            <a:r>
              <a:rPr lang="en-US" altLang="en-US" sz="1400" dirty="0"/>
              <a:t>  &lt;li&gt;Database </a:t>
            </a:r>
            <a:r>
              <a:rPr lang="en-US" altLang="en-US" sz="1400" dirty="0" err="1"/>
              <a:t>mysql</a:t>
            </a:r>
            <a:r>
              <a:rPr lang="en-US" altLang="en-US" sz="1400" dirty="0"/>
              <a:t>&lt;/li&gt;</a:t>
            </a:r>
          </a:p>
          <a:p>
            <a:pPr>
              <a:defRPr/>
            </a:pPr>
            <a:r>
              <a:rPr lang="en-US" altLang="en-US" sz="1400" dirty="0"/>
              <a:t> &lt;li class="sub1"&gt;</a:t>
            </a:r>
            <a:r>
              <a:rPr lang="en-US" altLang="en-US" sz="1400" dirty="0" err="1"/>
              <a:t>Mempercantik</a:t>
            </a:r>
            <a:r>
              <a:rPr lang="en-US" altLang="en-US" sz="1400" dirty="0"/>
              <a:t> web </a:t>
            </a:r>
            <a:r>
              <a:rPr lang="en-US" altLang="en-US" sz="1400" dirty="0" err="1"/>
              <a:t>dengan</a:t>
            </a:r>
            <a:r>
              <a:rPr lang="en-US" altLang="en-US" sz="1400" dirty="0"/>
              <a:t> </a:t>
            </a:r>
            <a:r>
              <a:rPr lang="en-US" altLang="en-US" sz="1400" dirty="0" err="1"/>
              <a:t>jquery</a:t>
            </a:r>
            <a:r>
              <a:rPr lang="en-US" altLang="en-US" sz="1400" dirty="0"/>
              <a:t>&lt;/li&gt;</a:t>
            </a:r>
          </a:p>
          <a:p>
            <a:pPr>
              <a:defRPr/>
            </a:pPr>
            <a:r>
              <a:rPr lang="en-US" altLang="en-US" sz="1400" dirty="0"/>
              <a:t> &lt;/</a:t>
            </a:r>
            <a:r>
              <a:rPr lang="en-US" altLang="en-US" sz="1400" dirty="0" err="1"/>
              <a:t>ol</a:t>
            </a:r>
            <a:r>
              <a:rPr lang="en-US" altLang="en-US" sz="1400" dirty="0"/>
              <a:t>&gt;</a:t>
            </a:r>
          </a:p>
          <a:p>
            <a:pPr>
              <a:defRPr/>
            </a:pPr>
            <a:r>
              <a:rPr lang="en-US" altLang="en-US" sz="1400" dirty="0"/>
              <a:t>  &lt;/body&gt;</a:t>
            </a:r>
          </a:p>
          <a:p>
            <a:pPr>
              <a:defRPr/>
            </a:pPr>
            <a:r>
              <a:rPr lang="en-US" altLang="en-US" sz="1400" dirty="0"/>
              <a:t>  &lt;/html&gt;</a:t>
            </a:r>
            <a:endParaRPr lang="en-US" sz="1400" dirty="0"/>
          </a:p>
        </p:txBody>
      </p:sp>
      <p:pic>
        <p:nvPicPr>
          <p:cNvPr id="163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4038600"/>
            <a:ext cx="36576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88842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Efek</a:t>
            </a:r>
            <a:endParaRPr lang="en-US" dirty="0"/>
          </a:p>
        </p:txBody>
      </p:sp>
      <p:sp>
        <p:nvSpPr>
          <p:cNvPr id="3" name="Content Placeholder 2"/>
          <p:cNvSpPr>
            <a:spLocks noGrp="1"/>
          </p:cNvSpPr>
          <p:nvPr>
            <p:ph idx="1"/>
          </p:nvPr>
        </p:nvSpPr>
        <p:spPr/>
        <p:txBody>
          <a:bodyPr>
            <a:normAutofit lnSpcReduction="10000"/>
          </a:bodyPr>
          <a:lstStyle/>
          <a:p>
            <a:pPr>
              <a:defRPr/>
            </a:pPr>
            <a:r>
              <a:rPr lang="en-US" dirty="0" err="1" smtClean="0"/>
              <a:t>Efek</a:t>
            </a:r>
            <a:r>
              <a:rPr lang="en-US" dirty="0" smtClean="0"/>
              <a:t> Fade :</a:t>
            </a:r>
          </a:p>
          <a:p>
            <a:pPr marL="114300" indent="0">
              <a:buFont typeface="Arial" charset="0"/>
              <a:buNone/>
              <a:defRPr/>
            </a:pPr>
            <a:r>
              <a:rPr lang="en-US" dirty="0" err="1" smtClean="0"/>
              <a:t>Efek</a:t>
            </a:r>
            <a:r>
              <a:rPr lang="en-US" dirty="0" smtClean="0"/>
              <a:t> fade </a:t>
            </a:r>
            <a:r>
              <a:rPr lang="en-US" dirty="0" err="1" smtClean="0"/>
              <a:t>digunakan</a:t>
            </a:r>
            <a:r>
              <a:rPr lang="en-US" dirty="0" smtClean="0"/>
              <a:t> </a:t>
            </a:r>
            <a:r>
              <a:rPr lang="en-US" dirty="0" err="1" smtClean="0"/>
              <a:t>untuk</a:t>
            </a:r>
            <a:r>
              <a:rPr lang="en-US" dirty="0" smtClean="0"/>
              <a:t> </a:t>
            </a:r>
            <a:r>
              <a:rPr lang="en-US" dirty="0" err="1" smtClean="0"/>
              <a:t>menghilangkan</a:t>
            </a:r>
            <a:r>
              <a:rPr lang="en-US" dirty="0" smtClean="0"/>
              <a:t> </a:t>
            </a:r>
            <a:r>
              <a:rPr lang="en-US" dirty="0" err="1" smtClean="0"/>
              <a:t>atau</a:t>
            </a:r>
            <a:r>
              <a:rPr lang="en-US" dirty="0" smtClean="0"/>
              <a:t> </a:t>
            </a:r>
            <a:r>
              <a:rPr lang="en-US" dirty="0" err="1" smtClean="0"/>
              <a:t>menampilkan</a:t>
            </a:r>
            <a:r>
              <a:rPr lang="en-US" dirty="0" smtClean="0"/>
              <a:t> </a:t>
            </a:r>
            <a:r>
              <a:rPr lang="en-US" dirty="0" err="1" smtClean="0"/>
              <a:t>elemen</a:t>
            </a:r>
            <a:r>
              <a:rPr lang="en-US" dirty="0" smtClean="0"/>
              <a:t> </a:t>
            </a:r>
            <a:r>
              <a:rPr lang="en-US" dirty="0" err="1" smtClean="0"/>
              <a:t>secara</a:t>
            </a:r>
            <a:r>
              <a:rPr lang="en-US" dirty="0" smtClean="0"/>
              <a:t> </a:t>
            </a:r>
            <a:r>
              <a:rPr lang="en-US" dirty="0" err="1" smtClean="0"/>
              <a:t>perlahanlahan</a:t>
            </a:r>
            <a:r>
              <a:rPr lang="en-US" dirty="0" smtClean="0"/>
              <a:t>,  </a:t>
            </a:r>
            <a:r>
              <a:rPr lang="en-US" dirty="0" err="1" smtClean="0"/>
              <a:t>biasanya</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transisi</a:t>
            </a:r>
            <a:r>
              <a:rPr lang="en-US" dirty="0" smtClean="0"/>
              <a:t>/</a:t>
            </a:r>
            <a:r>
              <a:rPr lang="en-US" dirty="0" err="1" smtClean="0"/>
              <a:t>pergantian</a:t>
            </a:r>
            <a:r>
              <a:rPr lang="en-US" dirty="0" smtClean="0"/>
              <a:t>  </a:t>
            </a:r>
            <a:r>
              <a:rPr lang="en-US" dirty="0" err="1" smtClean="0"/>
              <a:t>suatu</a:t>
            </a:r>
            <a:r>
              <a:rPr lang="en-US" dirty="0" smtClean="0"/>
              <a:t>  </a:t>
            </a:r>
            <a:r>
              <a:rPr lang="en-US" dirty="0" err="1" smtClean="0"/>
              <a:t>objek</a:t>
            </a:r>
            <a:r>
              <a:rPr lang="en-US" dirty="0" smtClean="0"/>
              <a:t>  </a:t>
            </a:r>
            <a:r>
              <a:rPr lang="en-US" dirty="0" err="1" smtClean="0"/>
              <a:t>dengan</a:t>
            </a:r>
            <a:r>
              <a:rPr lang="en-US" dirty="0" smtClean="0"/>
              <a:t>  </a:t>
            </a:r>
            <a:r>
              <a:rPr lang="en-US" dirty="0" err="1" smtClean="0"/>
              <a:t>objek</a:t>
            </a:r>
            <a:r>
              <a:rPr lang="en-US" dirty="0" smtClean="0"/>
              <a:t>  yang </a:t>
            </a:r>
          </a:p>
          <a:p>
            <a:pPr marL="114300" indent="0">
              <a:buFont typeface="Arial" charset="0"/>
              <a:buNone/>
              <a:defRPr/>
            </a:pPr>
            <a:r>
              <a:rPr lang="en-US" dirty="0" smtClean="0"/>
              <a:t>Lain</a:t>
            </a:r>
          </a:p>
          <a:p>
            <a:pPr marL="114300" indent="0">
              <a:buFont typeface="Arial" charset="0"/>
              <a:buNone/>
              <a:defRPr/>
            </a:pPr>
            <a:r>
              <a:rPr lang="en-US" dirty="0" smtClean="0"/>
              <a:t>Ada </a:t>
            </a:r>
            <a:r>
              <a:rPr lang="en-US" dirty="0" err="1" smtClean="0"/>
              <a:t>tiga</a:t>
            </a:r>
            <a:r>
              <a:rPr lang="en-US" dirty="0" smtClean="0"/>
              <a:t> </a:t>
            </a:r>
            <a:r>
              <a:rPr lang="en-US" dirty="0" err="1" smtClean="0"/>
              <a:t>efek</a:t>
            </a:r>
            <a:r>
              <a:rPr lang="en-US" dirty="0" smtClean="0"/>
              <a:t> :</a:t>
            </a:r>
          </a:p>
          <a:p>
            <a:pPr>
              <a:defRPr/>
            </a:pPr>
            <a:r>
              <a:rPr lang="en-US" dirty="0" err="1" smtClean="0"/>
              <a:t>FideIn</a:t>
            </a:r>
            <a:endParaRPr lang="en-US" dirty="0" smtClean="0"/>
          </a:p>
          <a:p>
            <a:pPr>
              <a:defRPr/>
            </a:pPr>
            <a:r>
              <a:rPr lang="en-US" dirty="0" err="1" smtClean="0"/>
              <a:t>FideOut</a:t>
            </a:r>
            <a:endParaRPr lang="en-US" dirty="0" smtClean="0"/>
          </a:p>
          <a:p>
            <a:pPr>
              <a:defRPr/>
            </a:pPr>
            <a:r>
              <a:rPr lang="en-US" dirty="0" err="1" smtClean="0"/>
              <a:t>FideTo</a:t>
            </a:r>
            <a:endParaRPr lang="en-US" dirty="0"/>
          </a:p>
        </p:txBody>
      </p:sp>
    </p:spTree>
    <p:extLst>
      <p:ext uri="{BB962C8B-B14F-4D97-AF65-F5344CB8AC3E}">
        <p14:creationId xmlns:p14="http://schemas.microsoft.com/office/powerpoint/2010/main" val="1277960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Javascript</a:t>
            </a:r>
            <a:endParaRPr lang="en-US" dirty="0"/>
          </a:p>
        </p:txBody>
      </p:sp>
      <p:sp>
        <p:nvSpPr>
          <p:cNvPr id="3" name="Content Placeholder 2"/>
          <p:cNvSpPr>
            <a:spLocks noGrp="1"/>
          </p:cNvSpPr>
          <p:nvPr>
            <p:ph idx="1"/>
          </p:nvPr>
        </p:nvSpPr>
        <p:spPr/>
        <p:txBody>
          <a:bodyPr>
            <a:normAutofit/>
          </a:bodyPr>
          <a:lstStyle/>
          <a:p>
            <a:pPr>
              <a:lnSpc>
                <a:spcPct val="80000"/>
              </a:lnSpc>
            </a:pPr>
            <a:r>
              <a:rPr lang="en-US" altLang="en-US" b="1" dirty="0"/>
              <a:t>JavaScript </a:t>
            </a:r>
            <a:r>
              <a:rPr lang="en-US" altLang="en-US" dirty="0" err="1"/>
              <a:t>adalah</a:t>
            </a:r>
            <a:r>
              <a:rPr lang="en-US" altLang="en-US" dirty="0"/>
              <a:t> </a:t>
            </a:r>
            <a:r>
              <a:rPr lang="en-US" altLang="en-US" b="1" dirty="0" err="1"/>
              <a:t>bahasa</a:t>
            </a:r>
            <a:r>
              <a:rPr lang="en-US" altLang="en-US" b="1" dirty="0"/>
              <a:t> </a:t>
            </a:r>
            <a:r>
              <a:rPr lang="en-US" altLang="en-US" b="1" dirty="0" err="1"/>
              <a:t>skrip</a:t>
            </a:r>
            <a:r>
              <a:rPr lang="en-US" altLang="en-US" b="1" dirty="0"/>
              <a:t> yang </a:t>
            </a:r>
            <a:r>
              <a:rPr lang="en-US" altLang="en-US" b="1" dirty="0" err="1"/>
              <a:t>ditempelkan</a:t>
            </a:r>
            <a:r>
              <a:rPr lang="en-US" altLang="en-US" b="1" dirty="0"/>
              <a:t> </a:t>
            </a:r>
            <a:r>
              <a:rPr lang="en-US" altLang="en-US" b="1" dirty="0" err="1"/>
              <a:t>pada</a:t>
            </a:r>
            <a:r>
              <a:rPr lang="en-US" altLang="en-US" b="1" dirty="0"/>
              <a:t> </a:t>
            </a:r>
            <a:r>
              <a:rPr lang="en-US" altLang="en-US" b="1" dirty="0" err="1"/>
              <a:t>kode</a:t>
            </a:r>
            <a:r>
              <a:rPr lang="en-US" altLang="en-US" b="1" dirty="0"/>
              <a:t> HTML </a:t>
            </a:r>
            <a:r>
              <a:rPr lang="en-US" altLang="en-US" b="1" dirty="0" err="1"/>
              <a:t>dan</a:t>
            </a:r>
            <a:r>
              <a:rPr lang="en-US" altLang="en-US" b="1" dirty="0"/>
              <a:t> </a:t>
            </a:r>
            <a:r>
              <a:rPr lang="en-US" altLang="en-US" b="1" dirty="0" err="1"/>
              <a:t>diproses</a:t>
            </a:r>
            <a:r>
              <a:rPr lang="en-US" altLang="en-US" b="1" dirty="0"/>
              <a:t> </a:t>
            </a:r>
            <a:r>
              <a:rPr lang="en-US" altLang="en-US" b="1" dirty="0" err="1"/>
              <a:t>pada</a:t>
            </a:r>
            <a:r>
              <a:rPr lang="en-US" altLang="en-US" b="1" dirty="0"/>
              <a:t> </a:t>
            </a:r>
            <a:r>
              <a:rPr lang="en-US" altLang="en-US" b="1" dirty="0" err="1"/>
              <a:t>sisi</a:t>
            </a:r>
            <a:r>
              <a:rPr lang="en-US" altLang="en-US" b="1" dirty="0"/>
              <a:t> </a:t>
            </a:r>
            <a:r>
              <a:rPr lang="en-US" altLang="en-US" b="1" dirty="0" err="1"/>
              <a:t>klien</a:t>
            </a:r>
            <a:r>
              <a:rPr lang="en-US" altLang="en-US" dirty="0"/>
              <a:t>, </a:t>
            </a:r>
            <a:r>
              <a:rPr lang="en-US" altLang="en-US" dirty="0" err="1"/>
              <a:t>sehingga</a:t>
            </a:r>
            <a:r>
              <a:rPr lang="en-US" altLang="en-US" dirty="0"/>
              <a:t> </a:t>
            </a:r>
            <a:r>
              <a:rPr lang="en-US" altLang="en-US" dirty="0" err="1"/>
              <a:t>kemampuan</a:t>
            </a:r>
            <a:r>
              <a:rPr lang="en-US" altLang="en-US" dirty="0"/>
              <a:t> </a:t>
            </a:r>
            <a:r>
              <a:rPr lang="en-US" altLang="en-US" dirty="0" err="1"/>
              <a:t>dokumen</a:t>
            </a:r>
            <a:r>
              <a:rPr lang="en-US" altLang="en-US" dirty="0"/>
              <a:t> HTML </a:t>
            </a:r>
            <a:r>
              <a:rPr lang="en-US" altLang="en-US" dirty="0" err="1"/>
              <a:t>menjadi</a:t>
            </a:r>
            <a:r>
              <a:rPr lang="en-US" altLang="en-US" dirty="0"/>
              <a:t> </a:t>
            </a:r>
            <a:r>
              <a:rPr lang="en-US" altLang="en-US" dirty="0" err="1"/>
              <a:t>lebih</a:t>
            </a:r>
            <a:r>
              <a:rPr lang="en-US" altLang="en-US" dirty="0"/>
              <a:t> </a:t>
            </a:r>
            <a:r>
              <a:rPr lang="en-US" altLang="en-US" dirty="0" err="1"/>
              <a:t>luas</a:t>
            </a:r>
            <a:r>
              <a:rPr lang="en-US" altLang="en-US" dirty="0"/>
              <a:t>.</a:t>
            </a:r>
          </a:p>
          <a:p>
            <a:pPr lvl="1">
              <a:lnSpc>
                <a:spcPct val="80000"/>
              </a:lnSpc>
            </a:pPr>
            <a:r>
              <a:rPr lang="en-US" altLang="en-US" sz="2800" dirty="0"/>
              <a:t>JavaScript </a:t>
            </a:r>
            <a:r>
              <a:rPr lang="en-US" altLang="en-US" sz="2800" dirty="0" err="1"/>
              <a:t>memungkinkan</a:t>
            </a:r>
            <a:r>
              <a:rPr lang="en-US" altLang="en-US" sz="2800" dirty="0"/>
              <a:t> </a:t>
            </a:r>
            <a:r>
              <a:rPr lang="en-US" altLang="en-US" sz="2800" dirty="0" err="1"/>
              <a:t>untuk</a:t>
            </a:r>
            <a:r>
              <a:rPr lang="en-US" altLang="en-US" sz="2800" dirty="0"/>
              <a:t> </a:t>
            </a:r>
            <a:r>
              <a:rPr lang="en-US" altLang="en-US" sz="2800" dirty="0" err="1"/>
              <a:t>memvalidasi</a:t>
            </a:r>
            <a:r>
              <a:rPr lang="en-US" altLang="en-US" sz="2800" dirty="0"/>
              <a:t> </a:t>
            </a:r>
            <a:r>
              <a:rPr lang="en-US" altLang="en-US" sz="2800" dirty="0" err="1"/>
              <a:t>masukan-masukan</a:t>
            </a:r>
            <a:r>
              <a:rPr lang="en-US" altLang="en-US" sz="2800" dirty="0"/>
              <a:t> </a:t>
            </a:r>
            <a:r>
              <a:rPr lang="en-US" altLang="en-US" sz="2800" dirty="0" err="1"/>
              <a:t>pada</a:t>
            </a:r>
            <a:r>
              <a:rPr lang="en-US" altLang="en-US" sz="2800" dirty="0"/>
              <a:t> </a:t>
            </a:r>
            <a:r>
              <a:rPr lang="en-US" altLang="en-US" sz="2800" dirty="0" err="1"/>
              <a:t>formulir</a:t>
            </a:r>
            <a:r>
              <a:rPr lang="en-US" altLang="en-US" sz="2800" dirty="0"/>
              <a:t> </a:t>
            </a:r>
            <a:r>
              <a:rPr lang="en-US" altLang="en-US" sz="2800" dirty="0" err="1"/>
              <a:t>sebelum</a:t>
            </a:r>
            <a:r>
              <a:rPr lang="en-US" altLang="en-US" sz="2800" dirty="0"/>
              <a:t> </a:t>
            </a:r>
            <a:r>
              <a:rPr lang="en-US" altLang="en-US" sz="2800" dirty="0" err="1"/>
              <a:t>dikirim</a:t>
            </a:r>
            <a:r>
              <a:rPr lang="en-US" altLang="en-US" sz="2800" dirty="0"/>
              <a:t> </a:t>
            </a:r>
            <a:r>
              <a:rPr lang="en-US" altLang="en-US" sz="2800" dirty="0" err="1"/>
              <a:t>ke</a:t>
            </a:r>
            <a:r>
              <a:rPr lang="en-US" altLang="en-US" sz="2800" dirty="0"/>
              <a:t> server</a:t>
            </a:r>
          </a:p>
          <a:p>
            <a:pPr lvl="1">
              <a:lnSpc>
                <a:spcPct val="80000"/>
              </a:lnSpc>
            </a:pPr>
            <a:r>
              <a:rPr lang="en-US" altLang="en-US" sz="2800" dirty="0"/>
              <a:t>JavaScript </a:t>
            </a:r>
            <a:r>
              <a:rPr lang="en-US" altLang="en-US" sz="2800" dirty="0" err="1"/>
              <a:t>dapat</a:t>
            </a:r>
            <a:r>
              <a:rPr lang="en-US" altLang="en-US" sz="2800" dirty="0"/>
              <a:t> </a:t>
            </a:r>
            <a:r>
              <a:rPr lang="en-US" altLang="en-US" sz="2800" dirty="0" err="1"/>
              <a:t>mengimplementasi</a:t>
            </a:r>
            <a:r>
              <a:rPr lang="en-US" altLang="en-US" sz="2800" dirty="0"/>
              <a:t> </a:t>
            </a:r>
            <a:r>
              <a:rPr lang="en-US" altLang="en-US" sz="2800" dirty="0" err="1"/>
              <a:t>permainan</a:t>
            </a:r>
            <a:r>
              <a:rPr lang="en-US" altLang="en-US" sz="2800" dirty="0"/>
              <a:t> </a:t>
            </a:r>
            <a:r>
              <a:rPr lang="en-US" altLang="en-US" sz="2800" dirty="0" err="1" smtClean="0"/>
              <a:t>interaktif</a:t>
            </a:r>
            <a:endParaRPr lang="en-US" altLang="en-US" sz="2800" dirty="0"/>
          </a:p>
        </p:txBody>
      </p:sp>
    </p:spTree>
    <p:extLst>
      <p:ext uri="{BB962C8B-B14F-4D97-AF65-F5344CB8AC3E}">
        <p14:creationId xmlns:p14="http://schemas.microsoft.com/office/powerpoint/2010/main" val="24355264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Efek</a:t>
            </a:r>
            <a:r>
              <a:rPr lang="en-US" dirty="0" smtClean="0"/>
              <a:t> fade</a:t>
            </a:r>
            <a:endParaRPr lang="en-US" dirty="0"/>
          </a:p>
        </p:txBody>
      </p:sp>
      <p:sp>
        <p:nvSpPr>
          <p:cNvPr id="18435" name="Content Placeholder 2"/>
          <p:cNvSpPr>
            <a:spLocks noGrp="1"/>
          </p:cNvSpPr>
          <p:nvPr>
            <p:ph idx="1"/>
          </p:nvPr>
        </p:nvSpPr>
        <p:spPr>
          <a:xfrm>
            <a:off x="-76200" y="1638300"/>
            <a:ext cx="4876800" cy="4191000"/>
          </a:xfrm>
          <a:ln>
            <a:solidFill>
              <a:schemeClr val="accent1"/>
            </a:solidFill>
            <a:miter lim="800000"/>
            <a:headEnd/>
            <a:tailEnd/>
          </a:ln>
        </p:spPr>
        <p:txBody>
          <a:bodyPr>
            <a:normAutofit lnSpcReduction="10000"/>
          </a:bodyPr>
          <a:lstStyle/>
          <a:p>
            <a:pPr marL="114300" indent="0">
              <a:buFont typeface="Arial" charset="0"/>
              <a:buNone/>
            </a:pPr>
            <a:r>
              <a:rPr lang="en-US" sz="1400" dirty="0" smtClean="0"/>
              <a:t>&lt;html&gt;</a:t>
            </a:r>
          </a:p>
          <a:p>
            <a:pPr marL="114300" indent="0">
              <a:buFont typeface="Arial" charset="0"/>
              <a:buNone/>
            </a:pPr>
            <a:r>
              <a:rPr lang="en-US" sz="1400" dirty="0" smtClean="0"/>
              <a:t>  &lt;head&gt;</a:t>
            </a:r>
          </a:p>
          <a:p>
            <a:pPr marL="114300" indent="0">
              <a:buFont typeface="Arial" charset="0"/>
              <a:buNone/>
            </a:pPr>
            <a:r>
              <a:rPr lang="en-US" sz="1400" dirty="0" smtClean="0"/>
              <a:t>  &lt;script type="text/</a:t>
            </a:r>
            <a:r>
              <a:rPr lang="en-US" sz="1400" dirty="0" err="1" smtClean="0"/>
              <a:t>javascript</a:t>
            </a:r>
            <a:r>
              <a:rPr lang="en-US" sz="1400" dirty="0" smtClean="0"/>
              <a:t>" </a:t>
            </a:r>
            <a:r>
              <a:rPr lang="en-US" sz="1400" dirty="0" err="1" smtClean="0"/>
              <a:t>src</a:t>
            </a:r>
            <a:r>
              <a:rPr lang="en-US" sz="1400" dirty="0"/>
              <a:t>="jquery-2.1.3.js"&gt;&lt;/</a:t>
            </a:r>
            <a:r>
              <a:rPr lang="en-US" sz="1400" dirty="0" smtClean="0"/>
              <a:t>script&gt;</a:t>
            </a:r>
          </a:p>
          <a:p>
            <a:pPr marL="114300" indent="0">
              <a:buFont typeface="Arial" charset="0"/>
              <a:buNone/>
            </a:pPr>
            <a:r>
              <a:rPr lang="en-US" sz="1400" dirty="0" smtClean="0"/>
              <a:t>  &lt;script type="text/</a:t>
            </a:r>
            <a:r>
              <a:rPr lang="en-US" sz="1400" dirty="0" err="1" smtClean="0"/>
              <a:t>javascript</a:t>
            </a:r>
            <a:r>
              <a:rPr lang="en-US" sz="1400" dirty="0" smtClean="0"/>
              <a:t>"&gt;</a:t>
            </a:r>
          </a:p>
          <a:p>
            <a:pPr marL="114300" indent="0">
              <a:buFont typeface="Arial" charset="0"/>
              <a:buNone/>
            </a:pPr>
            <a:r>
              <a:rPr lang="en-US" sz="1400" dirty="0" smtClean="0"/>
              <a:t>  $("document").ready(function(){</a:t>
            </a:r>
          </a:p>
          <a:p>
            <a:pPr marL="114300" indent="0">
              <a:buFont typeface="Arial" charset="0"/>
              <a:buNone/>
            </a:pPr>
            <a:r>
              <a:rPr lang="en-US" sz="1400" dirty="0" smtClean="0"/>
              <a:t>  $(".fadeout").click(function(){</a:t>
            </a:r>
          </a:p>
          <a:p>
            <a:pPr marL="114300" indent="0">
              <a:buFont typeface="Arial" charset="0"/>
              <a:buNone/>
            </a:pPr>
            <a:r>
              <a:rPr lang="en-US" sz="1400" dirty="0" smtClean="0"/>
              <a:t>  $("#</a:t>
            </a:r>
            <a:r>
              <a:rPr lang="en-US" sz="1400" dirty="0" err="1" smtClean="0"/>
              <a:t>kotak</a:t>
            </a:r>
            <a:r>
              <a:rPr lang="en-US" sz="1400" dirty="0" smtClean="0"/>
              <a:t>").</a:t>
            </a:r>
            <a:r>
              <a:rPr lang="en-US" sz="1400" dirty="0" err="1" smtClean="0"/>
              <a:t>fadeOut</a:t>
            </a:r>
            <a:r>
              <a:rPr lang="en-US" sz="1400" dirty="0" smtClean="0"/>
              <a:t>("slow");</a:t>
            </a:r>
          </a:p>
          <a:p>
            <a:pPr marL="114300" indent="0">
              <a:buFont typeface="Arial" charset="0"/>
              <a:buNone/>
            </a:pPr>
            <a:r>
              <a:rPr lang="en-US" sz="1400" dirty="0" smtClean="0"/>
              <a:t>  });</a:t>
            </a:r>
          </a:p>
          <a:p>
            <a:pPr marL="114300" indent="0">
              <a:buFont typeface="Arial" charset="0"/>
              <a:buNone/>
            </a:pPr>
            <a:r>
              <a:rPr lang="en-US" sz="1400" dirty="0" smtClean="0"/>
              <a:t>   $(".</a:t>
            </a:r>
            <a:r>
              <a:rPr lang="en-US" sz="1400" dirty="0" err="1" smtClean="0"/>
              <a:t>fadein</a:t>
            </a:r>
            <a:r>
              <a:rPr lang="en-US" sz="1400" dirty="0" smtClean="0"/>
              <a:t>").click(function(){</a:t>
            </a:r>
          </a:p>
          <a:p>
            <a:pPr marL="114300" indent="0">
              <a:buFont typeface="Arial" charset="0"/>
              <a:buNone/>
            </a:pPr>
            <a:r>
              <a:rPr lang="en-US" sz="1400" dirty="0" smtClean="0"/>
              <a:t>  $("#</a:t>
            </a:r>
            <a:r>
              <a:rPr lang="en-US" sz="1400" dirty="0" err="1" smtClean="0"/>
              <a:t>kotak</a:t>
            </a:r>
            <a:r>
              <a:rPr lang="en-US" sz="1400" dirty="0" smtClean="0"/>
              <a:t>").</a:t>
            </a:r>
            <a:r>
              <a:rPr lang="en-US" sz="1400" dirty="0" err="1" smtClean="0"/>
              <a:t>fadeIn</a:t>
            </a:r>
            <a:r>
              <a:rPr lang="en-US" sz="1400" dirty="0" smtClean="0"/>
              <a:t>("slow");</a:t>
            </a:r>
          </a:p>
          <a:p>
            <a:pPr marL="114300" indent="0">
              <a:buFont typeface="Arial" charset="0"/>
              <a:buNone/>
            </a:pPr>
            <a:r>
              <a:rPr lang="en-US" sz="1400" dirty="0" smtClean="0"/>
              <a:t>  });</a:t>
            </a:r>
          </a:p>
          <a:p>
            <a:pPr marL="114300" indent="0">
              <a:buFont typeface="Arial" charset="0"/>
              <a:buNone/>
            </a:pPr>
            <a:r>
              <a:rPr lang="en-US" sz="1400" dirty="0" smtClean="0"/>
              <a:t>   $(".fadeto3").click(function(){</a:t>
            </a:r>
          </a:p>
          <a:p>
            <a:pPr marL="114300" indent="0">
              <a:buFont typeface="Arial" charset="0"/>
              <a:buNone/>
            </a:pPr>
            <a:r>
              <a:rPr lang="en-US" sz="1400" dirty="0" smtClean="0"/>
              <a:t>  $("#</a:t>
            </a:r>
            <a:r>
              <a:rPr lang="en-US" sz="1400" dirty="0" err="1" smtClean="0"/>
              <a:t>kotak</a:t>
            </a:r>
            <a:r>
              <a:rPr lang="en-US" sz="1400" dirty="0" smtClean="0"/>
              <a:t>").</a:t>
            </a:r>
            <a:r>
              <a:rPr lang="en-US" sz="1400" dirty="0" err="1" smtClean="0"/>
              <a:t>fadeTo</a:t>
            </a:r>
            <a:r>
              <a:rPr lang="en-US" sz="1400" dirty="0" smtClean="0"/>
              <a:t>("slow",0.3);</a:t>
            </a:r>
          </a:p>
          <a:p>
            <a:pPr marL="114300" indent="0">
              <a:buFont typeface="Arial" charset="0"/>
              <a:buNone/>
            </a:pPr>
            <a:r>
              <a:rPr lang="en-US" sz="1400" dirty="0" smtClean="0"/>
              <a:t>  });</a:t>
            </a:r>
          </a:p>
          <a:p>
            <a:pPr marL="114300" indent="0">
              <a:buFont typeface="Arial" charset="0"/>
              <a:buNone/>
            </a:pPr>
            <a:r>
              <a:rPr lang="en-US" sz="1400" dirty="0" smtClean="0"/>
              <a:t>  });</a:t>
            </a:r>
          </a:p>
          <a:p>
            <a:pPr marL="114300" indent="0">
              <a:buFont typeface="Arial" charset="0"/>
              <a:buNone/>
            </a:pPr>
            <a:r>
              <a:rPr lang="en-US" sz="1400" dirty="0" smtClean="0"/>
              <a:t>  &lt;/script&gt;</a:t>
            </a:r>
          </a:p>
        </p:txBody>
      </p:sp>
      <p:sp>
        <p:nvSpPr>
          <p:cNvPr id="18436" name="Content Placeholder 2"/>
          <p:cNvSpPr txBox="1">
            <a:spLocks/>
          </p:cNvSpPr>
          <p:nvPr/>
        </p:nvSpPr>
        <p:spPr bwMode="auto">
          <a:xfrm>
            <a:off x="4800600" y="1657350"/>
            <a:ext cx="3886200" cy="4191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14300">
              <a:defRPr sz="2200">
                <a:solidFill>
                  <a:schemeClr val="tx1"/>
                </a:solidFill>
                <a:latin typeface="Calibri" pitchFamily="34" charset="0"/>
              </a:defRPr>
            </a:lvl1pPr>
            <a:lvl2pPr>
              <a:defRPr sz="2000">
                <a:solidFill>
                  <a:schemeClr val="tx1"/>
                </a:solidFill>
                <a:latin typeface="Calibri" pitchFamily="34" charset="0"/>
              </a:defRPr>
            </a:lvl2pPr>
            <a:lvl3pPr>
              <a:defRPr>
                <a:solidFill>
                  <a:schemeClr val="tx1"/>
                </a:solidFill>
                <a:latin typeface="Calibri" pitchFamily="34" charset="0"/>
              </a:defRPr>
            </a:lvl3pPr>
            <a:lvl4pPr>
              <a:defRPr sz="1600">
                <a:solidFill>
                  <a:schemeClr val="tx1"/>
                </a:solidFill>
                <a:latin typeface="Calibri" pitchFamily="34" charset="0"/>
              </a:defRPr>
            </a:lvl4pPr>
            <a:lvl5pPr>
              <a:defRPr sz="1400">
                <a:solidFill>
                  <a:schemeClr val="tx1"/>
                </a:solidFill>
                <a:latin typeface="Calibri" pitchFamily="34" charset="0"/>
              </a:defRPr>
            </a:lvl5pPr>
            <a:lvl6pPr marL="2011363" indent="-228600" eaLnBrk="0" fontAlgn="base" hangingPunct="0">
              <a:spcAft>
                <a:spcPct val="0"/>
              </a:spcAft>
              <a:buClr>
                <a:srgbClr val="C89F5D"/>
              </a:buClr>
              <a:buFont typeface="Arial" charset="0"/>
              <a:defRPr sz="1400">
                <a:solidFill>
                  <a:schemeClr val="tx1"/>
                </a:solidFill>
                <a:latin typeface="Calibri" pitchFamily="34" charset="0"/>
              </a:defRPr>
            </a:lvl6pPr>
            <a:lvl7pPr marL="2468563" indent="-228600" eaLnBrk="0" fontAlgn="base" hangingPunct="0">
              <a:spcAft>
                <a:spcPct val="0"/>
              </a:spcAft>
              <a:buClr>
                <a:srgbClr val="C89F5D"/>
              </a:buClr>
              <a:buFont typeface="Arial" charset="0"/>
              <a:defRPr sz="1400">
                <a:solidFill>
                  <a:schemeClr val="tx1"/>
                </a:solidFill>
                <a:latin typeface="Calibri" pitchFamily="34" charset="0"/>
              </a:defRPr>
            </a:lvl7pPr>
            <a:lvl8pPr marL="2925763" indent="-228600" eaLnBrk="0" fontAlgn="base" hangingPunct="0">
              <a:spcAft>
                <a:spcPct val="0"/>
              </a:spcAft>
              <a:buClr>
                <a:srgbClr val="C89F5D"/>
              </a:buClr>
              <a:buFont typeface="Arial" charset="0"/>
              <a:defRPr sz="1400">
                <a:solidFill>
                  <a:schemeClr val="tx1"/>
                </a:solidFill>
                <a:latin typeface="Calibri" pitchFamily="34" charset="0"/>
              </a:defRPr>
            </a:lvl8pPr>
            <a:lvl9pPr marL="3382963" indent="-228600" eaLnBrk="0" fontAlgn="base" hangingPunct="0">
              <a:spcAft>
                <a:spcPct val="0"/>
              </a:spcAft>
              <a:buClr>
                <a:srgbClr val="C89F5D"/>
              </a:buClr>
              <a:buFont typeface="Arial" charset="0"/>
              <a:defRPr sz="1400">
                <a:solidFill>
                  <a:schemeClr val="tx1"/>
                </a:solidFill>
                <a:latin typeface="Calibri" pitchFamily="34" charset="0"/>
              </a:defRPr>
            </a:lvl9pPr>
          </a:lstStyle>
          <a:p>
            <a:pPr eaLnBrk="0" hangingPunct="0">
              <a:spcBef>
                <a:spcPct val="20000"/>
              </a:spcBef>
              <a:buClr>
                <a:schemeClr val="accent1"/>
              </a:buClr>
              <a:buFont typeface="Arial" charset="0"/>
              <a:buNone/>
            </a:pPr>
            <a:r>
              <a:rPr lang="en-US" sz="1400" dirty="0"/>
              <a:t>&lt;style type="text/</a:t>
            </a:r>
            <a:r>
              <a:rPr lang="en-US" sz="1400" dirty="0" err="1"/>
              <a:t>css</a:t>
            </a:r>
            <a:r>
              <a:rPr lang="en-US" sz="1400" dirty="0"/>
              <a:t>"&gt;</a:t>
            </a:r>
          </a:p>
          <a:p>
            <a:pPr eaLnBrk="0" hangingPunct="0">
              <a:spcBef>
                <a:spcPct val="20000"/>
              </a:spcBef>
              <a:buClr>
                <a:schemeClr val="accent1"/>
              </a:buClr>
              <a:buFont typeface="Arial" charset="0"/>
              <a:buNone/>
            </a:pPr>
            <a:r>
              <a:rPr lang="en-US" sz="1400" dirty="0"/>
              <a:t>  #</a:t>
            </a:r>
            <a:r>
              <a:rPr lang="en-US" sz="1400" dirty="0" err="1"/>
              <a:t>kotak</a:t>
            </a:r>
            <a:r>
              <a:rPr lang="en-US" sz="1400" dirty="0"/>
              <a:t>{</a:t>
            </a:r>
          </a:p>
          <a:p>
            <a:pPr eaLnBrk="0" hangingPunct="0">
              <a:spcBef>
                <a:spcPct val="20000"/>
              </a:spcBef>
              <a:buClr>
                <a:schemeClr val="accent1"/>
              </a:buClr>
              <a:buFont typeface="Arial" charset="0"/>
              <a:buNone/>
            </a:pPr>
            <a:r>
              <a:rPr lang="en-US" sz="1400" dirty="0"/>
              <a:t>  width:250px;</a:t>
            </a:r>
          </a:p>
          <a:p>
            <a:pPr eaLnBrk="0" hangingPunct="0">
              <a:spcBef>
                <a:spcPct val="20000"/>
              </a:spcBef>
              <a:buClr>
                <a:schemeClr val="accent1"/>
              </a:buClr>
              <a:buFont typeface="Arial" charset="0"/>
              <a:buNone/>
            </a:pPr>
            <a:r>
              <a:rPr lang="en-US" sz="1400" dirty="0"/>
              <a:t>  height:180px;</a:t>
            </a:r>
          </a:p>
          <a:p>
            <a:pPr eaLnBrk="0" hangingPunct="0">
              <a:spcBef>
                <a:spcPct val="20000"/>
              </a:spcBef>
              <a:buClr>
                <a:schemeClr val="accent1"/>
              </a:buClr>
              <a:buFont typeface="Arial" charset="0"/>
              <a:buNone/>
            </a:pPr>
            <a:r>
              <a:rPr lang="en-US" sz="1400" dirty="0"/>
              <a:t>  </a:t>
            </a:r>
            <a:r>
              <a:rPr lang="en-US" sz="1400" dirty="0" err="1"/>
              <a:t>background:yellow</a:t>
            </a:r>
            <a:r>
              <a:rPr lang="en-US" sz="1400" dirty="0"/>
              <a:t>;</a:t>
            </a:r>
          </a:p>
          <a:p>
            <a:pPr eaLnBrk="0" hangingPunct="0">
              <a:spcBef>
                <a:spcPct val="20000"/>
              </a:spcBef>
              <a:buClr>
                <a:schemeClr val="accent1"/>
              </a:buClr>
              <a:buFont typeface="Arial" charset="0"/>
              <a:buNone/>
            </a:pPr>
            <a:r>
              <a:rPr lang="en-US" sz="1400" dirty="0"/>
              <a:t>  border:2px solid black;</a:t>
            </a:r>
          </a:p>
          <a:p>
            <a:pPr eaLnBrk="0" hangingPunct="0">
              <a:spcBef>
                <a:spcPct val="20000"/>
              </a:spcBef>
              <a:buClr>
                <a:schemeClr val="accent1"/>
              </a:buClr>
              <a:buFont typeface="Arial" charset="0"/>
              <a:buNone/>
            </a:pPr>
            <a:r>
              <a:rPr lang="en-US" sz="1400" dirty="0"/>
              <a:t>  }</a:t>
            </a:r>
          </a:p>
          <a:p>
            <a:pPr eaLnBrk="0" hangingPunct="0">
              <a:spcBef>
                <a:spcPct val="20000"/>
              </a:spcBef>
              <a:buClr>
                <a:schemeClr val="accent1"/>
              </a:buClr>
              <a:buFont typeface="Arial" charset="0"/>
              <a:buNone/>
            </a:pPr>
            <a:r>
              <a:rPr lang="en-US" sz="1400" dirty="0"/>
              <a:t>  &lt;/style&gt;</a:t>
            </a:r>
          </a:p>
          <a:p>
            <a:pPr eaLnBrk="0" hangingPunct="0">
              <a:spcBef>
                <a:spcPct val="20000"/>
              </a:spcBef>
              <a:buClr>
                <a:schemeClr val="accent1"/>
              </a:buClr>
              <a:buFont typeface="Arial" charset="0"/>
              <a:buNone/>
            </a:pPr>
            <a:r>
              <a:rPr lang="en-US" sz="1400" dirty="0"/>
              <a:t>  &lt;title&gt;</a:t>
            </a:r>
            <a:r>
              <a:rPr lang="en-US" sz="1400" dirty="0" err="1"/>
              <a:t>Efek</a:t>
            </a:r>
            <a:r>
              <a:rPr lang="en-US" sz="1400" dirty="0"/>
              <a:t> </a:t>
            </a:r>
            <a:r>
              <a:rPr lang="en-US" sz="1400" dirty="0" err="1"/>
              <a:t>FadeIn</a:t>
            </a:r>
            <a:r>
              <a:rPr lang="en-US" sz="1400" dirty="0"/>
              <a:t>, </a:t>
            </a:r>
            <a:r>
              <a:rPr lang="en-US" sz="1400" dirty="0" err="1"/>
              <a:t>FadeOut</a:t>
            </a:r>
            <a:r>
              <a:rPr lang="en-US" sz="1400" dirty="0"/>
              <a:t> </a:t>
            </a:r>
            <a:r>
              <a:rPr lang="en-US" sz="1400" dirty="0" err="1"/>
              <a:t>dan</a:t>
            </a:r>
            <a:r>
              <a:rPr lang="en-US" sz="1400" dirty="0"/>
              <a:t> </a:t>
            </a:r>
            <a:r>
              <a:rPr lang="en-US" sz="1400" dirty="0" err="1"/>
              <a:t>FadeTo</a:t>
            </a:r>
            <a:r>
              <a:rPr lang="en-US" sz="1400" dirty="0"/>
              <a:t>&lt;/title&gt;</a:t>
            </a:r>
          </a:p>
          <a:p>
            <a:pPr eaLnBrk="0" hangingPunct="0">
              <a:spcBef>
                <a:spcPct val="20000"/>
              </a:spcBef>
              <a:buClr>
                <a:schemeClr val="accent1"/>
              </a:buClr>
              <a:buFont typeface="Arial" charset="0"/>
              <a:buNone/>
            </a:pPr>
            <a:r>
              <a:rPr lang="en-US" sz="1400" dirty="0"/>
              <a:t>  &lt;/head&gt;</a:t>
            </a:r>
          </a:p>
          <a:p>
            <a:pPr eaLnBrk="0" hangingPunct="0">
              <a:spcBef>
                <a:spcPct val="20000"/>
              </a:spcBef>
              <a:buClr>
                <a:schemeClr val="accent1"/>
              </a:buClr>
              <a:buFont typeface="Arial" charset="0"/>
              <a:buNone/>
            </a:pPr>
            <a:r>
              <a:rPr lang="en-US" sz="1400" dirty="0"/>
              <a:t>  &lt;body&gt;</a:t>
            </a:r>
          </a:p>
          <a:p>
            <a:pPr eaLnBrk="0" hangingPunct="0">
              <a:spcBef>
                <a:spcPct val="20000"/>
              </a:spcBef>
              <a:buClr>
                <a:schemeClr val="accent1"/>
              </a:buClr>
              <a:buFont typeface="Arial" charset="0"/>
              <a:buNone/>
            </a:pPr>
            <a:r>
              <a:rPr lang="en-US" sz="1400" dirty="0"/>
              <a:t>  &lt;div id="</a:t>
            </a:r>
            <a:r>
              <a:rPr lang="en-US" sz="1400" dirty="0" err="1"/>
              <a:t>kotak</a:t>
            </a:r>
            <a:r>
              <a:rPr lang="en-US" sz="1400" dirty="0"/>
              <a:t>"&gt;&lt;/div&gt;&lt;</a:t>
            </a:r>
            <a:r>
              <a:rPr lang="en-US" sz="1400" dirty="0" err="1"/>
              <a:t>br</a:t>
            </a:r>
            <a:r>
              <a:rPr lang="en-US" sz="1400" dirty="0"/>
              <a:t>/&gt;</a:t>
            </a:r>
          </a:p>
          <a:p>
            <a:pPr eaLnBrk="0" hangingPunct="0">
              <a:spcBef>
                <a:spcPct val="20000"/>
              </a:spcBef>
              <a:buClr>
                <a:schemeClr val="accent1"/>
              </a:buClr>
              <a:buFont typeface="Arial" charset="0"/>
              <a:buNone/>
            </a:pPr>
            <a:r>
              <a:rPr lang="en-US" sz="1400" dirty="0"/>
              <a:t>  &lt;button class="fadeout"&gt;Fade Out&lt;/button&gt;</a:t>
            </a:r>
          </a:p>
          <a:p>
            <a:pPr eaLnBrk="0" hangingPunct="0">
              <a:spcBef>
                <a:spcPct val="20000"/>
              </a:spcBef>
              <a:buClr>
                <a:schemeClr val="accent1"/>
              </a:buClr>
              <a:buFont typeface="Arial" charset="0"/>
              <a:buNone/>
            </a:pPr>
            <a:r>
              <a:rPr lang="en-US" sz="1400" dirty="0"/>
              <a:t>  &lt;button class="</a:t>
            </a:r>
            <a:r>
              <a:rPr lang="en-US" sz="1400" dirty="0" err="1"/>
              <a:t>fadein</a:t>
            </a:r>
            <a:r>
              <a:rPr lang="en-US" sz="1400" dirty="0"/>
              <a:t>"&gt;Fade In&lt;/button&gt;</a:t>
            </a:r>
          </a:p>
          <a:p>
            <a:pPr eaLnBrk="0" hangingPunct="0">
              <a:spcBef>
                <a:spcPct val="20000"/>
              </a:spcBef>
              <a:buClr>
                <a:schemeClr val="accent1"/>
              </a:buClr>
              <a:buFont typeface="Arial" charset="0"/>
              <a:buNone/>
            </a:pPr>
            <a:r>
              <a:rPr lang="en-US" sz="1400" dirty="0"/>
              <a:t> &lt;button class="fadeto3"&gt;Fade To 0.3&lt;/button&gt;</a:t>
            </a:r>
          </a:p>
          <a:p>
            <a:pPr eaLnBrk="0" hangingPunct="0">
              <a:spcBef>
                <a:spcPct val="20000"/>
              </a:spcBef>
              <a:buClr>
                <a:schemeClr val="accent1"/>
              </a:buClr>
              <a:buFont typeface="Arial" charset="0"/>
              <a:buNone/>
            </a:pPr>
            <a:r>
              <a:rPr lang="en-US" sz="1400" dirty="0"/>
              <a:t>  &lt;/body&gt;</a:t>
            </a:r>
          </a:p>
          <a:p>
            <a:pPr eaLnBrk="0" hangingPunct="0">
              <a:spcBef>
                <a:spcPct val="20000"/>
              </a:spcBef>
              <a:buClr>
                <a:schemeClr val="accent1"/>
              </a:buClr>
              <a:buFont typeface="Arial" charset="0"/>
              <a:buNone/>
            </a:pPr>
            <a:r>
              <a:rPr lang="en-US" sz="1400" dirty="0"/>
              <a:t> &lt;/html&gt;</a:t>
            </a:r>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363" y="5105400"/>
            <a:ext cx="2389187"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43657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Efek</a:t>
            </a:r>
            <a:r>
              <a:rPr lang="en-US" dirty="0" smtClean="0"/>
              <a:t> Animation</a:t>
            </a:r>
            <a:endParaRPr lang="en-US" dirty="0"/>
          </a:p>
        </p:txBody>
      </p:sp>
      <p:sp>
        <p:nvSpPr>
          <p:cNvPr id="19459" name="Content Placeholder 2"/>
          <p:cNvSpPr>
            <a:spLocks noGrp="1"/>
          </p:cNvSpPr>
          <p:nvPr>
            <p:ph idx="1"/>
          </p:nvPr>
        </p:nvSpPr>
        <p:spPr>
          <a:xfrm>
            <a:off x="-76200" y="1638300"/>
            <a:ext cx="4876800" cy="4191000"/>
          </a:xfrm>
          <a:ln>
            <a:solidFill>
              <a:schemeClr val="accent1"/>
            </a:solidFill>
            <a:miter lim="800000"/>
            <a:headEnd/>
            <a:tailEnd/>
          </a:ln>
        </p:spPr>
        <p:txBody>
          <a:bodyPr>
            <a:normAutofit fontScale="92500" lnSpcReduction="10000"/>
          </a:bodyPr>
          <a:lstStyle/>
          <a:p>
            <a:pPr marL="114300" indent="0">
              <a:buFont typeface="Arial" charset="0"/>
              <a:buNone/>
            </a:pPr>
            <a:r>
              <a:rPr lang="en-US" sz="1400" dirty="0" smtClean="0"/>
              <a:t> &lt;html&gt;</a:t>
            </a:r>
          </a:p>
          <a:p>
            <a:pPr marL="114300" indent="0">
              <a:buFont typeface="Arial" charset="0"/>
              <a:buNone/>
            </a:pPr>
            <a:r>
              <a:rPr lang="en-US" sz="1400" dirty="0" smtClean="0"/>
              <a:t>  &lt;head&gt;</a:t>
            </a:r>
          </a:p>
          <a:p>
            <a:pPr marL="114300" indent="0">
              <a:buFont typeface="Arial" charset="0"/>
              <a:buNone/>
            </a:pPr>
            <a:r>
              <a:rPr lang="en-US" sz="1400" dirty="0" smtClean="0"/>
              <a:t>  &lt;script type="text/</a:t>
            </a:r>
            <a:r>
              <a:rPr lang="en-US" sz="1400" dirty="0" err="1" smtClean="0"/>
              <a:t>javascript</a:t>
            </a:r>
            <a:r>
              <a:rPr lang="en-US" sz="1400" dirty="0" smtClean="0"/>
              <a:t>" </a:t>
            </a:r>
            <a:r>
              <a:rPr lang="en-US" sz="1400" dirty="0" err="1" smtClean="0"/>
              <a:t>src</a:t>
            </a:r>
            <a:r>
              <a:rPr lang="en-US" sz="1400" dirty="0"/>
              <a:t>="jquery-2.1.3.js"&gt;&lt;/</a:t>
            </a:r>
            <a:r>
              <a:rPr lang="en-US" sz="1400" dirty="0" smtClean="0"/>
              <a:t>script&gt;</a:t>
            </a:r>
          </a:p>
          <a:p>
            <a:pPr marL="114300" indent="0">
              <a:buFont typeface="Arial" charset="0"/>
              <a:buNone/>
            </a:pPr>
            <a:r>
              <a:rPr lang="en-US" sz="1400" dirty="0" smtClean="0"/>
              <a:t>  &lt;script type="text/</a:t>
            </a:r>
            <a:r>
              <a:rPr lang="en-US" sz="1400" dirty="0" err="1" smtClean="0"/>
              <a:t>javascript</a:t>
            </a:r>
            <a:r>
              <a:rPr lang="en-US" sz="1400" dirty="0" smtClean="0"/>
              <a:t>"&gt;</a:t>
            </a:r>
          </a:p>
          <a:p>
            <a:pPr marL="114300" indent="0">
              <a:buFont typeface="Arial" charset="0"/>
              <a:buNone/>
            </a:pPr>
            <a:r>
              <a:rPr lang="en-US" sz="1400" dirty="0" smtClean="0"/>
              <a:t>  $("document").ready(function(){</a:t>
            </a:r>
          </a:p>
          <a:p>
            <a:pPr marL="114300" indent="0">
              <a:buFont typeface="Arial" charset="0"/>
              <a:buNone/>
            </a:pPr>
            <a:r>
              <a:rPr lang="en-US" sz="1400" dirty="0" smtClean="0"/>
              <a:t>  $(".</a:t>
            </a:r>
            <a:r>
              <a:rPr lang="en-US" sz="1400" dirty="0" err="1" smtClean="0"/>
              <a:t>mulai</a:t>
            </a:r>
            <a:r>
              <a:rPr lang="en-US" sz="1400" dirty="0" smtClean="0"/>
              <a:t>").click(function(){</a:t>
            </a:r>
          </a:p>
          <a:p>
            <a:pPr marL="114300" indent="0">
              <a:buFont typeface="Arial" charset="0"/>
              <a:buNone/>
            </a:pPr>
            <a:r>
              <a:rPr lang="en-US" sz="1400" dirty="0" smtClean="0"/>
              <a:t>  $("#</a:t>
            </a:r>
            <a:r>
              <a:rPr lang="en-US" sz="1400" dirty="0" err="1" smtClean="0"/>
              <a:t>kotak</a:t>
            </a:r>
            <a:r>
              <a:rPr lang="en-US" sz="1400" dirty="0" smtClean="0"/>
              <a:t>").animate({left:300},"slow")</a:t>
            </a:r>
          </a:p>
          <a:p>
            <a:pPr marL="114300" indent="0">
              <a:buFont typeface="Arial" charset="0"/>
              <a:buNone/>
            </a:pPr>
            <a:r>
              <a:rPr lang="en-US" sz="1400" dirty="0" smtClean="0"/>
              <a:t>  });</a:t>
            </a:r>
          </a:p>
          <a:p>
            <a:pPr marL="114300" indent="0">
              <a:buFont typeface="Arial" charset="0"/>
              <a:buNone/>
            </a:pPr>
            <a:r>
              <a:rPr lang="en-US" sz="1400" dirty="0" smtClean="0"/>
              <a:t>  });</a:t>
            </a:r>
          </a:p>
          <a:p>
            <a:pPr marL="114300" indent="0">
              <a:buFont typeface="Arial" charset="0"/>
              <a:buNone/>
            </a:pPr>
            <a:r>
              <a:rPr lang="en-US" sz="1400" dirty="0" smtClean="0"/>
              <a:t>  &lt;/script&gt;</a:t>
            </a:r>
          </a:p>
          <a:p>
            <a:pPr marL="114300" indent="0">
              <a:buFont typeface="Arial" charset="0"/>
              <a:buNone/>
            </a:pPr>
            <a:r>
              <a:rPr lang="en-US" sz="1400" dirty="0" smtClean="0"/>
              <a:t>  &lt;style type="text/</a:t>
            </a:r>
            <a:r>
              <a:rPr lang="en-US" sz="1400" dirty="0" err="1" smtClean="0"/>
              <a:t>css</a:t>
            </a:r>
            <a:r>
              <a:rPr lang="en-US" sz="1400" dirty="0" smtClean="0"/>
              <a:t>"&gt;</a:t>
            </a:r>
          </a:p>
          <a:p>
            <a:pPr marL="114300" indent="0">
              <a:buFont typeface="Arial" charset="0"/>
              <a:buNone/>
            </a:pPr>
            <a:r>
              <a:rPr lang="en-US" sz="1400" dirty="0" smtClean="0"/>
              <a:t>  #</a:t>
            </a:r>
            <a:r>
              <a:rPr lang="en-US" sz="1400" dirty="0" err="1" smtClean="0"/>
              <a:t>kotak</a:t>
            </a:r>
            <a:r>
              <a:rPr lang="en-US" sz="1400" dirty="0" smtClean="0"/>
              <a:t>{</a:t>
            </a:r>
          </a:p>
          <a:p>
            <a:pPr marL="114300" indent="0">
              <a:buFont typeface="Arial" charset="0"/>
              <a:buNone/>
            </a:pPr>
            <a:r>
              <a:rPr lang="en-US" sz="1400" dirty="0" smtClean="0"/>
              <a:t>  </a:t>
            </a:r>
            <a:r>
              <a:rPr lang="en-US" sz="1400" dirty="0" err="1" smtClean="0"/>
              <a:t>position:relative</a:t>
            </a:r>
            <a:r>
              <a:rPr lang="en-US" sz="1400" dirty="0" smtClean="0"/>
              <a:t>;</a:t>
            </a:r>
          </a:p>
          <a:p>
            <a:pPr marL="114300" indent="0">
              <a:buFont typeface="Arial" charset="0"/>
              <a:buNone/>
            </a:pPr>
            <a:r>
              <a:rPr lang="en-US" sz="1400" dirty="0" smtClean="0"/>
              <a:t>  width:100px;</a:t>
            </a:r>
          </a:p>
          <a:p>
            <a:pPr marL="114300" indent="0">
              <a:buFont typeface="Arial" charset="0"/>
              <a:buNone/>
            </a:pPr>
            <a:r>
              <a:rPr lang="en-US" sz="1400" dirty="0" smtClean="0"/>
              <a:t>  height:100px;</a:t>
            </a:r>
          </a:p>
          <a:p>
            <a:pPr marL="114300" indent="0">
              <a:buFont typeface="Arial" charset="0"/>
              <a:buNone/>
            </a:pPr>
            <a:r>
              <a:rPr lang="en-US" sz="1400" dirty="0" smtClean="0"/>
              <a:t>  </a:t>
            </a:r>
            <a:r>
              <a:rPr lang="en-US" sz="1400" dirty="0" err="1" smtClean="0"/>
              <a:t>background:red</a:t>
            </a:r>
            <a:endParaRPr lang="en-US" sz="1400" dirty="0" smtClean="0"/>
          </a:p>
          <a:p>
            <a:pPr marL="114300" indent="0">
              <a:buFont typeface="Arial" charset="0"/>
              <a:buNone/>
            </a:pPr>
            <a:r>
              <a:rPr lang="en-US" sz="1400" dirty="0" smtClean="0"/>
              <a:t>  }</a:t>
            </a:r>
          </a:p>
          <a:p>
            <a:pPr marL="114300" indent="0">
              <a:buFont typeface="Arial" charset="0"/>
              <a:buNone/>
            </a:pPr>
            <a:r>
              <a:rPr lang="en-US" sz="1400" dirty="0" smtClean="0"/>
              <a:t> &lt;/style&gt;</a:t>
            </a:r>
          </a:p>
        </p:txBody>
      </p:sp>
      <p:sp>
        <p:nvSpPr>
          <p:cNvPr id="19460" name="Content Placeholder 2"/>
          <p:cNvSpPr txBox="1">
            <a:spLocks/>
          </p:cNvSpPr>
          <p:nvPr/>
        </p:nvSpPr>
        <p:spPr bwMode="auto">
          <a:xfrm>
            <a:off x="4800600" y="1657350"/>
            <a:ext cx="4419600" cy="4191000"/>
          </a:xfrm>
          <a:prstGeom prst="rect">
            <a:avLst/>
          </a:prstGeom>
          <a:solidFill>
            <a:schemeClr val="bg1"/>
          </a:solidFill>
          <a:ln w="9525">
            <a:solidFill>
              <a:schemeClr val="accent1"/>
            </a:solidFill>
            <a:miter lim="800000"/>
            <a:headEnd/>
            <a:tailEnd/>
          </a:ln>
        </p:spPr>
        <p:txBody>
          <a:bodyPr/>
          <a:lstStyle>
            <a:lvl1pPr marL="114300">
              <a:defRPr sz="2200">
                <a:solidFill>
                  <a:schemeClr val="tx1"/>
                </a:solidFill>
                <a:latin typeface="Calibri" pitchFamily="34" charset="0"/>
              </a:defRPr>
            </a:lvl1pPr>
            <a:lvl2pPr>
              <a:defRPr sz="2000">
                <a:solidFill>
                  <a:schemeClr val="tx1"/>
                </a:solidFill>
                <a:latin typeface="Calibri" pitchFamily="34" charset="0"/>
              </a:defRPr>
            </a:lvl2pPr>
            <a:lvl3pPr>
              <a:defRPr>
                <a:solidFill>
                  <a:schemeClr val="tx1"/>
                </a:solidFill>
                <a:latin typeface="Calibri" pitchFamily="34" charset="0"/>
              </a:defRPr>
            </a:lvl3pPr>
            <a:lvl4pPr>
              <a:defRPr sz="1600">
                <a:solidFill>
                  <a:schemeClr val="tx1"/>
                </a:solidFill>
                <a:latin typeface="Calibri" pitchFamily="34" charset="0"/>
              </a:defRPr>
            </a:lvl4pPr>
            <a:lvl5pPr>
              <a:defRPr sz="1400">
                <a:solidFill>
                  <a:schemeClr val="tx1"/>
                </a:solidFill>
                <a:latin typeface="Calibri" pitchFamily="34" charset="0"/>
              </a:defRPr>
            </a:lvl5pPr>
            <a:lvl6pPr marL="2011363" indent="-228600" eaLnBrk="0" fontAlgn="base" hangingPunct="0">
              <a:spcAft>
                <a:spcPct val="0"/>
              </a:spcAft>
              <a:buClr>
                <a:srgbClr val="C89F5D"/>
              </a:buClr>
              <a:buFont typeface="Arial" charset="0"/>
              <a:defRPr sz="1400">
                <a:solidFill>
                  <a:schemeClr val="tx1"/>
                </a:solidFill>
                <a:latin typeface="Calibri" pitchFamily="34" charset="0"/>
              </a:defRPr>
            </a:lvl6pPr>
            <a:lvl7pPr marL="2468563" indent="-228600" eaLnBrk="0" fontAlgn="base" hangingPunct="0">
              <a:spcAft>
                <a:spcPct val="0"/>
              </a:spcAft>
              <a:buClr>
                <a:srgbClr val="C89F5D"/>
              </a:buClr>
              <a:buFont typeface="Arial" charset="0"/>
              <a:defRPr sz="1400">
                <a:solidFill>
                  <a:schemeClr val="tx1"/>
                </a:solidFill>
                <a:latin typeface="Calibri" pitchFamily="34" charset="0"/>
              </a:defRPr>
            </a:lvl7pPr>
            <a:lvl8pPr marL="2925763" indent="-228600" eaLnBrk="0" fontAlgn="base" hangingPunct="0">
              <a:spcAft>
                <a:spcPct val="0"/>
              </a:spcAft>
              <a:buClr>
                <a:srgbClr val="C89F5D"/>
              </a:buClr>
              <a:buFont typeface="Arial" charset="0"/>
              <a:defRPr sz="1400">
                <a:solidFill>
                  <a:schemeClr val="tx1"/>
                </a:solidFill>
                <a:latin typeface="Calibri" pitchFamily="34" charset="0"/>
              </a:defRPr>
            </a:lvl8pPr>
            <a:lvl9pPr marL="3382963" indent="-228600" eaLnBrk="0" fontAlgn="base" hangingPunct="0">
              <a:spcAft>
                <a:spcPct val="0"/>
              </a:spcAft>
              <a:buClr>
                <a:srgbClr val="C89F5D"/>
              </a:buClr>
              <a:buFont typeface="Arial" charset="0"/>
              <a:defRPr sz="1400">
                <a:solidFill>
                  <a:schemeClr val="tx1"/>
                </a:solidFill>
                <a:latin typeface="Calibri" pitchFamily="34" charset="0"/>
              </a:defRPr>
            </a:lvl9pPr>
          </a:lstStyle>
          <a:p>
            <a:pPr eaLnBrk="0" hangingPunct="0">
              <a:spcBef>
                <a:spcPct val="20000"/>
              </a:spcBef>
              <a:buClr>
                <a:schemeClr val="accent1"/>
              </a:buClr>
              <a:buFont typeface="Arial" charset="0"/>
              <a:buNone/>
            </a:pPr>
            <a:r>
              <a:rPr lang="en-US" sz="1400"/>
              <a:t>&lt;title&gt;Animasi dengan fungsi animate&lt;/title&gt;</a:t>
            </a:r>
          </a:p>
          <a:p>
            <a:pPr eaLnBrk="0" hangingPunct="0">
              <a:spcBef>
                <a:spcPct val="20000"/>
              </a:spcBef>
              <a:buClr>
                <a:schemeClr val="accent1"/>
              </a:buClr>
              <a:buFont typeface="Arial" charset="0"/>
              <a:buNone/>
            </a:pPr>
            <a:r>
              <a:rPr lang="en-US" sz="1400"/>
              <a:t>  &lt;/head&gt;</a:t>
            </a:r>
          </a:p>
          <a:p>
            <a:pPr eaLnBrk="0" hangingPunct="0">
              <a:spcBef>
                <a:spcPct val="20000"/>
              </a:spcBef>
              <a:buClr>
                <a:schemeClr val="accent1"/>
              </a:buClr>
              <a:buFont typeface="Arial" charset="0"/>
              <a:buNone/>
            </a:pPr>
            <a:r>
              <a:rPr lang="en-US" sz="1400"/>
              <a:t> </a:t>
            </a:r>
          </a:p>
          <a:p>
            <a:pPr eaLnBrk="0" hangingPunct="0">
              <a:spcBef>
                <a:spcPct val="20000"/>
              </a:spcBef>
              <a:buClr>
                <a:schemeClr val="accent1"/>
              </a:buClr>
              <a:buFont typeface="Arial" charset="0"/>
              <a:buNone/>
            </a:pPr>
            <a:r>
              <a:rPr lang="en-US" sz="1400"/>
              <a:t> &lt;body&gt;</a:t>
            </a:r>
          </a:p>
          <a:p>
            <a:pPr eaLnBrk="0" hangingPunct="0">
              <a:spcBef>
                <a:spcPct val="20000"/>
              </a:spcBef>
              <a:buClr>
                <a:schemeClr val="accent1"/>
              </a:buClr>
              <a:buFont typeface="Arial" charset="0"/>
              <a:buNone/>
            </a:pPr>
            <a:r>
              <a:rPr lang="en-US" sz="1400"/>
              <a:t> &lt;input type="submit" class="mulai" value="Jalankan" /&gt;</a:t>
            </a:r>
          </a:p>
          <a:p>
            <a:pPr eaLnBrk="0" hangingPunct="0">
              <a:spcBef>
                <a:spcPct val="20000"/>
              </a:spcBef>
              <a:buClr>
                <a:schemeClr val="accent1"/>
              </a:buClr>
              <a:buFont typeface="Arial" charset="0"/>
              <a:buNone/>
            </a:pPr>
            <a:r>
              <a:rPr lang="en-US" sz="1400"/>
              <a:t> &lt;div id="kotak"&gt;&lt;/div&gt;</a:t>
            </a:r>
          </a:p>
          <a:p>
            <a:pPr eaLnBrk="0" hangingPunct="0">
              <a:spcBef>
                <a:spcPct val="20000"/>
              </a:spcBef>
              <a:buClr>
                <a:schemeClr val="accent1"/>
              </a:buClr>
              <a:buFont typeface="Arial" charset="0"/>
              <a:buNone/>
            </a:pPr>
            <a:r>
              <a:rPr lang="en-US" sz="1400"/>
              <a:t> &lt;marquee behavior="scroll" direction="left"&gt;&lt;div id="kotak"&gt;&lt;/div&gt;&lt;/marquee&gt;</a:t>
            </a:r>
          </a:p>
          <a:p>
            <a:pPr eaLnBrk="0" hangingPunct="0">
              <a:spcBef>
                <a:spcPct val="20000"/>
              </a:spcBef>
              <a:buClr>
                <a:schemeClr val="accent1"/>
              </a:buClr>
              <a:buFont typeface="Arial" charset="0"/>
              <a:buNone/>
            </a:pPr>
            <a:r>
              <a:rPr lang="en-US" sz="1400"/>
              <a:t>  &lt;marquee behavior="scroll" direction="right"&gt;&lt;div id="kotak"&gt;&lt;/div&gt;&lt;/marquee&gt;</a:t>
            </a:r>
          </a:p>
          <a:p>
            <a:pPr eaLnBrk="0" hangingPunct="0">
              <a:spcBef>
                <a:spcPct val="20000"/>
              </a:spcBef>
              <a:buClr>
                <a:schemeClr val="accent1"/>
              </a:buClr>
              <a:buFont typeface="Arial" charset="0"/>
              <a:buNone/>
            </a:pPr>
            <a:r>
              <a:rPr lang="en-US" sz="1400"/>
              <a:t>&lt;marquee behavior="scroll" direction="right"&gt; sif upj &lt;/marquee&gt;</a:t>
            </a:r>
          </a:p>
          <a:p>
            <a:pPr eaLnBrk="0" hangingPunct="0">
              <a:spcBef>
                <a:spcPct val="20000"/>
              </a:spcBef>
              <a:buClr>
                <a:schemeClr val="accent1"/>
              </a:buClr>
              <a:buFont typeface="Arial" charset="0"/>
              <a:buNone/>
            </a:pPr>
            <a:endParaRPr lang="en-US" sz="1400"/>
          </a:p>
          <a:p>
            <a:pPr eaLnBrk="0" hangingPunct="0">
              <a:spcBef>
                <a:spcPct val="20000"/>
              </a:spcBef>
              <a:buClr>
                <a:schemeClr val="accent1"/>
              </a:buClr>
              <a:buFont typeface="Arial" charset="0"/>
              <a:buNone/>
            </a:pPr>
            <a:r>
              <a:rPr lang="en-US" sz="1400"/>
              <a:t> &lt;/body&gt;</a:t>
            </a:r>
          </a:p>
          <a:p>
            <a:pPr eaLnBrk="0" hangingPunct="0">
              <a:spcBef>
                <a:spcPct val="20000"/>
              </a:spcBef>
              <a:buClr>
                <a:schemeClr val="accent1"/>
              </a:buClr>
              <a:buFont typeface="Arial" charset="0"/>
              <a:buNone/>
            </a:pPr>
            <a:r>
              <a:rPr lang="en-US" sz="1400"/>
              <a:t> &lt;/html&gt;</a:t>
            </a:r>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105400"/>
            <a:ext cx="49530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40490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Event</a:t>
            </a:r>
            <a:endParaRPr lang="en-US" dirty="0"/>
          </a:p>
        </p:txBody>
      </p:sp>
      <p:sp>
        <p:nvSpPr>
          <p:cNvPr id="20483" name="Content Placeholder 2"/>
          <p:cNvSpPr>
            <a:spLocks noGrp="1"/>
          </p:cNvSpPr>
          <p:nvPr>
            <p:ph idx="1"/>
          </p:nvPr>
        </p:nvSpPr>
        <p:spPr>
          <a:xfrm>
            <a:off x="323528" y="2060848"/>
            <a:ext cx="7620000" cy="838200"/>
          </a:xfrm>
        </p:spPr>
        <p:txBody>
          <a:bodyPr>
            <a:noAutofit/>
          </a:bodyPr>
          <a:lstStyle/>
          <a:p>
            <a:pPr eaLnBrk="1" hangingPunct="1"/>
            <a:r>
              <a:rPr lang="en-US" altLang="en-US" sz="2000" dirty="0" smtClean="0"/>
              <a:t>Event </a:t>
            </a:r>
            <a:r>
              <a:rPr lang="en-US" altLang="en-US" sz="2000" dirty="0" err="1" smtClean="0"/>
              <a:t>adalah</a:t>
            </a:r>
            <a:r>
              <a:rPr lang="en-US" altLang="en-US" sz="2000" dirty="0" smtClean="0"/>
              <a:t> : Script yang </a:t>
            </a:r>
            <a:r>
              <a:rPr lang="en-US" altLang="en-US" sz="2000" dirty="0" err="1" smtClean="0"/>
              <a:t>merespon</a:t>
            </a:r>
            <a:r>
              <a:rPr lang="en-US" altLang="en-US" sz="2000" dirty="0" smtClean="0"/>
              <a:t> </a:t>
            </a:r>
            <a:r>
              <a:rPr lang="en-US" altLang="en-US" sz="2000" dirty="0" err="1" smtClean="0"/>
              <a:t>atas</a:t>
            </a:r>
            <a:r>
              <a:rPr lang="en-US" altLang="en-US" sz="2000" dirty="0" smtClean="0"/>
              <a:t> </a:t>
            </a:r>
            <a:r>
              <a:rPr lang="en-US" altLang="en-US" sz="2000" dirty="0" err="1" smtClean="0"/>
              <a:t>setiap</a:t>
            </a:r>
            <a:r>
              <a:rPr lang="en-US" altLang="en-US" sz="2000" dirty="0" smtClean="0"/>
              <a:t> </a:t>
            </a:r>
            <a:r>
              <a:rPr lang="en-US" altLang="en-US" sz="2000" dirty="0" err="1" smtClean="0"/>
              <a:t>kejadian</a:t>
            </a:r>
            <a:r>
              <a:rPr lang="en-US" altLang="en-US" sz="2000" dirty="0" smtClean="0"/>
              <a:t> yang </a:t>
            </a:r>
            <a:r>
              <a:rPr lang="en-US" altLang="en-US" sz="2000" dirty="0" err="1" smtClean="0"/>
              <a:t>berhubungan</a:t>
            </a:r>
            <a:r>
              <a:rPr lang="en-US" altLang="en-US" sz="2000" dirty="0" smtClean="0"/>
              <a:t> </a:t>
            </a:r>
            <a:r>
              <a:rPr lang="en-US" altLang="en-US" sz="2000" dirty="0" err="1" smtClean="0"/>
              <a:t>dengan</a:t>
            </a:r>
            <a:r>
              <a:rPr lang="en-US" altLang="en-US" sz="2000" dirty="0" smtClean="0"/>
              <a:t> </a:t>
            </a:r>
            <a:r>
              <a:rPr lang="en-US" altLang="en-US" sz="2000" dirty="0" err="1" smtClean="0"/>
              <a:t>elemen</a:t>
            </a:r>
            <a:r>
              <a:rPr lang="en-US" altLang="en-US" sz="2000" dirty="0" smtClean="0"/>
              <a:t> </a:t>
            </a:r>
            <a:r>
              <a:rPr lang="en-US" altLang="en-US" sz="2000" dirty="0" err="1" smtClean="0"/>
              <a:t>atau</a:t>
            </a:r>
            <a:r>
              <a:rPr lang="en-US" altLang="en-US" sz="2000" dirty="0" smtClean="0"/>
              <a:t> selector </a:t>
            </a:r>
            <a:r>
              <a:rPr lang="en-US" altLang="en-US" sz="2000" dirty="0" err="1" smtClean="0"/>
              <a:t>seperti</a:t>
            </a:r>
            <a:r>
              <a:rPr lang="en-US" altLang="en-US" sz="2000" dirty="0" smtClean="0"/>
              <a:t> click </a:t>
            </a:r>
            <a:r>
              <a:rPr lang="en-US" altLang="en-US" sz="2000" dirty="0" err="1" smtClean="0"/>
              <a:t>atau</a:t>
            </a:r>
            <a:r>
              <a:rPr lang="en-US" altLang="en-US" sz="2000" dirty="0" smtClean="0"/>
              <a:t> double click</a:t>
            </a:r>
          </a:p>
          <a:p>
            <a:pPr eaLnBrk="1" hangingPunct="1"/>
            <a:r>
              <a:rPr lang="en-US" altLang="en-US" sz="2000" dirty="0" smtClean="0"/>
              <a:t>Click()</a:t>
            </a:r>
          </a:p>
          <a:p>
            <a:pPr eaLnBrk="1" hangingPunct="1"/>
            <a:r>
              <a:rPr lang="en-US" altLang="en-US" sz="2000" dirty="0" err="1" smtClean="0"/>
              <a:t>Doubleclick</a:t>
            </a:r>
            <a:r>
              <a:rPr lang="en-US" altLang="en-US" sz="2000" dirty="0" smtClean="0"/>
              <a:t>()</a:t>
            </a:r>
          </a:p>
          <a:p>
            <a:pPr eaLnBrk="1" hangingPunct="1"/>
            <a:r>
              <a:rPr lang="en-US" altLang="en-US" sz="2000" dirty="0" err="1" smtClean="0"/>
              <a:t>mouseover</a:t>
            </a:r>
            <a:r>
              <a:rPr lang="en-US" altLang="en-US" sz="2000" dirty="0" smtClean="0"/>
              <a:t>() : Event  </a:t>
            </a:r>
            <a:r>
              <a:rPr lang="en-US" altLang="en-US" sz="2000" dirty="0" err="1" smtClean="0"/>
              <a:t>mouseover</a:t>
            </a:r>
            <a:r>
              <a:rPr lang="en-US" altLang="en-US" sz="2000" dirty="0" smtClean="0"/>
              <a:t>  </a:t>
            </a:r>
            <a:r>
              <a:rPr lang="en-US" altLang="en-US" sz="2000" dirty="0" err="1" smtClean="0"/>
              <a:t>akan</a:t>
            </a:r>
            <a:r>
              <a:rPr lang="en-US" altLang="en-US" sz="2000" dirty="0" smtClean="0"/>
              <a:t>  </a:t>
            </a:r>
            <a:r>
              <a:rPr lang="en-US" altLang="en-US" sz="2000" dirty="0" err="1" smtClean="0"/>
              <a:t>dijalankan</a:t>
            </a:r>
            <a:r>
              <a:rPr lang="en-US" altLang="en-US" sz="2000" dirty="0" smtClean="0"/>
              <a:t>  </a:t>
            </a:r>
            <a:r>
              <a:rPr lang="en-US" altLang="en-US" sz="2000" dirty="0" err="1" smtClean="0"/>
              <a:t>ketika</a:t>
            </a:r>
            <a:r>
              <a:rPr lang="en-US" altLang="en-US" sz="2000" dirty="0" smtClean="0"/>
              <a:t>  </a:t>
            </a:r>
            <a:r>
              <a:rPr lang="en-US" altLang="en-US" sz="2000" dirty="0" err="1" smtClean="0"/>
              <a:t>kursor</a:t>
            </a:r>
            <a:r>
              <a:rPr lang="en-US" altLang="en-US" sz="2000" dirty="0" smtClean="0"/>
              <a:t>  mouse  </a:t>
            </a:r>
            <a:r>
              <a:rPr lang="en-US" altLang="en-US" sz="2000" dirty="0" err="1" smtClean="0"/>
              <a:t>melewati</a:t>
            </a:r>
            <a:r>
              <a:rPr lang="en-US" altLang="en-US" sz="2000" dirty="0" smtClean="0"/>
              <a:t>  </a:t>
            </a:r>
            <a:r>
              <a:rPr lang="en-US" altLang="en-US" sz="2000" dirty="0" err="1" smtClean="0"/>
              <a:t>elemen</a:t>
            </a:r>
            <a:r>
              <a:rPr lang="en-US" altLang="en-US" sz="2000" dirty="0" smtClean="0"/>
              <a:t>  </a:t>
            </a:r>
          </a:p>
          <a:p>
            <a:pPr eaLnBrk="1" hangingPunct="1"/>
            <a:r>
              <a:rPr lang="en-US" altLang="en-US" sz="2000" dirty="0" err="1" smtClean="0"/>
              <a:t>mouseleave</a:t>
            </a:r>
            <a:r>
              <a:rPr lang="en-US" altLang="en-US" sz="2000" dirty="0" smtClean="0"/>
              <a:t>() : Event  </a:t>
            </a:r>
            <a:r>
              <a:rPr lang="en-US" altLang="en-US" sz="2000" dirty="0" err="1" smtClean="0"/>
              <a:t>mouseover</a:t>
            </a:r>
            <a:r>
              <a:rPr lang="en-US" altLang="en-US" sz="2000" dirty="0" smtClean="0"/>
              <a:t>  </a:t>
            </a:r>
            <a:r>
              <a:rPr lang="en-US" altLang="en-US" sz="2000" dirty="0" err="1" smtClean="0"/>
              <a:t>akan</a:t>
            </a:r>
            <a:r>
              <a:rPr lang="en-US" altLang="en-US" sz="2000" dirty="0" smtClean="0"/>
              <a:t>  </a:t>
            </a:r>
            <a:r>
              <a:rPr lang="en-US" altLang="en-US" sz="2000" dirty="0" err="1" smtClean="0"/>
              <a:t>dijalankan</a:t>
            </a:r>
            <a:r>
              <a:rPr lang="en-US" altLang="en-US" sz="2000" dirty="0" smtClean="0"/>
              <a:t>  </a:t>
            </a:r>
            <a:r>
              <a:rPr lang="en-US" altLang="en-US" sz="2000" dirty="0" err="1" smtClean="0"/>
              <a:t>ketika</a:t>
            </a:r>
            <a:r>
              <a:rPr lang="en-US" altLang="en-US" sz="2000" dirty="0" smtClean="0"/>
              <a:t>  </a:t>
            </a:r>
            <a:r>
              <a:rPr lang="en-US" altLang="en-US" sz="2000" dirty="0" err="1" smtClean="0"/>
              <a:t>kursor</a:t>
            </a:r>
            <a:r>
              <a:rPr lang="en-US" altLang="en-US" sz="2000" dirty="0" smtClean="0"/>
              <a:t>  mouse </a:t>
            </a:r>
            <a:r>
              <a:rPr lang="en-US" altLang="en-US" sz="2000" dirty="0" err="1" smtClean="0"/>
              <a:t>meninggalkan</a:t>
            </a:r>
            <a:r>
              <a:rPr lang="en-US" altLang="en-US" sz="2000" dirty="0" smtClean="0"/>
              <a:t> </a:t>
            </a:r>
            <a:r>
              <a:rPr lang="en-US" altLang="en-US" sz="2000" dirty="0" err="1" smtClean="0"/>
              <a:t>elemen</a:t>
            </a:r>
            <a:r>
              <a:rPr lang="en-US" altLang="en-US" sz="2000" dirty="0" smtClean="0"/>
              <a:t> </a:t>
            </a:r>
          </a:p>
          <a:p>
            <a:pPr eaLnBrk="1" hangingPunct="1"/>
            <a:endParaRPr lang="en-US" altLang="en-US" sz="2000" dirty="0" smtClean="0"/>
          </a:p>
        </p:txBody>
      </p:sp>
    </p:spTree>
    <p:extLst>
      <p:ext uri="{BB962C8B-B14F-4D97-AF65-F5344CB8AC3E}">
        <p14:creationId xmlns:p14="http://schemas.microsoft.com/office/powerpoint/2010/main" val="1945614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47" y="476672"/>
            <a:ext cx="8229600" cy="1066800"/>
          </a:xfrm>
        </p:spPr>
        <p:txBody>
          <a:bodyPr/>
          <a:lstStyle/>
          <a:p>
            <a:pPr eaLnBrk="1" hangingPunct="1">
              <a:defRPr/>
            </a:pPr>
            <a:r>
              <a:rPr lang="en-US" dirty="0" smtClean="0"/>
              <a:t>Event</a:t>
            </a:r>
            <a:endParaRPr lang="en-US" dirty="0"/>
          </a:p>
        </p:txBody>
      </p:sp>
      <p:sp>
        <p:nvSpPr>
          <p:cNvPr id="21507" name="Content Placeholder 2"/>
          <p:cNvSpPr>
            <a:spLocks noGrp="1"/>
          </p:cNvSpPr>
          <p:nvPr>
            <p:ph idx="1"/>
          </p:nvPr>
        </p:nvSpPr>
        <p:spPr>
          <a:xfrm>
            <a:off x="457200" y="1600200"/>
            <a:ext cx="7620000" cy="838200"/>
          </a:xfrm>
        </p:spPr>
        <p:txBody>
          <a:bodyPr>
            <a:normAutofit fontScale="70000" lnSpcReduction="20000"/>
          </a:bodyPr>
          <a:lstStyle/>
          <a:p>
            <a:pPr eaLnBrk="1" hangingPunct="1"/>
            <a:r>
              <a:rPr lang="en-US" altLang="en-US" smtClean="0"/>
              <a:t>Event adalah : Script yang merespon atas setiap kejadian yang berhubungan dengan elemen atau selector seperti click atau double click</a:t>
            </a: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524125"/>
            <a:ext cx="383857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9" name="Rectangle 3"/>
          <p:cNvSpPr>
            <a:spLocks noChangeArrowheads="1"/>
          </p:cNvSpPr>
          <p:nvPr/>
        </p:nvSpPr>
        <p:spPr bwMode="auto">
          <a:xfrm>
            <a:off x="76200" y="2667000"/>
            <a:ext cx="4572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dirty="0"/>
              <a:t>&lt;html&gt;</a:t>
            </a:r>
          </a:p>
          <a:p>
            <a:r>
              <a:rPr lang="en-US" altLang="en-US" sz="1400" dirty="0"/>
              <a:t>  &lt;head&gt;</a:t>
            </a:r>
          </a:p>
          <a:p>
            <a:r>
              <a:rPr lang="en-US" altLang="en-US" sz="1400" dirty="0"/>
              <a:t>  &lt;script type="text/</a:t>
            </a:r>
            <a:r>
              <a:rPr lang="en-US" altLang="en-US" sz="1400" dirty="0" err="1"/>
              <a:t>javascript</a:t>
            </a:r>
            <a:r>
              <a:rPr lang="en-US" altLang="en-US" sz="1400" dirty="0"/>
              <a:t>" </a:t>
            </a:r>
            <a:r>
              <a:rPr lang="en-US" altLang="en-US" sz="1400" dirty="0" err="1"/>
              <a:t>src</a:t>
            </a:r>
            <a:r>
              <a:rPr lang="en-US" altLang="en-US" sz="1400" dirty="0"/>
              <a:t>="jquery-2.1.3.js"&gt;&lt;/script&gt;</a:t>
            </a:r>
          </a:p>
          <a:p>
            <a:r>
              <a:rPr lang="en-US" altLang="en-US" sz="1400" dirty="0"/>
              <a:t> &lt;script type="text/</a:t>
            </a:r>
            <a:r>
              <a:rPr lang="en-US" altLang="en-US" sz="1400" dirty="0" err="1"/>
              <a:t>javascript</a:t>
            </a:r>
            <a:r>
              <a:rPr lang="en-US" altLang="en-US" sz="1400" dirty="0"/>
              <a:t>"&gt;</a:t>
            </a:r>
          </a:p>
          <a:p>
            <a:r>
              <a:rPr lang="en-US" altLang="en-US" sz="1400" dirty="0"/>
              <a:t>  $("document").ready(function(){</a:t>
            </a:r>
          </a:p>
          <a:p>
            <a:r>
              <a:rPr lang="en-US" altLang="en-US" sz="1400" dirty="0"/>
              <a:t>  $('a').click(function(){</a:t>
            </a:r>
          </a:p>
          <a:p>
            <a:r>
              <a:rPr lang="en-US" altLang="en-US" sz="1400" dirty="0"/>
              <a:t>  alert("</a:t>
            </a:r>
            <a:r>
              <a:rPr lang="en-US" altLang="en-US" sz="1400" dirty="0" err="1"/>
              <a:t>Selamat</a:t>
            </a:r>
            <a:r>
              <a:rPr lang="en-US" altLang="en-US" sz="1400" dirty="0"/>
              <a:t> </a:t>
            </a:r>
            <a:r>
              <a:rPr lang="en-US" altLang="en-US" sz="1400" dirty="0" err="1"/>
              <a:t>datang</a:t>
            </a:r>
            <a:r>
              <a:rPr lang="en-US" altLang="en-US" sz="1400" dirty="0"/>
              <a:t> di website </a:t>
            </a:r>
            <a:r>
              <a:rPr lang="en-US" altLang="en-US" sz="1400" dirty="0" err="1"/>
              <a:t>Sif</a:t>
            </a:r>
            <a:r>
              <a:rPr lang="en-US" altLang="en-US" sz="1400" dirty="0"/>
              <a:t> UPJ")</a:t>
            </a:r>
          </a:p>
          <a:p>
            <a:r>
              <a:rPr lang="en-US" altLang="en-US" sz="1400" dirty="0"/>
              <a:t>  });</a:t>
            </a:r>
          </a:p>
          <a:p>
            <a:r>
              <a:rPr lang="en-US" altLang="en-US" sz="1400" dirty="0"/>
              <a:t>  });</a:t>
            </a:r>
          </a:p>
          <a:p>
            <a:r>
              <a:rPr lang="en-US" altLang="en-US" sz="1400" dirty="0"/>
              <a:t>  &lt;/script&gt;</a:t>
            </a:r>
          </a:p>
          <a:p>
            <a:r>
              <a:rPr lang="en-US" altLang="en-US" sz="1400" dirty="0"/>
              <a:t> &lt;/head&gt;</a:t>
            </a:r>
          </a:p>
          <a:p>
            <a:r>
              <a:rPr lang="en-US" altLang="en-US" sz="1400" dirty="0"/>
              <a:t>  &lt;body&gt;</a:t>
            </a:r>
          </a:p>
          <a:p>
            <a:r>
              <a:rPr lang="en-US" altLang="en-US" sz="1400" dirty="0"/>
              <a:t>  &lt;h1&gt; </a:t>
            </a:r>
            <a:r>
              <a:rPr lang="en-US" altLang="en-US" sz="1400" dirty="0" err="1"/>
              <a:t>Contoh</a:t>
            </a:r>
            <a:r>
              <a:rPr lang="en-US" altLang="en-US" sz="1400" dirty="0"/>
              <a:t> event click </a:t>
            </a:r>
            <a:r>
              <a:rPr lang="en-US" altLang="en-US" sz="1400" dirty="0" err="1"/>
              <a:t>jquery</a:t>
            </a:r>
            <a:r>
              <a:rPr lang="en-US" altLang="en-US" sz="1400" dirty="0"/>
              <a:t>&lt;/h1&gt;</a:t>
            </a:r>
          </a:p>
          <a:p>
            <a:r>
              <a:rPr lang="en-US" altLang="en-US" sz="1400" dirty="0"/>
              <a:t>  &lt;a </a:t>
            </a:r>
            <a:r>
              <a:rPr lang="en-US" altLang="en-US" sz="1400" dirty="0" err="1"/>
              <a:t>href</a:t>
            </a:r>
            <a:r>
              <a:rPr lang="en-US" altLang="en-US" sz="1400" dirty="0"/>
              <a:t>="http://sif.upj.ac.id"&gt;</a:t>
            </a:r>
            <a:r>
              <a:rPr lang="en-US" altLang="en-US" sz="1400" dirty="0" err="1"/>
              <a:t>Klik</a:t>
            </a:r>
            <a:r>
              <a:rPr lang="en-US" altLang="en-US" sz="1400" dirty="0"/>
              <a:t> </a:t>
            </a:r>
            <a:r>
              <a:rPr lang="en-US" altLang="en-US" sz="1400" dirty="0" err="1"/>
              <a:t>disini</a:t>
            </a:r>
            <a:r>
              <a:rPr lang="en-US" altLang="en-US" sz="1400" dirty="0"/>
              <a:t> </a:t>
            </a:r>
            <a:r>
              <a:rPr lang="en-US" altLang="en-US" sz="1400" dirty="0" err="1"/>
              <a:t>untuk</a:t>
            </a:r>
            <a:r>
              <a:rPr lang="en-US" altLang="en-US" sz="1400" dirty="0"/>
              <a:t> </a:t>
            </a:r>
            <a:r>
              <a:rPr lang="en-US" altLang="en-US" sz="1400" dirty="0" err="1"/>
              <a:t>menuju</a:t>
            </a:r>
            <a:r>
              <a:rPr lang="en-US" altLang="en-US" sz="1400" dirty="0"/>
              <a:t> </a:t>
            </a:r>
            <a:r>
              <a:rPr lang="en-US" altLang="en-US" sz="1400" dirty="0" err="1"/>
              <a:t>halaman</a:t>
            </a:r>
            <a:r>
              <a:rPr lang="en-US" altLang="en-US" sz="1400" dirty="0"/>
              <a:t> web </a:t>
            </a:r>
            <a:r>
              <a:rPr lang="en-US" altLang="en-US" sz="1400" dirty="0" err="1"/>
              <a:t>Sistem</a:t>
            </a:r>
            <a:r>
              <a:rPr lang="en-US" altLang="en-US" sz="1400" dirty="0"/>
              <a:t> </a:t>
            </a:r>
            <a:r>
              <a:rPr lang="en-US" altLang="en-US" sz="1400" dirty="0" err="1"/>
              <a:t>informasi</a:t>
            </a:r>
            <a:r>
              <a:rPr lang="en-US" altLang="en-US" sz="1400" dirty="0"/>
              <a:t> </a:t>
            </a:r>
            <a:r>
              <a:rPr lang="en-US" altLang="en-US" sz="1400" dirty="0" err="1"/>
              <a:t>upj</a:t>
            </a:r>
            <a:r>
              <a:rPr lang="en-US" altLang="en-US" sz="1400" dirty="0"/>
              <a:t> &lt;/a&gt;</a:t>
            </a:r>
          </a:p>
          <a:p>
            <a:r>
              <a:rPr lang="en-US" altLang="en-US" sz="1400" dirty="0"/>
              <a:t> &lt;/body&gt;</a:t>
            </a:r>
          </a:p>
          <a:p>
            <a:r>
              <a:rPr lang="en-US" altLang="en-US" sz="1400" dirty="0"/>
              <a:t> &lt;/html&gt; </a:t>
            </a:r>
          </a:p>
        </p:txBody>
      </p:sp>
      <p:pic>
        <p:nvPicPr>
          <p:cNvPr id="215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573016"/>
            <a:ext cx="22860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340804"/>
            <a:ext cx="2533650" cy="130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5259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1066800"/>
          </a:xfrm>
        </p:spPr>
        <p:txBody>
          <a:bodyPr/>
          <a:lstStyle/>
          <a:p>
            <a:pPr eaLnBrk="1" hangingPunct="1">
              <a:defRPr/>
            </a:pPr>
            <a:r>
              <a:rPr lang="en-US" dirty="0" smtClean="0"/>
              <a:t>Event </a:t>
            </a:r>
            <a:r>
              <a:rPr lang="en-US" dirty="0" err="1" smtClean="0"/>
              <a:t>doubleclick</a:t>
            </a:r>
            <a:endParaRPr lang="en-US" dirty="0"/>
          </a:p>
        </p:txBody>
      </p:sp>
      <p:sp>
        <p:nvSpPr>
          <p:cNvPr id="22531" name="Content Placeholder 2"/>
          <p:cNvSpPr>
            <a:spLocks noGrp="1"/>
          </p:cNvSpPr>
          <p:nvPr>
            <p:ph idx="1"/>
          </p:nvPr>
        </p:nvSpPr>
        <p:spPr>
          <a:xfrm>
            <a:off x="76200" y="1219200"/>
            <a:ext cx="4953000" cy="4800600"/>
          </a:xfrm>
        </p:spPr>
        <p:txBody>
          <a:bodyPr>
            <a:normAutofit fontScale="92500" lnSpcReduction="20000"/>
          </a:bodyPr>
          <a:lstStyle/>
          <a:p>
            <a:pPr marL="114300" indent="0" eaLnBrk="1" hangingPunct="1">
              <a:buFont typeface="Arial" charset="0"/>
              <a:buNone/>
            </a:pPr>
            <a:r>
              <a:rPr lang="en-US" altLang="en-US" sz="1400" dirty="0" smtClean="0"/>
              <a:t> &lt;html&gt;</a:t>
            </a:r>
          </a:p>
          <a:p>
            <a:pPr marL="114300" indent="0" eaLnBrk="1" hangingPunct="1">
              <a:buFont typeface="Arial" charset="0"/>
              <a:buNone/>
            </a:pPr>
            <a:r>
              <a:rPr lang="en-US" altLang="en-US" sz="1400" dirty="0" smtClean="0"/>
              <a:t>  &lt;head&gt;</a:t>
            </a:r>
          </a:p>
          <a:p>
            <a:pPr marL="114300" indent="0">
              <a:buNone/>
            </a:pPr>
            <a:r>
              <a:rPr lang="en-US" altLang="en-US" sz="1400" dirty="0" smtClean="0"/>
              <a:t>  &lt;script type="text/</a:t>
            </a:r>
            <a:r>
              <a:rPr lang="en-US" altLang="en-US" sz="1400" dirty="0" err="1" smtClean="0"/>
              <a:t>javascript</a:t>
            </a:r>
            <a:r>
              <a:rPr lang="en-US" altLang="en-US" sz="1400" dirty="0" smtClean="0"/>
              <a:t>" </a:t>
            </a:r>
            <a:r>
              <a:rPr lang="en-US" altLang="en-US" sz="1400" dirty="0" err="1" smtClean="0"/>
              <a:t>src</a:t>
            </a:r>
            <a:r>
              <a:rPr lang="en-US" altLang="en-US" sz="1400" dirty="0"/>
              <a:t>="jquery-2.1.3.js"&gt;&lt;/</a:t>
            </a:r>
            <a:r>
              <a:rPr lang="en-US" altLang="en-US" sz="1400" dirty="0" smtClean="0"/>
              <a:t>script&gt;</a:t>
            </a:r>
          </a:p>
          <a:p>
            <a:pPr marL="114300" indent="0" eaLnBrk="1" hangingPunct="1">
              <a:buFont typeface="Arial" charset="0"/>
              <a:buNone/>
            </a:pPr>
            <a:r>
              <a:rPr lang="en-US" altLang="en-US" sz="1400" dirty="0" smtClean="0"/>
              <a:t>  &lt;script type="text/</a:t>
            </a:r>
            <a:r>
              <a:rPr lang="en-US" altLang="en-US" sz="1400" dirty="0" err="1" smtClean="0"/>
              <a:t>javascript</a:t>
            </a:r>
            <a:r>
              <a:rPr lang="en-US" altLang="en-US" sz="1400" dirty="0" smtClean="0"/>
              <a:t>"&gt;</a:t>
            </a:r>
          </a:p>
          <a:p>
            <a:pPr marL="114300" indent="0" eaLnBrk="1" hangingPunct="1">
              <a:buFont typeface="Arial" charset="0"/>
              <a:buNone/>
            </a:pPr>
            <a:r>
              <a:rPr lang="en-US" altLang="en-US" sz="1400" dirty="0" smtClean="0"/>
              <a:t>  $("document").ready(function(){</a:t>
            </a:r>
          </a:p>
          <a:p>
            <a:pPr marL="114300" indent="0" eaLnBrk="1" hangingPunct="1">
              <a:buFont typeface="Arial" charset="0"/>
              <a:buNone/>
            </a:pPr>
            <a:r>
              <a:rPr lang="en-US" altLang="en-US" sz="1400" dirty="0" smtClean="0"/>
              <a:t>  $("div").</a:t>
            </a:r>
            <a:r>
              <a:rPr lang="en-US" altLang="en-US" sz="1400" dirty="0" err="1" smtClean="0"/>
              <a:t>dblclick</a:t>
            </a:r>
            <a:r>
              <a:rPr lang="en-US" altLang="en-US" sz="1400" dirty="0" smtClean="0"/>
              <a:t>(function(){</a:t>
            </a:r>
          </a:p>
          <a:p>
            <a:pPr marL="114300" indent="0" eaLnBrk="1" hangingPunct="1">
              <a:buFont typeface="Arial" charset="0"/>
              <a:buNone/>
            </a:pPr>
            <a:r>
              <a:rPr lang="en-US" altLang="en-US" sz="1400" dirty="0" smtClean="0"/>
              <a:t>  $(this).</a:t>
            </a:r>
            <a:r>
              <a:rPr lang="en-US" altLang="en-US" sz="1400" dirty="0" err="1" smtClean="0"/>
              <a:t>css</a:t>
            </a:r>
            <a:r>
              <a:rPr lang="en-US" altLang="en-US" sz="1400" dirty="0" smtClean="0"/>
              <a:t>({</a:t>
            </a:r>
            <a:r>
              <a:rPr lang="en-US" altLang="en-US" sz="1400" dirty="0" err="1" smtClean="0"/>
              <a:t>background:"red</a:t>
            </a:r>
            <a:r>
              <a:rPr lang="en-US" altLang="en-US" sz="1400" dirty="0" smtClean="0"/>
              <a:t>"});</a:t>
            </a:r>
          </a:p>
          <a:p>
            <a:pPr marL="114300" indent="0" eaLnBrk="1" hangingPunct="1">
              <a:buFont typeface="Arial" charset="0"/>
              <a:buNone/>
            </a:pPr>
            <a:r>
              <a:rPr lang="en-US" altLang="en-US" sz="1400" dirty="0" smtClean="0"/>
              <a:t>  });</a:t>
            </a:r>
          </a:p>
          <a:p>
            <a:pPr marL="114300" indent="0" eaLnBrk="1" hangingPunct="1">
              <a:buFont typeface="Arial" charset="0"/>
              <a:buNone/>
            </a:pPr>
            <a:r>
              <a:rPr lang="en-US" altLang="en-US" sz="1400" dirty="0" smtClean="0"/>
              <a:t>  });</a:t>
            </a:r>
          </a:p>
          <a:p>
            <a:pPr marL="114300" indent="0" eaLnBrk="1" hangingPunct="1">
              <a:buFont typeface="Arial" charset="0"/>
              <a:buNone/>
            </a:pPr>
            <a:r>
              <a:rPr lang="en-US" altLang="en-US" sz="1400" dirty="0" smtClean="0"/>
              <a:t>  &lt;/script&gt;</a:t>
            </a:r>
          </a:p>
          <a:p>
            <a:pPr marL="114300" indent="0" eaLnBrk="1" hangingPunct="1">
              <a:buFont typeface="Arial" charset="0"/>
              <a:buNone/>
            </a:pPr>
            <a:r>
              <a:rPr lang="en-US" altLang="en-US" sz="1400" dirty="0" smtClean="0"/>
              <a:t>  &lt;style type="text/</a:t>
            </a:r>
            <a:r>
              <a:rPr lang="en-US" altLang="en-US" sz="1400" dirty="0" err="1" smtClean="0"/>
              <a:t>css</a:t>
            </a:r>
            <a:r>
              <a:rPr lang="en-US" altLang="en-US" sz="1400" dirty="0" smtClean="0"/>
              <a:t>"&gt;</a:t>
            </a:r>
          </a:p>
          <a:p>
            <a:pPr marL="114300" indent="0" eaLnBrk="1" hangingPunct="1">
              <a:buFont typeface="Arial" charset="0"/>
              <a:buNone/>
            </a:pPr>
            <a:r>
              <a:rPr lang="en-US" altLang="en-US" sz="1400" dirty="0" smtClean="0"/>
              <a:t>  div {</a:t>
            </a:r>
          </a:p>
          <a:p>
            <a:pPr marL="114300" indent="0" eaLnBrk="1" hangingPunct="1">
              <a:buFont typeface="Arial" charset="0"/>
              <a:buNone/>
            </a:pPr>
            <a:r>
              <a:rPr lang="en-US" altLang="en-US" sz="1400" dirty="0" smtClean="0"/>
              <a:t>  </a:t>
            </a:r>
            <a:r>
              <a:rPr lang="en-US" altLang="en-US" sz="1400" dirty="0" err="1" smtClean="0"/>
              <a:t>background:yellow</a:t>
            </a:r>
            <a:r>
              <a:rPr lang="en-US" altLang="en-US" sz="1400" dirty="0" smtClean="0"/>
              <a:t>;</a:t>
            </a:r>
          </a:p>
          <a:p>
            <a:pPr marL="114300" indent="0" eaLnBrk="1" hangingPunct="1">
              <a:buFont typeface="Arial" charset="0"/>
              <a:buNone/>
            </a:pPr>
            <a:r>
              <a:rPr lang="en-US" altLang="en-US" sz="1400" dirty="0" smtClean="0"/>
              <a:t>  width: 60px;</a:t>
            </a:r>
          </a:p>
          <a:p>
            <a:pPr marL="114300" indent="0" eaLnBrk="1" hangingPunct="1">
              <a:buFont typeface="Arial" charset="0"/>
              <a:buNone/>
            </a:pPr>
            <a:r>
              <a:rPr lang="en-US" altLang="en-US" sz="1400" dirty="0" smtClean="0"/>
              <a:t>  height:60px;</a:t>
            </a:r>
          </a:p>
          <a:p>
            <a:pPr marL="114300" indent="0" eaLnBrk="1" hangingPunct="1">
              <a:buFont typeface="Arial" charset="0"/>
              <a:buNone/>
            </a:pPr>
            <a:r>
              <a:rPr lang="en-US" altLang="en-US" sz="1400" dirty="0" smtClean="0"/>
              <a:t>  </a:t>
            </a:r>
            <a:r>
              <a:rPr lang="en-US" altLang="en-US" sz="1400" dirty="0" err="1" smtClean="0"/>
              <a:t>float:left</a:t>
            </a:r>
            <a:r>
              <a:rPr lang="en-US" altLang="en-US" sz="1400" dirty="0" smtClean="0"/>
              <a:t>;</a:t>
            </a:r>
          </a:p>
          <a:p>
            <a:pPr marL="114300" indent="0" eaLnBrk="1" hangingPunct="1">
              <a:buFont typeface="Arial" charset="0"/>
              <a:buNone/>
            </a:pPr>
            <a:r>
              <a:rPr lang="en-US" altLang="en-US" sz="1400" dirty="0" smtClean="0"/>
              <a:t>  margin:10px;</a:t>
            </a:r>
          </a:p>
          <a:p>
            <a:pPr marL="114300" indent="0" eaLnBrk="1" hangingPunct="1">
              <a:buFont typeface="Arial" charset="0"/>
              <a:buNone/>
            </a:pPr>
            <a:r>
              <a:rPr lang="en-US" altLang="en-US" sz="1400" dirty="0" smtClean="0"/>
              <a:t> </a:t>
            </a:r>
            <a:r>
              <a:rPr lang="en-US" altLang="en-US" sz="1400" dirty="0" err="1" smtClean="0"/>
              <a:t>cursor:pointer</a:t>
            </a:r>
            <a:r>
              <a:rPr lang="en-US" altLang="en-US" sz="1400" dirty="0" smtClean="0"/>
              <a:t>;</a:t>
            </a:r>
          </a:p>
          <a:p>
            <a:pPr marL="114300" indent="0" eaLnBrk="1" hangingPunct="1">
              <a:buFont typeface="Arial" charset="0"/>
              <a:buNone/>
            </a:pPr>
            <a:r>
              <a:rPr lang="en-US" altLang="en-US" sz="1400" dirty="0" smtClean="0"/>
              <a:t>  }</a:t>
            </a:r>
          </a:p>
          <a:p>
            <a:pPr marL="114300" indent="0" eaLnBrk="1" hangingPunct="1">
              <a:buFont typeface="Arial" charset="0"/>
              <a:buNone/>
            </a:pPr>
            <a:r>
              <a:rPr lang="en-US" altLang="en-US" sz="1400" dirty="0" smtClean="0"/>
              <a:t>&lt;/style&gt;</a:t>
            </a:r>
          </a:p>
          <a:p>
            <a:pPr marL="114300" indent="0" eaLnBrk="1" hangingPunct="1">
              <a:buFont typeface="Arial" charset="0"/>
              <a:buNone/>
            </a:pPr>
            <a:endParaRPr lang="en-US" altLang="en-US" sz="1400" dirty="0" smtClean="0"/>
          </a:p>
          <a:p>
            <a:pPr marL="114300" indent="0" eaLnBrk="1" hangingPunct="1">
              <a:buFont typeface="Arial" charset="0"/>
              <a:buNone/>
            </a:pPr>
            <a:r>
              <a:rPr lang="en-US" altLang="en-US" sz="1400" dirty="0" smtClean="0"/>
              <a:t> </a:t>
            </a:r>
          </a:p>
          <a:p>
            <a:pPr marL="114300" indent="0" eaLnBrk="1" hangingPunct="1">
              <a:buFont typeface="Arial" charset="0"/>
              <a:buNone/>
            </a:pPr>
            <a:r>
              <a:rPr lang="en-US" altLang="en-US" sz="1400" dirty="0" smtClean="0"/>
              <a:t>  </a:t>
            </a:r>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981450"/>
            <a:ext cx="363855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029200" y="1143000"/>
            <a:ext cx="4019550" cy="24622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114300">
              <a:defRPr/>
            </a:pPr>
            <a:r>
              <a:rPr lang="en-US" sz="1400" dirty="0"/>
              <a:t>&lt;title&gt;</a:t>
            </a:r>
            <a:r>
              <a:rPr lang="en-US" sz="1400" dirty="0" err="1"/>
              <a:t>Latihan</a:t>
            </a:r>
            <a:r>
              <a:rPr lang="en-US" sz="1400" dirty="0"/>
              <a:t> double </a:t>
            </a:r>
            <a:r>
              <a:rPr lang="en-US" sz="1400" dirty="0" err="1"/>
              <a:t>klik</a:t>
            </a:r>
            <a:r>
              <a:rPr lang="en-US" sz="1400" dirty="0"/>
              <a:t>&lt;/title&gt;</a:t>
            </a:r>
          </a:p>
          <a:p>
            <a:pPr marL="114300">
              <a:defRPr/>
            </a:pPr>
            <a:r>
              <a:rPr lang="en-US" sz="1400" dirty="0"/>
              <a:t>  &lt;/head&gt;</a:t>
            </a:r>
          </a:p>
          <a:p>
            <a:pPr marL="114300">
              <a:defRPr/>
            </a:pPr>
            <a:r>
              <a:rPr lang="en-US" sz="1400" dirty="0"/>
              <a:t>&lt;body&gt;</a:t>
            </a:r>
          </a:p>
          <a:p>
            <a:pPr marL="114300">
              <a:defRPr/>
            </a:pPr>
            <a:r>
              <a:rPr lang="en-US" sz="1400" dirty="0"/>
              <a:t>  &lt;p&gt;</a:t>
            </a:r>
            <a:r>
              <a:rPr lang="en-US" sz="1400" dirty="0" err="1"/>
              <a:t>klik</a:t>
            </a:r>
            <a:r>
              <a:rPr lang="en-US" sz="1400" dirty="0"/>
              <a:t> </a:t>
            </a:r>
            <a:r>
              <a:rPr lang="en-US" sz="1400" dirty="0" err="1"/>
              <a:t>dua</a:t>
            </a:r>
            <a:r>
              <a:rPr lang="en-US" sz="1400" dirty="0"/>
              <a:t> kali </a:t>
            </a:r>
            <a:r>
              <a:rPr lang="en-US" sz="1400" dirty="0" err="1"/>
              <a:t>pada</a:t>
            </a:r>
            <a:r>
              <a:rPr lang="en-US" sz="1400" dirty="0"/>
              <a:t> </a:t>
            </a:r>
            <a:r>
              <a:rPr lang="en-US" sz="1400" dirty="0" err="1"/>
              <a:t>setiap</a:t>
            </a:r>
            <a:r>
              <a:rPr lang="en-US" sz="1400" dirty="0"/>
              <a:t> </a:t>
            </a:r>
            <a:r>
              <a:rPr lang="en-US" sz="1400" dirty="0" err="1"/>
              <a:t>kotak</a:t>
            </a:r>
            <a:r>
              <a:rPr lang="en-US" sz="1400" dirty="0"/>
              <a:t> </a:t>
            </a:r>
            <a:r>
              <a:rPr lang="en-US" sz="1400" dirty="0" err="1"/>
              <a:t>untuk</a:t>
            </a:r>
            <a:r>
              <a:rPr lang="en-US" sz="1400" dirty="0"/>
              <a:t> </a:t>
            </a:r>
            <a:r>
              <a:rPr lang="en-US" sz="1400" dirty="0" err="1"/>
              <a:t>mengubah</a:t>
            </a:r>
            <a:r>
              <a:rPr lang="en-US" sz="1400" dirty="0"/>
              <a:t> </a:t>
            </a:r>
            <a:r>
              <a:rPr lang="en-US" sz="1400" dirty="0" err="1"/>
              <a:t>warnanya</a:t>
            </a:r>
            <a:r>
              <a:rPr lang="en-US" sz="1400" dirty="0"/>
              <a:t>&lt;/p&gt;</a:t>
            </a:r>
          </a:p>
          <a:p>
            <a:pPr marL="114300">
              <a:defRPr/>
            </a:pPr>
            <a:r>
              <a:rPr lang="en-US" sz="1400" dirty="0"/>
              <a:t> &lt;div&gt;&lt;/div&gt;</a:t>
            </a:r>
          </a:p>
          <a:p>
            <a:pPr marL="114300">
              <a:defRPr/>
            </a:pPr>
            <a:r>
              <a:rPr lang="en-US" sz="1400" dirty="0"/>
              <a:t> &lt;div&gt;&lt;/div&gt;</a:t>
            </a:r>
          </a:p>
          <a:p>
            <a:pPr marL="114300">
              <a:defRPr/>
            </a:pPr>
            <a:r>
              <a:rPr lang="en-US" sz="1400" dirty="0"/>
              <a:t> &lt;div&gt;&lt;/div&gt;  &lt;div&gt;&lt;/div&gt;</a:t>
            </a:r>
          </a:p>
          <a:p>
            <a:pPr marL="114300">
              <a:defRPr/>
            </a:pPr>
            <a:r>
              <a:rPr lang="en-US" sz="1400" dirty="0"/>
              <a:t> </a:t>
            </a:r>
          </a:p>
          <a:p>
            <a:pPr marL="114300">
              <a:defRPr/>
            </a:pPr>
            <a:r>
              <a:rPr lang="en-US" sz="1400" dirty="0"/>
              <a:t>  &lt;/body&gt;</a:t>
            </a:r>
          </a:p>
          <a:p>
            <a:pPr marL="114300">
              <a:defRPr/>
            </a:pPr>
            <a:r>
              <a:rPr lang="en-US" sz="1400" dirty="0"/>
              <a:t>  &lt;/html&gt;</a:t>
            </a:r>
          </a:p>
        </p:txBody>
      </p:sp>
    </p:spTree>
    <p:extLst>
      <p:ext uri="{BB962C8B-B14F-4D97-AF65-F5344CB8AC3E}">
        <p14:creationId xmlns:p14="http://schemas.microsoft.com/office/powerpoint/2010/main" val="1386745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smtClean="0"/>
              <a:t>jQuery Advanced Example</a:t>
            </a:r>
          </a:p>
        </p:txBody>
      </p:sp>
      <p:sp>
        <p:nvSpPr>
          <p:cNvPr id="17414" name="Text Box 6"/>
          <p:cNvSpPr txBox="1">
            <a:spLocks noChangeArrowheads="1"/>
          </p:cNvSpPr>
          <p:nvPr/>
        </p:nvSpPr>
        <p:spPr bwMode="auto">
          <a:xfrm>
            <a:off x="5410200" y="1676400"/>
            <a:ext cx="3200400" cy="4038600"/>
          </a:xfrm>
          <a:prstGeom prst="rect">
            <a:avLst/>
          </a:prstGeom>
          <a:noFill/>
          <a:ln w="15875">
            <a:solidFill>
              <a:schemeClr val="tx1"/>
            </a:solidFill>
            <a:prstDash val="dash"/>
            <a:miter lim="800000"/>
            <a:headEnd/>
            <a:tailEnd/>
          </a:ln>
          <a:effectLs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altLang="en-US" sz="1000" smtClean="0">
                <a:solidFill>
                  <a:schemeClr val="tx2"/>
                </a:solidFill>
                <a:latin typeface="Courier New" pitchFamily="49" charset="0"/>
              </a:rPr>
              <a:t>&lt;div&gt;</a:t>
            </a:r>
          </a:p>
          <a:p>
            <a:pPr eaLnBrk="1" hangingPunct="1">
              <a:spcBef>
                <a:spcPct val="50000"/>
              </a:spcBef>
              <a:defRPr/>
            </a:pPr>
            <a:r>
              <a:rPr lang="en-US" altLang="en-US" sz="1000" smtClean="0">
                <a:solidFill>
                  <a:schemeClr val="tx2"/>
                </a:solidFill>
                <a:latin typeface="Courier New" pitchFamily="49" charset="0"/>
              </a:rPr>
              <a:t>  &lt;span class=</a:t>
            </a:r>
            <a:r>
              <a:rPr lang="ja-JP" altLang="en-US" sz="1000" smtClean="0">
                <a:solidFill>
                  <a:schemeClr val="tx2"/>
                </a:solidFill>
              </a:rPr>
              <a:t>“</a:t>
            </a:r>
            <a:r>
              <a:rPr lang="en-US" altLang="ja-JP" sz="1000" smtClean="0">
                <a:solidFill>
                  <a:schemeClr val="tx2"/>
                </a:solidFill>
                <a:latin typeface="Courier New" pitchFamily="49" charset="0"/>
              </a:rPr>
              <a:t>all</a:t>
            </a:r>
            <a:r>
              <a:rPr lang="ja-JP" altLang="en-US" sz="1000" smtClean="0">
                <a:solidFill>
                  <a:schemeClr val="tx2"/>
                </a:solidFill>
              </a:rPr>
              <a:t>”</a:t>
            </a:r>
            <a:r>
              <a:rPr lang="en-US" altLang="ja-JP" sz="1000" smtClean="0">
                <a:solidFill>
                  <a:schemeClr val="tx2"/>
                </a:solidFill>
                <a:latin typeface="Courier New" pitchFamily="49" charset="0"/>
              </a:rPr>
              <a:t>&gt;Select All&lt;/span&gt;</a:t>
            </a:r>
          </a:p>
          <a:p>
            <a:pPr eaLnBrk="1" hangingPunct="1">
              <a:spcBef>
                <a:spcPct val="50000"/>
              </a:spcBef>
              <a:defRPr/>
            </a:pPr>
            <a:r>
              <a:rPr lang="en-US" altLang="en-US" sz="1000" smtClean="0">
                <a:solidFill>
                  <a:schemeClr val="tx2"/>
                </a:solidFill>
                <a:latin typeface="Courier New" pitchFamily="49" charset="0"/>
              </a:rPr>
              <a:t>  &lt;span class=</a:t>
            </a:r>
            <a:r>
              <a:rPr lang="ja-JP" altLang="en-US" sz="1000" smtClean="0">
                <a:solidFill>
                  <a:schemeClr val="tx2"/>
                </a:solidFill>
              </a:rPr>
              <a:t>“</a:t>
            </a:r>
            <a:r>
              <a:rPr lang="en-US" altLang="ja-JP" sz="1000" smtClean="0">
                <a:solidFill>
                  <a:schemeClr val="tx2"/>
                </a:solidFill>
                <a:latin typeface="Courier New" pitchFamily="49" charset="0"/>
              </a:rPr>
              <a:t>none</a:t>
            </a:r>
            <a:r>
              <a:rPr lang="ja-JP" altLang="en-US" sz="1000" smtClean="0">
                <a:solidFill>
                  <a:schemeClr val="tx2"/>
                </a:solidFill>
              </a:rPr>
              <a:t>”</a:t>
            </a:r>
            <a:r>
              <a:rPr lang="en-US" altLang="ja-JP" sz="1000" smtClean="0">
                <a:solidFill>
                  <a:schemeClr val="tx2"/>
                </a:solidFill>
                <a:latin typeface="Courier New" pitchFamily="49" charset="0"/>
              </a:rPr>
              <a:t>&gt;Select None&lt;/span&gt;</a:t>
            </a:r>
          </a:p>
          <a:p>
            <a:pPr eaLnBrk="1" hangingPunct="1">
              <a:spcBef>
                <a:spcPct val="50000"/>
              </a:spcBef>
              <a:defRPr/>
            </a:pPr>
            <a:r>
              <a:rPr lang="en-US" altLang="en-US" sz="1000" smtClean="0">
                <a:solidFill>
                  <a:schemeClr val="tx2"/>
                </a:solidFill>
                <a:latin typeface="Courier New" pitchFamily="49" charset="0"/>
              </a:rPr>
              <a:t>  &lt;input name=</a:t>
            </a:r>
            <a:r>
              <a:rPr lang="ja-JP" altLang="en-US" sz="1000" smtClean="0">
                <a:solidFill>
                  <a:schemeClr val="tx2"/>
                </a:solidFill>
              </a:rPr>
              <a:t>“</a:t>
            </a:r>
            <a:r>
              <a:rPr lang="en-US" altLang="ja-JP" sz="1000" smtClean="0">
                <a:solidFill>
                  <a:schemeClr val="tx2"/>
                </a:solidFill>
                <a:latin typeface="Courier New" pitchFamily="49" charset="0"/>
              </a:rPr>
              <a:t>chk1</a:t>
            </a:r>
            <a:r>
              <a:rPr lang="ja-JP" altLang="en-US" sz="1000" smtClean="0">
                <a:solidFill>
                  <a:schemeClr val="tx2"/>
                </a:solidFill>
              </a:rPr>
              <a:t>”</a:t>
            </a:r>
            <a:r>
              <a:rPr lang="en-US" altLang="ja-JP" sz="1000" smtClean="0">
                <a:solidFill>
                  <a:schemeClr val="tx2"/>
                </a:solidFill>
                <a:latin typeface="Courier New" pitchFamily="49" charset="0"/>
              </a:rPr>
              <a:t> type=</a:t>
            </a:r>
            <a:r>
              <a:rPr lang="ja-JP" altLang="en-US" sz="1000" smtClean="0">
                <a:solidFill>
                  <a:schemeClr val="tx2"/>
                </a:solidFill>
              </a:rPr>
              <a:t>“</a:t>
            </a:r>
            <a:r>
              <a:rPr lang="en-US" altLang="ja-JP" sz="1000" smtClean="0">
                <a:solidFill>
                  <a:schemeClr val="tx2"/>
                </a:solidFill>
                <a:latin typeface="Courier New" pitchFamily="49" charset="0"/>
              </a:rPr>
              <a:t>checkbox</a:t>
            </a:r>
            <a:r>
              <a:rPr lang="ja-JP" altLang="en-US" sz="1000" smtClean="0">
                <a:solidFill>
                  <a:schemeClr val="tx2"/>
                </a:solidFill>
              </a:rPr>
              <a:t>”</a:t>
            </a:r>
            <a:r>
              <a:rPr lang="en-US" altLang="ja-JP" sz="1000" smtClean="0">
                <a:solidFill>
                  <a:schemeClr val="tx2"/>
                </a:solidFill>
                <a:latin typeface="Courier New" pitchFamily="49" charset="0"/>
              </a:rPr>
              <a:t>/&gt;</a:t>
            </a:r>
          </a:p>
          <a:p>
            <a:pPr eaLnBrk="1" hangingPunct="1">
              <a:spcBef>
                <a:spcPct val="50000"/>
              </a:spcBef>
              <a:defRPr/>
            </a:pPr>
            <a:r>
              <a:rPr lang="en-US" altLang="en-US" sz="1000" smtClean="0">
                <a:solidFill>
                  <a:schemeClr val="tx2"/>
                </a:solidFill>
                <a:latin typeface="Courier New" pitchFamily="49" charset="0"/>
              </a:rPr>
              <a:t>  &lt;input name=</a:t>
            </a:r>
            <a:r>
              <a:rPr lang="ja-JP" altLang="en-US" sz="1000" smtClean="0">
                <a:solidFill>
                  <a:schemeClr val="tx2"/>
                </a:solidFill>
              </a:rPr>
              <a:t>“</a:t>
            </a:r>
            <a:r>
              <a:rPr lang="en-US" altLang="ja-JP" sz="1000" smtClean="0">
                <a:solidFill>
                  <a:schemeClr val="tx2"/>
                </a:solidFill>
                <a:latin typeface="Courier New" pitchFamily="49" charset="0"/>
              </a:rPr>
              <a:t>chk2</a:t>
            </a:r>
            <a:r>
              <a:rPr lang="ja-JP" altLang="en-US" sz="1000" smtClean="0">
                <a:solidFill>
                  <a:schemeClr val="tx2"/>
                </a:solidFill>
              </a:rPr>
              <a:t>”</a:t>
            </a:r>
            <a:r>
              <a:rPr lang="en-US" altLang="ja-JP" sz="1000" smtClean="0">
                <a:solidFill>
                  <a:schemeClr val="tx2"/>
                </a:solidFill>
                <a:latin typeface="Courier New" pitchFamily="49" charset="0"/>
              </a:rPr>
              <a:t> type=</a:t>
            </a:r>
            <a:r>
              <a:rPr lang="ja-JP" altLang="en-US" sz="1000" smtClean="0">
                <a:solidFill>
                  <a:schemeClr val="tx2"/>
                </a:solidFill>
              </a:rPr>
              <a:t>“</a:t>
            </a:r>
            <a:r>
              <a:rPr lang="en-US" altLang="ja-JP" sz="1000" smtClean="0">
                <a:solidFill>
                  <a:schemeClr val="tx2"/>
                </a:solidFill>
                <a:latin typeface="Courier New" pitchFamily="49" charset="0"/>
              </a:rPr>
              <a:t>checkbox</a:t>
            </a:r>
            <a:r>
              <a:rPr lang="ja-JP" altLang="en-US" sz="1000" smtClean="0">
                <a:solidFill>
                  <a:schemeClr val="tx2"/>
                </a:solidFill>
              </a:rPr>
              <a:t>”</a:t>
            </a:r>
            <a:r>
              <a:rPr lang="en-US" altLang="ja-JP" sz="1000" smtClean="0">
                <a:solidFill>
                  <a:schemeClr val="tx2"/>
                </a:solidFill>
                <a:latin typeface="Courier New" pitchFamily="49" charset="0"/>
              </a:rPr>
              <a:t>/&gt;</a:t>
            </a:r>
          </a:p>
          <a:p>
            <a:pPr eaLnBrk="1" hangingPunct="1">
              <a:spcBef>
                <a:spcPct val="50000"/>
              </a:spcBef>
              <a:defRPr/>
            </a:pPr>
            <a:r>
              <a:rPr lang="en-US" altLang="en-US" sz="1000" smtClean="0">
                <a:solidFill>
                  <a:schemeClr val="tx2"/>
                </a:solidFill>
                <a:latin typeface="Courier New" pitchFamily="49" charset="0"/>
              </a:rPr>
              <a:t>  &lt;input name=</a:t>
            </a:r>
            <a:r>
              <a:rPr lang="ja-JP" altLang="en-US" sz="1000" smtClean="0">
                <a:solidFill>
                  <a:schemeClr val="tx2"/>
                </a:solidFill>
              </a:rPr>
              <a:t>“</a:t>
            </a:r>
            <a:r>
              <a:rPr lang="en-US" altLang="ja-JP" sz="1000" smtClean="0">
                <a:solidFill>
                  <a:schemeClr val="tx2"/>
                </a:solidFill>
                <a:latin typeface="Courier New" pitchFamily="49" charset="0"/>
              </a:rPr>
              <a:t>chk3</a:t>
            </a:r>
            <a:r>
              <a:rPr lang="ja-JP" altLang="en-US" sz="1000" smtClean="0">
                <a:solidFill>
                  <a:schemeClr val="tx2"/>
                </a:solidFill>
              </a:rPr>
              <a:t>”</a:t>
            </a:r>
            <a:r>
              <a:rPr lang="en-US" altLang="ja-JP" sz="1000" smtClean="0">
                <a:solidFill>
                  <a:schemeClr val="tx2"/>
                </a:solidFill>
                <a:latin typeface="Courier New" pitchFamily="49" charset="0"/>
              </a:rPr>
              <a:t> type=</a:t>
            </a:r>
            <a:r>
              <a:rPr lang="ja-JP" altLang="en-US" sz="1000" smtClean="0">
                <a:solidFill>
                  <a:schemeClr val="tx2"/>
                </a:solidFill>
              </a:rPr>
              <a:t>“</a:t>
            </a:r>
            <a:r>
              <a:rPr lang="en-US" altLang="ja-JP" sz="1000" smtClean="0">
                <a:solidFill>
                  <a:schemeClr val="tx2"/>
                </a:solidFill>
                <a:latin typeface="Courier New" pitchFamily="49" charset="0"/>
              </a:rPr>
              <a:t>checkbox</a:t>
            </a:r>
            <a:r>
              <a:rPr lang="ja-JP" altLang="en-US" sz="1000" smtClean="0">
                <a:solidFill>
                  <a:schemeClr val="tx2"/>
                </a:solidFill>
              </a:rPr>
              <a:t>”</a:t>
            </a:r>
            <a:r>
              <a:rPr lang="en-US" altLang="ja-JP" sz="1000" smtClean="0">
                <a:solidFill>
                  <a:schemeClr val="tx2"/>
                </a:solidFill>
                <a:latin typeface="Courier New" pitchFamily="49" charset="0"/>
              </a:rPr>
              <a:t>/&gt;</a:t>
            </a:r>
          </a:p>
          <a:p>
            <a:pPr eaLnBrk="1" hangingPunct="1">
              <a:spcBef>
                <a:spcPct val="50000"/>
              </a:spcBef>
              <a:defRPr/>
            </a:pPr>
            <a:r>
              <a:rPr lang="en-US" altLang="en-US" sz="1000" smtClean="0">
                <a:solidFill>
                  <a:schemeClr val="tx2"/>
                </a:solidFill>
                <a:latin typeface="Courier New" pitchFamily="49" charset="0"/>
              </a:rPr>
              <a:t>&lt;/div&gt;</a:t>
            </a:r>
          </a:p>
          <a:p>
            <a:pPr eaLnBrk="1" hangingPunct="1">
              <a:spcBef>
                <a:spcPct val="50000"/>
              </a:spcBef>
              <a:defRPr/>
            </a:pPr>
            <a:r>
              <a:rPr lang="en-US" altLang="en-US" sz="1000" smtClean="0">
                <a:solidFill>
                  <a:schemeClr val="tx2"/>
                </a:solidFill>
                <a:latin typeface="Courier New" pitchFamily="49" charset="0"/>
              </a:rPr>
              <a:t>&lt;div&gt;</a:t>
            </a:r>
          </a:p>
          <a:p>
            <a:pPr eaLnBrk="1" hangingPunct="1">
              <a:spcBef>
                <a:spcPct val="50000"/>
              </a:spcBef>
              <a:defRPr/>
            </a:pPr>
            <a:r>
              <a:rPr lang="en-US" altLang="en-US" sz="1000" smtClean="0">
                <a:solidFill>
                  <a:schemeClr val="tx2"/>
                </a:solidFill>
                <a:latin typeface="Courier New" pitchFamily="49" charset="0"/>
              </a:rPr>
              <a:t>  &lt;span class=</a:t>
            </a:r>
            <a:r>
              <a:rPr lang="ja-JP" altLang="en-US" sz="1000" smtClean="0">
                <a:solidFill>
                  <a:schemeClr val="tx2"/>
                </a:solidFill>
              </a:rPr>
              <a:t>“</a:t>
            </a:r>
            <a:r>
              <a:rPr lang="en-US" altLang="ja-JP" sz="1000" smtClean="0">
                <a:solidFill>
                  <a:schemeClr val="tx2"/>
                </a:solidFill>
                <a:latin typeface="Courier New" pitchFamily="49" charset="0"/>
              </a:rPr>
              <a:t>all</a:t>
            </a:r>
            <a:r>
              <a:rPr lang="ja-JP" altLang="en-US" sz="1000" smtClean="0">
                <a:solidFill>
                  <a:schemeClr val="tx2"/>
                </a:solidFill>
              </a:rPr>
              <a:t>”</a:t>
            </a:r>
            <a:r>
              <a:rPr lang="en-US" altLang="ja-JP" sz="1000" smtClean="0">
                <a:solidFill>
                  <a:schemeClr val="tx2"/>
                </a:solidFill>
                <a:latin typeface="Courier New" pitchFamily="49" charset="0"/>
              </a:rPr>
              <a:t>&gt;Select All&lt;/span&gt;</a:t>
            </a:r>
          </a:p>
          <a:p>
            <a:pPr eaLnBrk="1" hangingPunct="1">
              <a:spcBef>
                <a:spcPct val="50000"/>
              </a:spcBef>
              <a:defRPr/>
            </a:pPr>
            <a:r>
              <a:rPr lang="en-US" altLang="en-US" sz="1000" smtClean="0">
                <a:solidFill>
                  <a:schemeClr val="tx2"/>
                </a:solidFill>
                <a:latin typeface="Courier New" pitchFamily="49" charset="0"/>
              </a:rPr>
              <a:t>  &lt;span class=</a:t>
            </a:r>
            <a:r>
              <a:rPr lang="ja-JP" altLang="en-US" sz="1000" smtClean="0">
                <a:solidFill>
                  <a:schemeClr val="tx2"/>
                </a:solidFill>
              </a:rPr>
              <a:t>“</a:t>
            </a:r>
            <a:r>
              <a:rPr lang="en-US" altLang="ja-JP" sz="1000" smtClean="0">
                <a:solidFill>
                  <a:schemeClr val="tx2"/>
                </a:solidFill>
                <a:latin typeface="Courier New" pitchFamily="49" charset="0"/>
              </a:rPr>
              <a:t>none</a:t>
            </a:r>
            <a:r>
              <a:rPr lang="ja-JP" altLang="en-US" sz="1000" smtClean="0">
                <a:solidFill>
                  <a:schemeClr val="tx2"/>
                </a:solidFill>
              </a:rPr>
              <a:t>”</a:t>
            </a:r>
            <a:r>
              <a:rPr lang="en-US" altLang="ja-JP" sz="1000" smtClean="0">
                <a:solidFill>
                  <a:schemeClr val="tx2"/>
                </a:solidFill>
                <a:latin typeface="Courier New" pitchFamily="49" charset="0"/>
              </a:rPr>
              <a:t>&gt;Select None&lt;/span&gt;</a:t>
            </a:r>
          </a:p>
          <a:p>
            <a:pPr eaLnBrk="1" hangingPunct="1">
              <a:spcBef>
                <a:spcPct val="50000"/>
              </a:spcBef>
              <a:defRPr/>
            </a:pPr>
            <a:r>
              <a:rPr lang="en-US" altLang="en-US" sz="1000" smtClean="0">
                <a:solidFill>
                  <a:schemeClr val="tx2"/>
                </a:solidFill>
                <a:latin typeface="Courier New" pitchFamily="49" charset="0"/>
              </a:rPr>
              <a:t>  &lt;input name=</a:t>
            </a:r>
            <a:r>
              <a:rPr lang="ja-JP" altLang="en-US" sz="1000" smtClean="0">
                <a:solidFill>
                  <a:schemeClr val="tx2"/>
                </a:solidFill>
              </a:rPr>
              <a:t>“</a:t>
            </a:r>
            <a:r>
              <a:rPr lang="en-US" altLang="ja-JP" sz="1000" smtClean="0">
                <a:solidFill>
                  <a:schemeClr val="tx2"/>
                </a:solidFill>
                <a:latin typeface="Courier New" pitchFamily="49" charset="0"/>
              </a:rPr>
              <a:t>chk4</a:t>
            </a:r>
            <a:r>
              <a:rPr lang="ja-JP" altLang="en-US" sz="1000" smtClean="0">
                <a:solidFill>
                  <a:schemeClr val="tx2"/>
                </a:solidFill>
              </a:rPr>
              <a:t>”</a:t>
            </a:r>
            <a:r>
              <a:rPr lang="en-US" altLang="ja-JP" sz="1000" smtClean="0">
                <a:solidFill>
                  <a:schemeClr val="tx2"/>
                </a:solidFill>
                <a:latin typeface="Courier New" pitchFamily="49" charset="0"/>
              </a:rPr>
              <a:t> type=</a:t>
            </a:r>
            <a:r>
              <a:rPr lang="ja-JP" altLang="en-US" sz="1000" smtClean="0">
                <a:solidFill>
                  <a:schemeClr val="tx2"/>
                </a:solidFill>
              </a:rPr>
              <a:t>“</a:t>
            </a:r>
            <a:r>
              <a:rPr lang="en-US" altLang="ja-JP" sz="1000" smtClean="0">
                <a:solidFill>
                  <a:schemeClr val="tx2"/>
                </a:solidFill>
                <a:latin typeface="Courier New" pitchFamily="49" charset="0"/>
              </a:rPr>
              <a:t>checkbox</a:t>
            </a:r>
            <a:r>
              <a:rPr lang="ja-JP" altLang="en-US" sz="1000" smtClean="0">
                <a:solidFill>
                  <a:schemeClr val="tx2"/>
                </a:solidFill>
              </a:rPr>
              <a:t>”</a:t>
            </a:r>
            <a:r>
              <a:rPr lang="en-US" altLang="ja-JP" sz="1000" smtClean="0">
                <a:solidFill>
                  <a:schemeClr val="tx2"/>
                </a:solidFill>
                <a:latin typeface="Courier New" pitchFamily="49" charset="0"/>
              </a:rPr>
              <a:t>/&gt;</a:t>
            </a:r>
          </a:p>
          <a:p>
            <a:pPr eaLnBrk="1" hangingPunct="1">
              <a:spcBef>
                <a:spcPct val="50000"/>
              </a:spcBef>
              <a:defRPr/>
            </a:pPr>
            <a:r>
              <a:rPr lang="en-US" altLang="en-US" sz="1000" smtClean="0">
                <a:solidFill>
                  <a:schemeClr val="tx2"/>
                </a:solidFill>
                <a:latin typeface="Courier New" pitchFamily="49" charset="0"/>
              </a:rPr>
              <a:t>  &lt;input name=</a:t>
            </a:r>
            <a:r>
              <a:rPr lang="ja-JP" altLang="en-US" sz="1000" smtClean="0">
                <a:solidFill>
                  <a:schemeClr val="tx2"/>
                </a:solidFill>
              </a:rPr>
              <a:t>“</a:t>
            </a:r>
            <a:r>
              <a:rPr lang="en-US" altLang="ja-JP" sz="1000" smtClean="0">
                <a:solidFill>
                  <a:schemeClr val="tx2"/>
                </a:solidFill>
                <a:latin typeface="Courier New" pitchFamily="49" charset="0"/>
              </a:rPr>
              <a:t>chk5</a:t>
            </a:r>
            <a:r>
              <a:rPr lang="ja-JP" altLang="en-US" sz="1000" smtClean="0">
                <a:solidFill>
                  <a:schemeClr val="tx2"/>
                </a:solidFill>
              </a:rPr>
              <a:t>”</a:t>
            </a:r>
            <a:r>
              <a:rPr lang="en-US" altLang="ja-JP" sz="1000" smtClean="0">
                <a:solidFill>
                  <a:schemeClr val="tx2"/>
                </a:solidFill>
                <a:latin typeface="Courier New" pitchFamily="49" charset="0"/>
              </a:rPr>
              <a:t> type=</a:t>
            </a:r>
            <a:r>
              <a:rPr lang="ja-JP" altLang="en-US" sz="1000" smtClean="0">
                <a:solidFill>
                  <a:schemeClr val="tx2"/>
                </a:solidFill>
              </a:rPr>
              <a:t>“</a:t>
            </a:r>
            <a:r>
              <a:rPr lang="en-US" altLang="ja-JP" sz="1000" smtClean="0">
                <a:solidFill>
                  <a:schemeClr val="tx2"/>
                </a:solidFill>
                <a:latin typeface="Courier New" pitchFamily="49" charset="0"/>
              </a:rPr>
              <a:t>checkbox</a:t>
            </a:r>
            <a:r>
              <a:rPr lang="ja-JP" altLang="en-US" sz="1000" smtClean="0">
                <a:solidFill>
                  <a:schemeClr val="tx2"/>
                </a:solidFill>
              </a:rPr>
              <a:t>”</a:t>
            </a:r>
            <a:r>
              <a:rPr lang="en-US" altLang="ja-JP" sz="1000" smtClean="0">
                <a:solidFill>
                  <a:schemeClr val="tx2"/>
                </a:solidFill>
                <a:latin typeface="Courier New" pitchFamily="49" charset="0"/>
              </a:rPr>
              <a:t>/&gt;</a:t>
            </a:r>
          </a:p>
          <a:p>
            <a:pPr eaLnBrk="1" hangingPunct="1">
              <a:spcBef>
                <a:spcPct val="50000"/>
              </a:spcBef>
              <a:defRPr/>
            </a:pPr>
            <a:r>
              <a:rPr lang="en-US" altLang="en-US" sz="1000" smtClean="0">
                <a:solidFill>
                  <a:schemeClr val="tx2"/>
                </a:solidFill>
                <a:latin typeface="Courier New" pitchFamily="49" charset="0"/>
              </a:rPr>
              <a:t>  &lt;input name=</a:t>
            </a:r>
            <a:r>
              <a:rPr lang="ja-JP" altLang="en-US" sz="1000" smtClean="0">
                <a:solidFill>
                  <a:schemeClr val="tx2"/>
                </a:solidFill>
              </a:rPr>
              <a:t>“</a:t>
            </a:r>
            <a:r>
              <a:rPr lang="en-US" altLang="ja-JP" sz="1000" smtClean="0">
                <a:solidFill>
                  <a:schemeClr val="tx2"/>
                </a:solidFill>
                <a:latin typeface="Courier New" pitchFamily="49" charset="0"/>
              </a:rPr>
              <a:t>chk6</a:t>
            </a:r>
            <a:r>
              <a:rPr lang="ja-JP" altLang="en-US" sz="1000" smtClean="0">
                <a:solidFill>
                  <a:schemeClr val="tx2"/>
                </a:solidFill>
              </a:rPr>
              <a:t>”</a:t>
            </a:r>
            <a:r>
              <a:rPr lang="en-US" altLang="ja-JP" sz="1000" smtClean="0">
                <a:solidFill>
                  <a:schemeClr val="tx2"/>
                </a:solidFill>
                <a:latin typeface="Courier New" pitchFamily="49" charset="0"/>
              </a:rPr>
              <a:t> type=</a:t>
            </a:r>
            <a:r>
              <a:rPr lang="ja-JP" altLang="en-US" sz="1000" smtClean="0">
                <a:solidFill>
                  <a:schemeClr val="tx2"/>
                </a:solidFill>
              </a:rPr>
              <a:t>“</a:t>
            </a:r>
            <a:r>
              <a:rPr lang="en-US" altLang="ja-JP" sz="1000" smtClean="0">
                <a:solidFill>
                  <a:schemeClr val="tx2"/>
                </a:solidFill>
                <a:latin typeface="Courier New" pitchFamily="49" charset="0"/>
              </a:rPr>
              <a:t>checkbox</a:t>
            </a:r>
            <a:r>
              <a:rPr lang="ja-JP" altLang="en-US" sz="1000" smtClean="0">
                <a:solidFill>
                  <a:schemeClr val="tx2"/>
                </a:solidFill>
              </a:rPr>
              <a:t>”</a:t>
            </a:r>
            <a:r>
              <a:rPr lang="en-US" altLang="ja-JP" sz="1000" smtClean="0">
                <a:solidFill>
                  <a:schemeClr val="tx2"/>
                </a:solidFill>
                <a:latin typeface="Courier New" pitchFamily="49" charset="0"/>
              </a:rPr>
              <a:t>/&gt;</a:t>
            </a:r>
          </a:p>
          <a:p>
            <a:pPr eaLnBrk="1" hangingPunct="1">
              <a:spcBef>
                <a:spcPct val="50000"/>
              </a:spcBef>
              <a:defRPr/>
            </a:pPr>
            <a:r>
              <a:rPr lang="en-US" altLang="en-US" sz="1000" smtClean="0">
                <a:solidFill>
                  <a:schemeClr val="tx2"/>
                </a:solidFill>
                <a:latin typeface="Courier New" pitchFamily="49" charset="0"/>
              </a:rPr>
              <a:t>&lt;/div&gt;</a:t>
            </a:r>
          </a:p>
        </p:txBody>
      </p:sp>
      <p:sp>
        <p:nvSpPr>
          <p:cNvPr id="17419" name="Text Box 11"/>
          <p:cNvSpPr txBox="1">
            <a:spLocks noChangeArrowheads="1"/>
          </p:cNvSpPr>
          <p:nvPr/>
        </p:nvSpPr>
        <p:spPr bwMode="auto">
          <a:xfrm>
            <a:off x="533400" y="1676400"/>
            <a:ext cx="4800600" cy="914400"/>
          </a:xfrm>
          <a:prstGeom prst="rect">
            <a:avLst/>
          </a:prstGeom>
          <a:noFill/>
          <a:ln w="15875">
            <a:solidFill>
              <a:schemeClr val="tx1"/>
            </a:solidFill>
            <a:prstDash val="dash"/>
            <a:miter lim="800000"/>
            <a:headEnd/>
            <a:tailEnd/>
          </a:ln>
          <a:effectLs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1000" b="1" dirty="0" smtClean="0">
                <a:solidFill>
                  <a:schemeClr val="tx2"/>
                </a:solidFill>
                <a:latin typeface="Courier New" pitchFamily="49" charset="0"/>
              </a:rPr>
              <a:t>$(</a:t>
            </a:r>
            <a:r>
              <a:rPr lang="ja-JP" altLang="en-US" sz="1000" b="1" dirty="0" smtClean="0">
                <a:solidFill>
                  <a:schemeClr val="tx2"/>
                </a:solidFill>
              </a:rPr>
              <a:t>“</a:t>
            </a:r>
            <a:r>
              <a:rPr lang="en-US" altLang="ja-JP" sz="1000" b="1" dirty="0" err="1" smtClean="0">
                <a:solidFill>
                  <a:schemeClr val="tx2"/>
                </a:solidFill>
                <a:latin typeface="Courier New" pitchFamily="49" charset="0"/>
              </a:rPr>
              <a:t>span.none</a:t>
            </a:r>
            <a:r>
              <a:rPr lang="ja-JP" altLang="en-US" sz="1000" b="1" dirty="0" smtClean="0">
                <a:solidFill>
                  <a:schemeClr val="tx2"/>
                </a:solidFill>
              </a:rPr>
              <a:t>”</a:t>
            </a:r>
            <a:r>
              <a:rPr lang="en-US" altLang="ja-JP" sz="1000" b="1" dirty="0" smtClean="0">
                <a:solidFill>
                  <a:schemeClr val="tx2"/>
                </a:solidFill>
                <a:latin typeface="Courier New" pitchFamily="49" charset="0"/>
              </a:rPr>
              <a:t>).click(</a:t>
            </a:r>
          </a:p>
          <a:p>
            <a:pPr eaLnBrk="1" hangingPunct="1">
              <a:defRPr/>
            </a:pPr>
            <a:r>
              <a:rPr lang="en-US" altLang="en-US" sz="1000" b="1" dirty="0" smtClean="0">
                <a:solidFill>
                  <a:schemeClr val="tx2"/>
                </a:solidFill>
                <a:latin typeface="Courier New" pitchFamily="49" charset="0"/>
              </a:rPr>
              <a:t>  function(){</a:t>
            </a:r>
          </a:p>
          <a:p>
            <a:pPr eaLnBrk="1" hangingPunct="1">
              <a:defRPr/>
            </a:pPr>
            <a:r>
              <a:rPr lang="en-US" altLang="en-US" sz="1000" b="1" dirty="0" smtClean="0">
                <a:solidFill>
                  <a:schemeClr val="tx2"/>
                </a:solidFill>
                <a:latin typeface="Courier New" pitchFamily="49" charset="0"/>
              </a:rPr>
              <a:t>    $(this).siblings(</a:t>
            </a:r>
            <a:r>
              <a:rPr lang="ja-JP" altLang="en-US" sz="1000" b="1" dirty="0" smtClean="0">
                <a:solidFill>
                  <a:schemeClr val="tx2"/>
                </a:solidFill>
              </a:rPr>
              <a:t>“</a:t>
            </a:r>
            <a:r>
              <a:rPr lang="en-US" altLang="ja-JP" sz="1000" b="1" dirty="0" smtClean="0">
                <a:solidFill>
                  <a:schemeClr val="tx2"/>
                </a:solidFill>
                <a:latin typeface="Courier New" pitchFamily="49" charset="0"/>
              </a:rPr>
              <a:t>:checkbox</a:t>
            </a:r>
            <a:r>
              <a:rPr lang="ja-JP" altLang="en-US" sz="1000" b="1" dirty="0" smtClean="0">
                <a:solidFill>
                  <a:schemeClr val="tx2"/>
                </a:solidFill>
              </a:rPr>
              <a:t>”</a:t>
            </a:r>
            <a:r>
              <a:rPr lang="en-US" altLang="ja-JP" sz="1000" b="1" dirty="0" smtClean="0">
                <a:solidFill>
                  <a:schemeClr val="tx2"/>
                </a:solidFill>
                <a:latin typeface="Courier New" pitchFamily="49" charset="0"/>
              </a:rPr>
              <a:t>).</a:t>
            </a:r>
            <a:r>
              <a:rPr lang="en-US" altLang="ja-JP" sz="1000" b="1" dirty="0" err="1" smtClean="0">
                <a:solidFill>
                  <a:schemeClr val="tx2"/>
                </a:solidFill>
                <a:latin typeface="Courier New" pitchFamily="49" charset="0"/>
              </a:rPr>
              <a:t>removeAttr</a:t>
            </a:r>
            <a:r>
              <a:rPr lang="en-US" altLang="ja-JP" sz="1000" b="1" dirty="0" smtClean="0">
                <a:solidFill>
                  <a:schemeClr val="tx2"/>
                </a:solidFill>
                <a:latin typeface="Courier New" pitchFamily="49" charset="0"/>
              </a:rPr>
              <a:t>(</a:t>
            </a:r>
            <a:r>
              <a:rPr lang="ja-JP" altLang="en-US" sz="1000" b="1" dirty="0" smtClean="0">
                <a:solidFill>
                  <a:schemeClr val="tx2"/>
                </a:solidFill>
              </a:rPr>
              <a:t>“</a:t>
            </a:r>
            <a:r>
              <a:rPr lang="en-US" altLang="ja-JP" sz="1000" b="1" dirty="0" smtClean="0">
                <a:solidFill>
                  <a:schemeClr val="tx2"/>
                </a:solidFill>
                <a:latin typeface="Courier New" pitchFamily="49" charset="0"/>
              </a:rPr>
              <a:t>checked</a:t>
            </a:r>
            <a:r>
              <a:rPr lang="ja-JP" altLang="en-US" sz="1000" b="1" dirty="0" smtClean="0">
                <a:solidFill>
                  <a:schemeClr val="tx2"/>
                </a:solidFill>
              </a:rPr>
              <a:t>”</a:t>
            </a:r>
            <a:r>
              <a:rPr lang="en-US" altLang="ja-JP" sz="1000" b="1" dirty="0" smtClean="0">
                <a:solidFill>
                  <a:schemeClr val="tx2"/>
                </a:solidFill>
                <a:latin typeface="Courier New" pitchFamily="49" charset="0"/>
              </a:rPr>
              <a:t>);</a:t>
            </a:r>
          </a:p>
          <a:p>
            <a:pPr eaLnBrk="1" hangingPunct="1">
              <a:defRPr/>
            </a:pPr>
            <a:r>
              <a:rPr lang="en-US" altLang="en-US" sz="1000" b="1" dirty="0" smtClean="0">
                <a:solidFill>
                  <a:schemeClr val="tx2"/>
                </a:solidFill>
                <a:latin typeface="Courier New" pitchFamily="49" charset="0"/>
              </a:rPr>
              <a:t>  }</a:t>
            </a:r>
          </a:p>
          <a:p>
            <a:pPr eaLnBrk="1" hangingPunct="1">
              <a:defRPr/>
            </a:pPr>
            <a:r>
              <a:rPr lang="en-US" altLang="en-US" sz="1000" b="1" dirty="0" smtClean="0">
                <a:solidFill>
                  <a:schemeClr val="tx2"/>
                </a:solidFill>
                <a:latin typeface="Courier New" pitchFamily="49" charset="0"/>
              </a:rPr>
              <a:t>);</a:t>
            </a:r>
          </a:p>
        </p:txBody>
      </p:sp>
      <p:sp>
        <p:nvSpPr>
          <p:cNvPr id="17421" name="Text Box 13"/>
          <p:cNvSpPr txBox="1">
            <a:spLocks noChangeArrowheads="1"/>
          </p:cNvSpPr>
          <p:nvPr/>
        </p:nvSpPr>
        <p:spPr bwMode="auto">
          <a:xfrm>
            <a:off x="533400" y="2667000"/>
            <a:ext cx="4800600" cy="914400"/>
          </a:xfrm>
          <a:prstGeom prst="rect">
            <a:avLst/>
          </a:prstGeom>
          <a:noFill/>
          <a:ln w="15875">
            <a:solidFill>
              <a:schemeClr val="tx1"/>
            </a:solidFill>
            <a:prstDash val="dash"/>
            <a:miter lim="800000"/>
            <a:headEnd/>
            <a:tailEnd/>
          </a:ln>
          <a:effectLs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1000" dirty="0" smtClean="0">
                <a:solidFill>
                  <a:schemeClr val="tx2"/>
                </a:solidFill>
                <a:latin typeface="Courier New" pitchFamily="49" charset="0"/>
              </a:rPr>
              <a:t>$(</a:t>
            </a:r>
            <a:r>
              <a:rPr lang="ja-JP" altLang="en-US" sz="1000" dirty="0" smtClean="0">
                <a:solidFill>
                  <a:schemeClr val="tx2"/>
                </a:solidFill>
              </a:rPr>
              <a:t>“</a:t>
            </a:r>
            <a:r>
              <a:rPr lang="en-US" altLang="ja-JP" sz="1000" dirty="0" err="1" smtClean="0">
                <a:solidFill>
                  <a:schemeClr val="tx2"/>
                </a:solidFill>
                <a:latin typeface="Courier New" pitchFamily="49" charset="0"/>
              </a:rPr>
              <a:t>span.all</a:t>
            </a:r>
            <a:r>
              <a:rPr lang="ja-JP" altLang="en-US" sz="1000" dirty="0" smtClean="0">
                <a:solidFill>
                  <a:schemeClr val="tx2"/>
                </a:solidFill>
              </a:rPr>
              <a:t>”</a:t>
            </a:r>
            <a:r>
              <a:rPr lang="en-US" altLang="ja-JP" sz="1000" dirty="0" smtClean="0">
                <a:solidFill>
                  <a:schemeClr val="tx2"/>
                </a:solidFill>
                <a:latin typeface="Courier New" pitchFamily="49" charset="0"/>
              </a:rPr>
              <a:t>).click(</a:t>
            </a:r>
          </a:p>
          <a:p>
            <a:pPr eaLnBrk="1" hangingPunct="1">
              <a:defRPr/>
            </a:pPr>
            <a:r>
              <a:rPr lang="en-US" altLang="en-US" sz="1000" dirty="0" smtClean="0">
                <a:solidFill>
                  <a:schemeClr val="tx2"/>
                </a:solidFill>
                <a:latin typeface="Courier New" pitchFamily="49" charset="0"/>
              </a:rPr>
              <a:t>  function(){</a:t>
            </a:r>
          </a:p>
          <a:p>
            <a:pPr eaLnBrk="1" hangingPunct="1">
              <a:defRPr/>
            </a:pPr>
            <a:r>
              <a:rPr lang="en-US" altLang="en-US" sz="1000" dirty="0" smtClean="0">
                <a:solidFill>
                  <a:schemeClr val="tx2"/>
                </a:solidFill>
                <a:latin typeface="Courier New" pitchFamily="49" charset="0"/>
              </a:rPr>
              <a:t>    $(this).siblings(</a:t>
            </a:r>
            <a:r>
              <a:rPr lang="ja-JP" altLang="en-US" sz="1000" dirty="0" smtClean="0">
                <a:solidFill>
                  <a:schemeClr val="tx2"/>
                </a:solidFill>
              </a:rPr>
              <a:t>“</a:t>
            </a:r>
            <a:r>
              <a:rPr lang="en-US" altLang="ja-JP" sz="1000" dirty="0" smtClean="0">
                <a:solidFill>
                  <a:schemeClr val="tx2"/>
                </a:solidFill>
                <a:latin typeface="Courier New" pitchFamily="49" charset="0"/>
              </a:rPr>
              <a:t>:checkbox</a:t>
            </a:r>
            <a:r>
              <a:rPr lang="ja-JP" altLang="en-US" sz="1000" dirty="0" smtClean="0">
                <a:solidFill>
                  <a:schemeClr val="tx2"/>
                </a:solidFill>
              </a:rPr>
              <a:t>”</a:t>
            </a:r>
            <a:r>
              <a:rPr lang="en-US" altLang="ja-JP" sz="1000" dirty="0" smtClean="0">
                <a:solidFill>
                  <a:schemeClr val="tx2"/>
                </a:solidFill>
                <a:latin typeface="Courier New" pitchFamily="49" charset="0"/>
              </a:rPr>
              <a:t>).</a:t>
            </a:r>
            <a:r>
              <a:rPr lang="en-US" altLang="ja-JP" sz="1000" dirty="0" err="1" smtClean="0">
                <a:solidFill>
                  <a:schemeClr val="tx2"/>
                </a:solidFill>
                <a:latin typeface="Courier New" pitchFamily="49" charset="0"/>
              </a:rPr>
              <a:t>attr</a:t>
            </a:r>
            <a:r>
              <a:rPr lang="en-US" altLang="ja-JP" sz="1000" dirty="0" smtClean="0">
                <a:solidFill>
                  <a:schemeClr val="tx2"/>
                </a:solidFill>
                <a:latin typeface="Courier New" pitchFamily="49" charset="0"/>
              </a:rPr>
              <a:t>(</a:t>
            </a:r>
            <a:r>
              <a:rPr lang="ja-JP" altLang="en-US" sz="1000" dirty="0" smtClean="0">
                <a:solidFill>
                  <a:schemeClr val="tx2"/>
                </a:solidFill>
              </a:rPr>
              <a:t>“</a:t>
            </a:r>
            <a:r>
              <a:rPr lang="en-US" altLang="ja-JP" sz="1000" dirty="0" smtClean="0">
                <a:solidFill>
                  <a:schemeClr val="tx2"/>
                </a:solidFill>
                <a:latin typeface="Courier New" pitchFamily="49" charset="0"/>
              </a:rPr>
              <a:t>checked</a:t>
            </a:r>
            <a:r>
              <a:rPr lang="ja-JP" altLang="en-US" sz="1000" dirty="0" smtClean="0">
                <a:solidFill>
                  <a:schemeClr val="tx2"/>
                </a:solidFill>
              </a:rPr>
              <a:t>”</a:t>
            </a:r>
            <a:r>
              <a:rPr lang="en-US" altLang="ja-JP" sz="1000" dirty="0" smtClean="0">
                <a:solidFill>
                  <a:schemeClr val="tx2"/>
                </a:solidFill>
                <a:latin typeface="Courier New" pitchFamily="49" charset="0"/>
              </a:rPr>
              <a:t>,</a:t>
            </a:r>
            <a:r>
              <a:rPr lang="ja-JP" altLang="en-US" sz="1000" dirty="0" smtClean="0">
                <a:solidFill>
                  <a:schemeClr val="tx2"/>
                </a:solidFill>
              </a:rPr>
              <a:t>“</a:t>
            </a:r>
            <a:r>
              <a:rPr lang="en-US" altLang="ja-JP" sz="1000" dirty="0" smtClean="0">
                <a:solidFill>
                  <a:schemeClr val="tx2"/>
                </a:solidFill>
                <a:latin typeface="Courier New" pitchFamily="49" charset="0"/>
              </a:rPr>
              <a:t>checked</a:t>
            </a:r>
            <a:r>
              <a:rPr lang="ja-JP" altLang="en-US" sz="1000" dirty="0" smtClean="0">
                <a:solidFill>
                  <a:schemeClr val="tx2"/>
                </a:solidFill>
              </a:rPr>
              <a:t>”</a:t>
            </a:r>
            <a:r>
              <a:rPr lang="en-US" altLang="ja-JP" sz="1000" dirty="0" smtClean="0">
                <a:solidFill>
                  <a:schemeClr val="tx2"/>
                </a:solidFill>
                <a:latin typeface="Courier New" pitchFamily="49" charset="0"/>
              </a:rPr>
              <a:t>);</a:t>
            </a:r>
          </a:p>
          <a:p>
            <a:pPr eaLnBrk="1" hangingPunct="1">
              <a:defRPr/>
            </a:pPr>
            <a:r>
              <a:rPr lang="en-US" altLang="en-US" sz="1000" dirty="0" smtClean="0">
                <a:solidFill>
                  <a:schemeClr val="tx2"/>
                </a:solidFill>
                <a:latin typeface="Courier New" pitchFamily="49" charset="0"/>
              </a:rPr>
              <a:t>  }</a:t>
            </a:r>
          </a:p>
          <a:p>
            <a:pPr eaLnBrk="1" hangingPunct="1">
              <a:defRPr/>
            </a:pPr>
            <a:r>
              <a:rPr lang="en-US" altLang="en-US" sz="1000" dirty="0" smtClean="0">
                <a:solidFill>
                  <a:schemeClr val="tx2"/>
                </a:solidFill>
                <a:latin typeface="Courier New" pitchFamily="49" charset="0"/>
              </a:rPr>
              <a:t>);</a:t>
            </a:r>
          </a:p>
        </p:txBody>
      </p:sp>
      <p:sp>
        <p:nvSpPr>
          <p:cNvPr id="17427" name="Text Box 19"/>
          <p:cNvSpPr txBox="1">
            <a:spLocks noChangeArrowheads="1"/>
          </p:cNvSpPr>
          <p:nvPr/>
        </p:nvSpPr>
        <p:spPr bwMode="auto">
          <a:xfrm>
            <a:off x="533400" y="4343400"/>
            <a:ext cx="4800600" cy="1371600"/>
          </a:xfrm>
          <a:prstGeom prst="rect">
            <a:avLst/>
          </a:prstGeom>
          <a:noFill/>
          <a:ln w="15875">
            <a:solidFill>
              <a:schemeClr val="tx1"/>
            </a:solidFill>
            <a:prstDash val="dash"/>
            <a:miter lim="800000"/>
            <a:headEnd/>
            <a:tailEnd/>
          </a:ln>
          <a:effectLs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1000" smtClean="0">
                <a:solidFill>
                  <a:schemeClr val="tx2"/>
                </a:solidFill>
                <a:latin typeface="Courier New" pitchFamily="49" charset="0"/>
              </a:rPr>
              <a:t>$(</a:t>
            </a:r>
            <a:r>
              <a:rPr lang="ja-JP" altLang="en-US" sz="1000" smtClean="0">
                <a:solidFill>
                  <a:schemeClr val="tx2"/>
                </a:solidFill>
              </a:rPr>
              <a:t>“</a:t>
            </a:r>
            <a:r>
              <a:rPr lang="en-US" altLang="ja-JP" sz="1000" smtClean="0">
                <a:solidFill>
                  <a:schemeClr val="tx2"/>
                </a:solidFill>
                <a:latin typeface="Courier New" pitchFamily="49" charset="0"/>
              </a:rPr>
              <a:t>span</a:t>
            </a:r>
            <a:r>
              <a:rPr lang="ja-JP" altLang="en-US" sz="1000" smtClean="0">
                <a:solidFill>
                  <a:schemeClr val="tx2"/>
                </a:solidFill>
              </a:rPr>
              <a:t>”</a:t>
            </a:r>
            <a:r>
              <a:rPr lang="en-US" altLang="ja-JP" sz="1000" smtClean="0">
                <a:solidFill>
                  <a:schemeClr val="tx2"/>
                </a:solidFill>
                <a:latin typeface="Courier New" pitchFamily="49" charset="0"/>
              </a:rPr>
              <a:t>).click(</a:t>
            </a:r>
          </a:p>
          <a:p>
            <a:pPr eaLnBrk="1" hangingPunct="1">
              <a:defRPr/>
            </a:pPr>
            <a:r>
              <a:rPr lang="en-US" altLang="en-US" sz="1000" smtClean="0">
                <a:solidFill>
                  <a:schemeClr val="tx2"/>
                </a:solidFill>
                <a:latin typeface="Courier New" pitchFamily="49" charset="0"/>
              </a:rPr>
              <a:t>  function(){</a:t>
            </a:r>
          </a:p>
          <a:p>
            <a:pPr eaLnBrk="1" hangingPunct="1">
              <a:defRPr/>
            </a:pPr>
            <a:r>
              <a:rPr lang="en-US" altLang="en-US" sz="1000" smtClean="0">
                <a:solidFill>
                  <a:schemeClr val="tx2"/>
                </a:solidFill>
                <a:latin typeface="Courier New" pitchFamily="49" charset="0"/>
              </a:rPr>
              <a:t>    if($(this).text()==</a:t>
            </a:r>
            <a:r>
              <a:rPr lang="ja-JP" altLang="en-US" sz="1000" smtClean="0">
                <a:solidFill>
                  <a:schemeClr val="tx2"/>
                </a:solidFill>
              </a:rPr>
              <a:t>“</a:t>
            </a:r>
            <a:r>
              <a:rPr lang="en-US" altLang="ja-JP" sz="1000" smtClean="0">
                <a:solidFill>
                  <a:schemeClr val="tx2"/>
                </a:solidFill>
                <a:latin typeface="Courier New" pitchFamily="49" charset="0"/>
              </a:rPr>
              <a:t>Select All</a:t>
            </a:r>
            <a:r>
              <a:rPr lang="ja-JP" altLang="en-US" sz="1000" smtClean="0">
                <a:solidFill>
                  <a:schemeClr val="tx2"/>
                </a:solidFill>
              </a:rPr>
              <a:t>”</a:t>
            </a:r>
            <a:r>
              <a:rPr lang="en-US" altLang="ja-JP" sz="1000" smtClean="0">
                <a:solidFill>
                  <a:schemeClr val="tx2"/>
                </a:solidFill>
                <a:latin typeface="Courier New" pitchFamily="49" charset="0"/>
              </a:rPr>
              <a:t>))</a:t>
            </a:r>
          </a:p>
          <a:p>
            <a:pPr eaLnBrk="1" hangingPunct="1">
              <a:defRPr/>
            </a:pPr>
            <a:r>
              <a:rPr lang="en-US" altLang="en-US" sz="1000" smtClean="0">
                <a:solidFill>
                  <a:schemeClr val="tx2"/>
                </a:solidFill>
                <a:latin typeface="Courier New" pitchFamily="49" charset="0"/>
              </a:rPr>
              <a:t>    $(this).siblings(</a:t>
            </a:r>
            <a:r>
              <a:rPr lang="ja-JP" altLang="en-US" sz="1000" smtClean="0">
                <a:solidFill>
                  <a:schemeClr val="tx2"/>
                </a:solidFill>
              </a:rPr>
              <a:t>“</a:t>
            </a:r>
            <a:r>
              <a:rPr lang="en-US" altLang="ja-JP" sz="1000" smtClean="0">
                <a:solidFill>
                  <a:schemeClr val="tx2"/>
                </a:solidFill>
                <a:latin typeface="Courier New" pitchFamily="49" charset="0"/>
              </a:rPr>
              <a:t>:checkbox</a:t>
            </a:r>
            <a:r>
              <a:rPr lang="ja-JP" altLang="en-US" sz="1000" smtClean="0">
                <a:solidFill>
                  <a:schemeClr val="tx2"/>
                </a:solidFill>
              </a:rPr>
              <a:t>”</a:t>
            </a:r>
            <a:r>
              <a:rPr lang="en-US" altLang="ja-JP" sz="1000" smtClean="0">
                <a:solidFill>
                  <a:schemeClr val="tx2"/>
                </a:solidFill>
                <a:latin typeface="Courier New" pitchFamily="49" charset="0"/>
              </a:rPr>
              <a:t>).attr(</a:t>
            </a:r>
            <a:r>
              <a:rPr lang="ja-JP" altLang="en-US" sz="1000" smtClean="0">
                <a:solidFill>
                  <a:schemeClr val="tx2"/>
                </a:solidFill>
              </a:rPr>
              <a:t>“</a:t>
            </a:r>
            <a:r>
              <a:rPr lang="en-US" altLang="ja-JP" sz="1000" smtClean="0">
                <a:solidFill>
                  <a:schemeClr val="tx2"/>
                </a:solidFill>
                <a:latin typeface="Courier New" pitchFamily="49" charset="0"/>
              </a:rPr>
              <a:t>checked</a:t>
            </a:r>
            <a:r>
              <a:rPr lang="ja-JP" altLang="en-US" sz="1000" smtClean="0">
                <a:solidFill>
                  <a:schemeClr val="tx2"/>
                </a:solidFill>
              </a:rPr>
              <a:t>”</a:t>
            </a:r>
            <a:r>
              <a:rPr lang="en-US" altLang="ja-JP" sz="1000" smtClean="0">
                <a:solidFill>
                  <a:schemeClr val="tx2"/>
                </a:solidFill>
                <a:latin typeface="Courier New" pitchFamily="49" charset="0"/>
              </a:rPr>
              <a:t>,</a:t>
            </a:r>
            <a:r>
              <a:rPr lang="ja-JP" altLang="en-US" sz="1000" smtClean="0">
                <a:solidFill>
                  <a:schemeClr val="tx2"/>
                </a:solidFill>
              </a:rPr>
              <a:t>“</a:t>
            </a:r>
            <a:r>
              <a:rPr lang="en-US" altLang="ja-JP" sz="1000" smtClean="0">
                <a:solidFill>
                  <a:schemeClr val="tx2"/>
                </a:solidFill>
                <a:latin typeface="Courier New" pitchFamily="49" charset="0"/>
              </a:rPr>
              <a:t>checked</a:t>
            </a:r>
            <a:r>
              <a:rPr lang="ja-JP" altLang="en-US" sz="1000" smtClean="0">
                <a:solidFill>
                  <a:schemeClr val="tx2"/>
                </a:solidFill>
              </a:rPr>
              <a:t>”</a:t>
            </a:r>
            <a:r>
              <a:rPr lang="en-US" altLang="ja-JP" sz="1000" smtClean="0">
                <a:solidFill>
                  <a:schemeClr val="tx2"/>
                </a:solidFill>
                <a:latin typeface="Courier New" pitchFamily="49" charset="0"/>
              </a:rPr>
              <a:t>);</a:t>
            </a:r>
          </a:p>
          <a:p>
            <a:pPr eaLnBrk="1" hangingPunct="1">
              <a:defRPr/>
            </a:pPr>
            <a:r>
              <a:rPr lang="en-US" altLang="en-US" sz="1000" smtClean="0">
                <a:solidFill>
                  <a:schemeClr val="tx2"/>
                </a:solidFill>
                <a:latin typeface="Courier New" pitchFamily="49" charset="0"/>
              </a:rPr>
              <a:t>    else if ($(this).attr(</a:t>
            </a:r>
            <a:r>
              <a:rPr lang="ja-JP" altLang="en-US" sz="1000" smtClean="0">
                <a:solidFill>
                  <a:schemeClr val="tx2"/>
                </a:solidFill>
              </a:rPr>
              <a:t>“</a:t>
            </a:r>
            <a:r>
              <a:rPr lang="en-US" altLang="ja-JP" sz="1000" smtClean="0">
                <a:solidFill>
                  <a:schemeClr val="tx2"/>
                </a:solidFill>
                <a:latin typeface="Courier New" pitchFamily="49" charset="0"/>
              </a:rPr>
              <a:t>class</a:t>
            </a:r>
            <a:r>
              <a:rPr lang="ja-JP" altLang="en-US" sz="1000" smtClean="0">
                <a:solidFill>
                  <a:schemeClr val="tx2"/>
                </a:solidFill>
              </a:rPr>
              <a:t>”</a:t>
            </a:r>
            <a:r>
              <a:rPr lang="en-US" altLang="ja-JP" sz="1000" smtClean="0">
                <a:solidFill>
                  <a:schemeClr val="tx2"/>
                </a:solidFill>
                <a:latin typeface="Courier New" pitchFamily="49" charset="0"/>
              </a:rPr>
              <a:t>)==</a:t>
            </a:r>
            <a:r>
              <a:rPr lang="ja-JP" altLang="en-US" sz="1000" smtClean="0">
                <a:solidFill>
                  <a:schemeClr val="tx2"/>
                </a:solidFill>
              </a:rPr>
              <a:t>“</a:t>
            </a:r>
            <a:r>
              <a:rPr lang="en-US" altLang="ja-JP" sz="1000" smtClean="0">
                <a:solidFill>
                  <a:schemeClr val="tx2"/>
                </a:solidFill>
                <a:latin typeface="Courier New" pitchFamily="49" charset="0"/>
              </a:rPr>
              <a:t>none</a:t>
            </a:r>
            <a:r>
              <a:rPr lang="ja-JP" altLang="en-US" sz="1000" smtClean="0">
                <a:solidFill>
                  <a:schemeClr val="tx2"/>
                </a:solidFill>
              </a:rPr>
              <a:t>”</a:t>
            </a:r>
            <a:r>
              <a:rPr lang="en-US" altLang="ja-JP" sz="1000" smtClean="0">
                <a:solidFill>
                  <a:schemeClr val="tx2"/>
                </a:solidFill>
                <a:latin typeface="Courier New" pitchFamily="49" charset="0"/>
              </a:rPr>
              <a:t>)</a:t>
            </a:r>
          </a:p>
          <a:p>
            <a:pPr eaLnBrk="1" hangingPunct="1">
              <a:defRPr/>
            </a:pPr>
            <a:r>
              <a:rPr lang="en-US" altLang="en-US" sz="1000" smtClean="0">
                <a:solidFill>
                  <a:schemeClr val="tx2"/>
                </a:solidFill>
                <a:latin typeface="Courier New" pitchFamily="49" charset="0"/>
              </a:rPr>
              <a:t>    </a:t>
            </a:r>
            <a:r>
              <a:rPr lang="en-US" altLang="en-US" sz="1000" b="1" smtClean="0">
                <a:solidFill>
                  <a:schemeClr val="tx2"/>
                </a:solidFill>
                <a:latin typeface="Courier New" pitchFamily="49" charset="0"/>
              </a:rPr>
              <a:t>$(this).siblings(</a:t>
            </a:r>
            <a:r>
              <a:rPr lang="ja-JP" altLang="en-US" sz="1000" b="1" smtClean="0">
                <a:solidFill>
                  <a:schemeClr val="tx2"/>
                </a:solidFill>
              </a:rPr>
              <a:t>“</a:t>
            </a:r>
            <a:r>
              <a:rPr lang="en-US" altLang="ja-JP" sz="1000" b="1" smtClean="0">
                <a:solidFill>
                  <a:schemeClr val="tx2"/>
                </a:solidFill>
                <a:latin typeface="Courier New" pitchFamily="49" charset="0"/>
              </a:rPr>
              <a:t>:checkbox</a:t>
            </a:r>
            <a:r>
              <a:rPr lang="ja-JP" altLang="en-US" sz="1000" b="1" smtClean="0">
                <a:solidFill>
                  <a:schemeClr val="tx2"/>
                </a:solidFill>
              </a:rPr>
              <a:t>”</a:t>
            </a:r>
            <a:r>
              <a:rPr lang="en-US" altLang="ja-JP" sz="1000" b="1" smtClean="0">
                <a:solidFill>
                  <a:schemeClr val="tx2"/>
                </a:solidFill>
                <a:latin typeface="Courier New" pitchFamily="49" charset="0"/>
              </a:rPr>
              <a:t>).removeAttr(</a:t>
            </a:r>
            <a:r>
              <a:rPr lang="ja-JP" altLang="en-US" sz="1000" b="1" smtClean="0">
                <a:solidFill>
                  <a:schemeClr val="tx2"/>
                </a:solidFill>
              </a:rPr>
              <a:t>“</a:t>
            </a:r>
            <a:r>
              <a:rPr lang="en-US" altLang="ja-JP" sz="1000" b="1" smtClean="0">
                <a:solidFill>
                  <a:schemeClr val="tx2"/>
                </a:solidFill>
                <a:latin typeface="Courier New" pitchFamily="49" charset="0"/>
              </a:rPr>
              <a:t>checked</a:t>
            </a:r>
            <a:r>
              <a:rPr lang="ja-JP" altLang="en-US" sz="1000" b="1" smtClean="0">
                <a:solidFill>
                  <a:schemeClr val="tx2"/>
                </a:solidFill>
              </a:rPr>
              <a:t>”</a:t>
            </a:r>
            <a:r>
              <a:rPr lang="en-US" altLang="ja-JP" sz="1000" b="1" smtClean="0">
                <a:solidFill>
                  <a:schemeClr val="tx2"/>
                </a:solidFill>
                <a:latin typeface="Courier New" pitchFamily="49" charset="0"/>
              </a:rPr>
              <a:t>);</a:t>
            </a:r>
            <a:endParaRPr lang="en-US" altLang="ja-JP" sz="1000" smtClean="0">
              <a:solidFill>
                <a:schemeClr val="tx2"/>
              </a:solidFill>
              <a:latin typeface="Courier New" pitchFamily="49" charset="0"/>
            </a:endParaRPr>
          </a:p>
          <a:p>
            <a:pPr eaLnBrk="1" hangingPunct="1">
              <a:defRPr/>
            </a:pPr>
            <a:r>
              <a:rPr lang="en-US" altLang="en-US" sz="1000" smtClean="0">
                <a:solidFill>
                  <a:schemeClr val="tx2"/>
                </a:solidFill>
                <a:latin typeface="Courier New" pitchFamily="49" charset="0"/>
              </a:rPr>
              <a:t>  }</a:t>
            </a:r>
          </a:p>
          <a:p>
            <a:pPr eaLnBrk="1" hangingPunct="1">
              <a:defRPr/>
            </a:pPr>
            <a:r>
              <a:rPr lang="en-US" altLang="en-US" sz="1000" smtClean="0">
                <a:solidFill>
                  <a:schemeClr val="tx2"/>
                </a:solidFill>
                <a:latin typeface="Courier New" pitchFamily="49" charset="0"/>
              </a:rPr>
              <a:t>);</a:t>
            </a:r>
          </a:p>
        </p:txBody>
      </p:sp>
      <p:sp>
        <p:nvSpPr>
          <p:cNvPr id="17428" name="Text Box 20"/>
          <p:cNvSpPr txBox="1">
            <a:spLocks noChangeArrowheads="1"/>
          </p:cNvSpPr>
          <p:nvPr/>
        </p:nvSpPr>
        <p:spPr bwMode="auto">
          <a:xfrm>
            <a:off x="2438400" y="37480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b="1">
                <a:ea typeface="ＭＳ Ｐゴシック" charset="0"/>
              </a:rPr>
              <a:t>or</a:t>
            </a:r>
          </a:p>
        </p:txBody>
      </p:sp>
    </p:spTree>
    <p:extLst>
      <p:ext uri="{BB962C8B-B14F-4D97-AF65-F5344CB8AC3E}">
        <p14:creationId xmlns:p14="http://schemas.microsoft.com/office/powerpoint/2010/main" val="115939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95300" y="375883"/>
            <a:ext cx="8229600" cy="1066800"/>
          </a:xfrm>
        </p:spPr>
        <p:txBody>
          <a:bodyPr/>
          <a:lstStyle/>
          <a:p>
            <a:pPr eaLnBrk="1" fontAlgn="auto" hangingPunct="1">
              <a:spcAft>
                <a:spcPts val="0"/>
              </a:spcAft>
              <a:defRPr/>
            </a:pPr>
            <a:r>
              <a:rPr lang="en-US" dirty="0" err="1" smtClean="0"/>
              <a:t>jQuery</a:t>
            </a:r>
            <a:r>
              <a:rPr lang="en-US" dirty="0" smtClean="0"/>
              <a:t> Usage Example</a:t>
            </a:r>
          </a:p>
        </p:txBody>
      </p:sp>
      <p:sp>
        <p:nvSpPr>
          <p:cNvPr id="16387" name="Text Box 3"/>
          <p:cNvSpPr txBox="1">
            <a:spLocks noChangeArrowheads="1"/>
          </p:cNvSpPr>
          <p:nvPr/>
        </p:nvSpPr>
        <p:spPr bwMode="auto">
          <a:xfrm>
            <a:off x="5867400" y="2149475"/>
            <a:ext cx="2590800" cy="2193925"/>
          </a:xfrm>
          <a:prstGeom prst="rect">
            <a:avLst/>
          </a:prstGeom>
          <a:solidFill>
            <a:srgbClr val="000000"/>
          </a:solidFill>
          <a:ln w="15875">
            <a:solidFill>
              <a:schemeClr val="tx1"/>
            </a:solidFill>
            <a:prstDash val="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1000" smtClean="0">
                <a:solidFill>
                  <a:schemeClr val="bg1"/>
                </a:solidFill>
                <a:latin typeface="Courier New" pitchFamily="49" charset="0"/>
              </a:rPr>
              <a:t>&lt;div&gt;</a:t>
            </a:r>
          </a:p>
          <a:p>
            <a:pPr eaLnBrk="1" hangingPunct="1">
              <a:defRPr/>
            </a:pPr>
            <a:r>
              <a:rPr lang="en-US" altLang="en-US" sz="1000" smtClean="0">
                <a:solidFill>
                  <a:schemeClr val="bg1"/>
                </a:solidFill>
                <a:latin typeface="Courier New" pitchFamily="49" charset="0"/>
              </a:rPr>
              <a:t>  &lt;span class=</a:t>
            </a:r>
            <a:r>
              <a:rPr lang="ja-JP" altLang="en-US" sz="1000" smtClean="0">
                <a:solidFill>
                  <a:schemeClr val="bg1"/>
                </a:solidFill>
              </a:rPr>
              <a:t>“</a:t>
            </a:r>
            <a:r>
              <a:rPr lang="en-US" altLang="ja-JP" sz="1000" smtClean="0">
                <a:solidFill>
                  <a:schemeClr val="bg1"/>
                </a:solidFill>
                <a:latin typeface="Courier New" pitchFamily="49" charset="0"/>
              </a:rPr>
              <a:t>foo</a:t>
            </a:r>
            <a:r>
              <a:rPr lang="ja-JP" altLang="en-US" sz="1000" smtClean="0">
                <a:solidFill>
                  <a:schemeClr val="bg1"/>
                </a:solidFill>
              </a:rPr>
              <a:t>”</a:t>
            </a:r>
            <a:r>
              <a:rPr lang="en-US" altLang="ja-JP" sz="1000" smtClean="0">
                <a:solidFill>
                  <a:schemeClr val="bg1"/>
                </a:solidFill>
                <a:latin typeface="Courier New" pitchFamily="49" charset="0"/>
              </a:rPr>
              <a:t>&gt;</a:t>
            </a:r>
            <a:br>
              <a:rPr lang="en-US" altLang="ja-JP" sz="1000" smtClean="0">
                <a:solidFill>
                  <a:schemeClr val="bg1"/>
                </a:solidFill>
                <a:latin typeface="Courier New" pitchFamily="49" charset="0"/>
              </a:rPr>
            </a:br>
            <a:r>
              <a:rPr lang="en-US" altLang="ja-JP" sz="1000" smtClean="0">
                <a:solidFill>
                  <a:schemeClr val="bg1"/>
                </a:solidFill>
                <a:latin typeface="Courier New" pitchFamily="49" charset="0"/>
              </a:rPr>
              <a:t>    Some text</a:t>
            </a:r>
          </a:p>
          <a:p>
            <a:pPr eaLnBrk="1" hangingPunct="1">
              <a:defRPr/>
            </a:pPr>
            <a:r>
              <a:rPr lang="en-US" altLang="en-US" sz="1000" smtClean="0">
                <a:solidFill>
                  <a:schemeClr val="bg1"/>
                </a:solidFill>
                <a:latin typeface="Courier New" pitchFamily="49" charset="0"/>
              </a:rPr>
              <a:t>  &lt;/span&gt;</a:t>
            </a:r>
          </a:p>
          <a:p>
            <a:pPr eaLnBrk="1" hangingPunct="1">
              <a:defRPr/>
            </a:pPr>
            <a:r>
              <a:rPr lang="en-US" altLang="en-US" sz="1000" smtClean="0">
                <a:solidFill>
                  <a:schemeClr val="bg1"/>
                </a:solidFill>
                <a:latin typeface="Courier New" pitchFamily="49" charset="0"/>
              </a:rPr>
              <a:t>&lt;/div&gt;</a:t>
            </a:r>
            <a:br>
              <a:rPr lang="en-US" altLang="en-US" sz="1000" smtClean="0">
                <a:solidFill>
                  <a:schemeClr val="bg1"/>
                </a:solidFill>
                <a:latin typeface="Courier New" pitchFamily="49" charset="0"/>
              </a:rPr>
            </a:br>
            <a:r>
              <a:rPr lang="en-US" altLang="en-US" sz="1000" smtClean="0">
                <a:solidFill>
                  <a:schemeClr val="bg1"/>
                </a:solidFill>
                <a:latin typeface="Courier New" pitchFamily="49" charset="0"/>
              </a:rPr>
              <a:t>&lt;div style=</a:t>
            </a:r>
            <a:r>
              <a:rPr lang="ja-JP" altLang="en-US" sz="1000" smtClean="0">
                <a:solidFill>
                  <a:schemeClr val="bg1"/>
                </a:solidFill>
              </a:rPr>
              <a:t>“</a:t>
            </a:r>
            <a:r>
              <a:rPr lang="en-US" altLang="ja-JP" sz="1000" smtClean="0">
                <a:solidFill>
                  <a:schemeClr val="bg1"/>
                </a:solidFill>
                <a:latin typeface="Courier New" pitchFamily="49" charset="0"/>
              </a:rPr>
              <a:t>display:none</a:t>
            </a:r>
            <a:r>
              <a:rPr lang="ja-JP" altLang="en-US" sz="1000" smtClean="0">
                <a:solidFill>
                  <a:schemeClr val="bg1"/>
                </a:solidFill>
              </a:rPr>
              <a:t>”</a:t>
            </a:r>
            <a:r>
              <a:rPr lang="en-US" altLang="ja-JP" sz="1000" smtClean="0">
                <a:solidFill>
                  <a:schemeClr val="bg1"/>
                </a:solidFill>
                <a:latin typeface="Courier New" pitchFamily="49" charset="0"/>
              </a:rPr>
              <a:t>&gt;</a:t>
            </a:r>
          </a:p>
          <a:p>
            <a:pPr eaLnBrk="1" hangingPunct="1">
              <a:defRPr/>
            </a:pPr>
            <a:r>
              <a:rPr lang="en-US" altLang="en-US" sz="1000" smtClean="0">
                <a:solidFill>
                  <a:schemeClr val="bg1"/>
                </a:solidFill>
                <a:latin typeface="Courier New" pitchFamily="49" charset="0"/>
              </a:rPr>
              <a:t>  &lt;span&gt;</a:t>
            </a:r>
          </a:p>
          <a:p>
            <a:pPr eaLnBrk="1" hangingPunct="1">
              <a:defRPr/>
            </a:pPr>
            <a:r>
              <a:rPr lang="en-US" altLang="en-US" sz="1000" smtClean="0">
                <a:solidFill>
                  <a:schemeClr val="bg1"/>
                </a:solidFill>
                <a:latin typeface="Courier New" pitchFamily="49" charset="0"/>
              </a:rPr>
              <a:t>    More text</a:t>
            </a:r>
          </a:p>
          <a:p>
            <a:pPr eaLnBrk="1" hangingPunct="1">
              <a:defRPr/>
            </a:pPr>
            <a:r>
              <a:rPr lang="en-US" altLang="en-US" sz="1000" smtClean="0">
                <a:solidFill>
                  <a:schemeClr val="bg1"/>
                </a:solidFill>
                <a:latin typeface="Courier New" pitchFamily="49" charset="0"/>
              </a:rPr>
              <a:t>  &lt;/span&gt;</a:t>
            </a:r>
          </a:p>
          <a:p>
            <a:pPr eaLnBrk="1" hangingPunct="1">
              <a:defRPr/>
            </a:pPr>
            <a:r>
              <a:rPr lang="en-US" altLang="en-US" sz="1000" smtClean="0">
                <a:solidFill>
                  <a:schemeClr val="bg1"/>
                </a:solidFill>
                <a:latin typeface="Courier New" pitchFamily="49" charset="0"/>
              </a:rPr>
              <a:t>  &lt;span class=</a:t>
            </a:r>
            <a:r>
              <a:rPr lang="ja-JP" altLang="en-US" sz="1000" smtClean="0">
                <a:solidFill>
                  <a:schemeClr val="bg1"/>
                </a:solidFill>
              </a:rPr>
              <a:t>“</a:t>
            </a:r>
            <a:r>
              <a:rPr lang="en-US" altLang="ja-JP" sz="1000" smtClean="0">
                <a:solidFill>
                  <a:schemeClr val="bg1"/>
                </a:solidFill>
                <a:latin typeface="Courier New" pitchFamily="49" charset="0"/>
              </a:rPr>
              <a:t>foo</a:t>
            </a:r>
            <a:r>
              <a:rPr lang="ja-JP" altLang="en-US" sz="1000" smtClean="0">
                <a:solidFill>
                  <a:schemeClr val="bg1"/>
                </a:solidFill>
              </a:rPr>
              <a:t>”</a:t>
            </a:r>
            <a:r>
              <a:rPr lang="en-US" altLang="ja-JP" sz="1000" smtClean="0">
                <a:solidFill>
                  <a:schemeClr val="bg1"/>
                </a:solidFill>
                <a:latin typeface="Courier New" pitchFamily="49" charset="0"/>
              </a:rPr>
              <a:t>&gt;</a:t>
            </a:r>
            <a:endParaRPr lang="en-US" altLang="ja-JP" sz="1000" u="sng" smtClean="0">
              <a:solidFill>
                <a:schemeClr val="bg1"/>
              </a:solidFill>
              <a:latin typeface="Courier New" pitchFamily="49" charset="0"/>
            </a:endParaRPr>
          </a:p>
          <a:p>
            <a:pPr eaLnBrk="1" hangingPunct="1">
              <a:defRPr/>
            </a:pPr>
            <a:r>
              <a:rPr lang="en-US" altLang="en-US" sz="1000" smtClean="0">
                <a:solidFill>
                  <a:schemeClr val="bg1"/>
                </a:solidFill>
                <a:latin typeface="Courier New" pitchFamily="49" charset="0"/>
              </a:rPr>
              <a:t>  &lt;/span&gt;</a:t>
            </a:r>
          </a:p>
          <a:p>
            <a:pPr eaLnBrk="1" hangingPunct="1">
              <a:defRPr/>
            </a:pPr>
            <a:r>
              <a:rPr lang="en-US" altLang="en-US" sz="1000" smtClean="0">
                <a:solidFill>
                  <a:schemeClr val="bg1"/>
                </a:solidFill>
                <a:latin typeface="Courier New" pitchFamily="49" charset="0"/>
              </a:rPr>
              <a:t>&lt;/div&gt;</a:t>
            </a:r>
          </a:p>
        </p:txBody>
      </p:sp>
      <p:sp>
        <p:nvSpPr>
          <p:cNvPr id="16388" name="Text Box 4"/>
          <p:cNvSpPr txBox="1">
            <a:spLocks noChangeArrowheads="1"/>
          </p:cNvSpPr>
          <p:nvPr/>
        </p:nvSpPr>
        <p:spPr bwMode="auto">
          <a:xfrm>
            <a:off x="762000" y="2149475"/>
            <a:ext cx="2362200" cy="2193925"/>
          </a:xfrm>
          <a:prstGeom prst="rect">
            <a:avLst/>
          </a:prstGeom>
          <a:solidFill>
            <a:srgbClr val="000000"/>
          </a:solidFill>
          <a:ln w="15875">
            <a:solidFill>
              <a:schemeClr val="tx1"/>
            </a:solidFill>
            <a:prstDash val="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1000" dirty="0" smtClean="0">
                <a:solidFill>
                  <a:schemeClr val="bg1"/>
                </a:solidFill>
                <a:latin typeface="Courier New" pitchFamily="49" charset="0"/>
              </a:rPr>
              <a:t>&lt;div&gt;</a:t>
            </a:r>
          </a:p>
          <a:p>
            <a:pPr eaLnBrk="1" hangingPunct="1">
              <a:defRPr/>
            </a:pPr>
            <a:r>
              <a:rPr lang="en-US" altLang="en-US" sz="1000" dirty="0" smtClean="0">
                <a:solidFill>
                  <a:schemeClr val="bg1"/>
                </a:solidFill>
                <a:latin typeface="Courier New" pitchFamily="49" charset="0"/>
              </a:rPr>
              <a:t>  &lt;span class=</a:t>
            </a:r>
            <a:r>
              <a:rPr lang="ja-JP" altLang="en-US" sz="1000" dirty="0" smtClean="0">
                <a:solidFill>
                  <a:schemeClr val="bg1"/>
                </a:solidFill>
              </a:rPr>
              <a:t>“</a:t>
            </a:r>
            <a:r>
              <a:rPr lang="en-US" altLang="ja-JP" sz="1000" dirty="0" smtClean="0">
                <a:solidFill>
                  <a:schemeClr val="bg1"/>
                </a:solidFill>
                <a:latin typeface="Courier New" pitchFamily="49" charset="0"/>
              </a:rPr>
              <a:t>foo</a:t>
            </a:r>
            <a:r>
              <a:rPr lang="ja-JP" altLang="en-US" sz="1000" dirty="0" smtClean="0">
                <a:solidFill>
                  <a:schemeClr val="bg1"/>
                </a:solidFill>
              </a:rPr>
              <a:t>”</a:t>
            </a:r>
            <a:r>
              <a:rPr lang="en-US" altLang="ja-JP" sz="1000" dirty="0" smtClean="0">
                <a:solidFill>
                  <a:schemeClr val="bg1"/>
                </a:solidFill>
                <a:latin typeface="Courier New" pitchFamily="49" charset="0"/>
              </a:rPr>
              <a:t>&gt;</a:t>
            </a:r>
            <a:br>
              <a:rPr lang="en-US" altLang="ja-JP" sz="1000" dirty="0" smtClean="0">
                <a:solidFill>
                  <a:schemeClr val="bg1"/>
                </a:solidFill>
                <a:latin typeface="Courier New" pitchFamily="49" charset="0"/>
              </a:rPr>
            </a:br>
            <a:r>
              <a:rPr lang="en-US" altLang="ja-JP" sz="1000" dirty="0" smtClean="0">
                <a:solidFill>
                  <a:schemeClr val="bg1"/>
                </a:solidFill>
                <a:latin typeface="Courier New" pitchFamily="49" charset="0"/>
              </a:rPr>
              <a:t>    Some text</a:t>
            </a:r>
          </a:p>
          <a:p>
            <a:pPr eaLnBrk="1" hangingPunct="1">
              <a:defRPr/>
            </a:pPr>
            <a:r>
              <a:rPr lang="en-US" altLang="en-US" sz="1000" dirty="0" smtClean="0">
                <a:solidFill>
                  <a:schemeClr val="bg1"/>
                </a:solidFill>
                <a:latin typeface="Courier New" pitchFamily="49" charset="0"/>
              </a:rPr>
              <a:t>  &lt;/span&gt;</a:t>
            </a:r>
          </a:p>
          <a:p>
            <a:pPr eaLnBrk="1" hangingPunct="1">
              <a:defRPr/>
            </a:pPr>
            <a:r>
              <a:rPr lang="en-US" altLang="en-US" sz="1000" dirty="0" smtClean="0">
                <a:solidFill>
                  <a:schemeClr val="bg1"/>
                </a:solidFill>
                <a:latin typeface="Courier New" pitchFamily="49" charset="0"/>
              </a:rPr>
              <a:t>&lt;/div&gt;</a:t>
            </a:r>
            <a:br>
              <a:rPr lang="en-US" altLang="en-US" sz="1000" dirty="0" smtClean="0">
                <a:solidFill>
                  <a:schemeClr val="bg1"/>
                </a:solidFill>
                <a:latin typeface="Courier New" pitchFamily="49" charset="0"/>
              </a:rPr>
            </a:br>
            <a:r>
              <a:rPr lang="en-US" altLang="en-US" sz="1000" dirty="0" smtClean="0">
                <a:solidFill>
                  <a:schemeClr val="bg1"/>
                </a:solidFill>
                <a:latin typeface="Courier New" pitchFamily="49" charset="0"/>
              </a:rPr>
              <a:t>&lt;div style=</a:t>
            </a:r>
            <a:r>
              <a:rPr lang="ja-JP" altLang="en-US" sz="1000" dirty="0" smtClean="0">
                <a:solidFill>
                  <a:schemeClr val="bg1"/>
                </a:solidFill>
              </a:rPr>
              <a:t>“</a:t>
            </a:r>
            <a:r>
              <a:rPr lang="en-US" altLang="ja-JP" sz="1000" dirty="0" err="1" smtClean="0">
                <a:solidFill>
                  <a:schemeClr val="bg1"/>
                </a:solidFill>
                <a:latin typeface="Courier New" pitchFamily="49" charset="0"/>
              </a:rPr>
              <a:t>display:none</a:t>
            </a:r>
            <a:r>
              <a:rPr lang="ja-JP" altLang="en-US" sz="1000" dirty="0" smtClean="0">
                <a:solidFill>
                  <a:schemeClr val="bg1"/>
                </a:solidFill>
              </a:rPr>
              <a:t>”</a:t>
            </a:r>
            <a:r>
              <a:rPr lang="en-US" altLang="ja-JP" sz="1000" dirty="0" smtClean="0">
                <a:solidFill>
                  <a:schemeClr val="bg1"/>
                </a:solidFill>
                <a:latin typeface="Courier New" pitchFamily="49" charset="0"/>
              </a:rPr>
              <a:t>&gt;</a:t>
            </a:r>
          </a:p>
          <a:p>
            <a:pPr eaLnBrk="1" hangingPunct="1">
              <a:defRPr/>
            </a:pPr>
            <a:r>
              <a:rPr lang="en-US" altLang="en-US" sz="1000" dirty="0" smtClean="0">
                <a:solidFill>
                  <a:schemeClr val="bg1"/>
                </a:solidFill>
                <a:latin typeface="Courier New" pitchFamily="49" charset="0"/>
              </a:rPr>
              <a:t>  &lt;span&gt;</a:t>
            </a:r>
          </a:p>
          <a:p>
            <a:pPr eaLnBrk="1" hangingPunct="1">
              <a:defRPr/>
            </a:pPr>
            <a:r>
              <a:rPr lang="en-US" altLang="en-US" sz="1000" dirty="0" smtClean="0">
                <a:solidFill>
                  <a:schemeClr val="bg1"/>
                </a:solidFill>
                <a:latin typeface="Courier New" pitchFamily="49" charset="0"/>
              </a:rPr>
              <a:t>    More text</a:t>
            </a:r>
          </a:p>
          <a:p>
            <a:pPr eaLnBrk="1" hangingPunct="1">
              <a:defRPr/>
            </a:pPr>
            <a:r>
              <a:rPr lang="en-US" altLang="en-US" sz="1000" dirty="0" smtClean="0">
                <a:solidFill>
                  <a:schemeClr val="bg1"/>
                </a:solidFill>
                <a:latin typeface="Courier New" pitchFamily="49" charset="0"/>
              </a:rPr>
              <a:t>  &lt;/span&gt;</a:t>
            </a:r>
          </a:p>
          <a:p>
            <a:pPr eaLnBrk="1" hangingPunct="1">
              <a:defRPr/>
            </a:pPr>
            <a:r>
              <a:rPr lang="en-US" altLang="en-US" sz="1000" dirty="0" smtClean="0">
                <a:solidFill>
                  <a:schemeClr val="bg1"/>
                </a:solidFill>
                <a:latin typeface="Courier New" pitchFamily="49" charset="0"/>
              </a:rPr>
              <a:t>  &lt;span class=</a:t>
            </a:r>
            <a:r>
              <a:rPr lang="ja-JP" altLang="en-US" sz="1000" dirty="0" smtClean="0">
                <a:solidFill>
                  <a:schemeClr val="bg1"/>
                </a:solidFill>
              </a:rPr>
              <a:t>“</a:t>
            </a:r>
            <a:r>
              <a:rPr lang="en-US" altLang="ja-JP" sz="1000" dirty="0" smtClean="0">
                <a:solidFill>
                  <a:schemeClr val="bg1"/>
                </a:solidFill>
                <a:latin typeface="Courier New" pitchFamily="49" charset="0"/>
              </a:rPr>
              <a:t>foo</a:t>
            </a:r>
            <a:r>
              <a:rPr lang="ja-JP" altLang="en-US" sz="1000" dirty="0" smtClean="0">
                <a:solidFill>
                  <a:schemeClr val="bg1"/>
                </a:solidFill>
              </a:rPr>
              <a:t>”</a:t>
            </a:r>
            <a:r>
              <a:rPr lang="en-US" altLang="ja-JP" sz="1000" dirty="0" smtClean="0">
                <a:solidFill>
                  <a:schemeClr val="bg1"/>
                </a:solidFill>
                <a:latin typeface="Courier New" pitchFamily="49" charset="0"/>
              </a:rPr>
              <a:t>&gt;</a:t>
            </a:r>
          </a:p>
          <a:p>
            <a:pPr eaLnBrk="1" hangingPunct="1">
              <a:defRPr/>
            </a:pPr>
            <a:r>
              <a:rPr lang="en-US" altLang="en-US" sz="1000" dirty="0" smtClean="0">
                <a:solidFill>
                  <a:schemeClr val="bg1"/>
                </a:solidFill>
                <a:latin typeface="Courier New" pitchFamily="49" charset="0"/>
              </a:rPr>
              <a:t>    Goodbye cruel world.</a:t>
            </a:r>
          </a:p>
          <a:p>
            <a:pPr eaLnBrk="1" hangingPunct="1">
              <a:defRPr/>
            </a:pPr>
            <a:r>
              <a:rPr lang="en-US" altLang="en-US" sz="1000" dirty="0" smtClean="0">
                <a:solidFill>
                  <a:schemeClr val="bg1"/>
                </a:solidFill>
                <a:latin typeface="Courier New" pitchFamily="49" charset="0"/>
              </a:rPr>
              <a:t>  &lt;/span&gt;</a:t>
            </a:r>
          </a:p>
          <a:p>
            <a:pPr eaLnBrk="1" hangingPunct="1">
              <a:defRPr/>
            </a:pPr>
            <a:r>
              <a:rPr lang="en-US" altLang="en-US" sz="1000" dirty="0" smtClean="0">
                <a:solidFill>
                  <a:schemeClr val="bg1"/>
                </a:solidFill>
                <a:latin typeface="Courier New" pitchFamily="49" charset="0"/>
              </a:rPr>
              <a:t>&lt;/div&gt;</a:t>
            </a:r>
          </a:p>
        </p:txBody>
      </p:sp>
      <p:sp>
        <p:nvSpPr>
          <p:cNvPr id="16389" name="Text Box 5"/>
          <p:cNvSpPr txBox="1">
            <a:spLocks noChangeArrowheads="1"/>
          </p:cNvSpPr>
          <p:nvPr/>
        </p:nvSpPr>
        <p:spPr bwMode="auto">
          <a:xfrm>
            <a:off x="3200400" y="2149475"/>
            <a:ext cx="2590800" cy="2193925"/>
          </a:xfrm>
          <a:prstGeom prst="rect">
            <a:avLst/>
          </a:prstGeom>
          <a:solidFill>
            <a:srgbClr val="000000"/>
          </a:solidFill>
          <a:ln w="15875">
            <a:solidFill>
              <a:schemeClr val="tx1"/>
            </a:solidFill>
            <a:prstDash val="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1000" smtClean="0">
                <a:solidFill>
                  <a:schemeClr val="bg1"/>
                </a:solidFill>
                <a:latin typeface="Courier New" pitchFamily="49" charset="0"/>
              </a:rPr>
              <a:t>&lt;div&gt;</a:t>
            </a:r>
          </a:p>
          <a:p>
            <a:pPr eaLnBrk="1" hangingPunct="1">
              <a:defRPr/>
            </a:pPr>
            <a:r>
              <a:rPr lang="en-US" altLang="en-US" sz="1000" smtClean="0">
                <a:solidFill>
                  <a:schemeClr val="bg1"/>
                </a:solidFill>
                <a:latin typeface="Courier New" pitchFamily="49" charset="0"/>
              </a:rPr>
              <a:t>  &lt;span class=</a:t>
            </a:r>
            <a:r>
              <a:rPr lang="ja-JP" altLang="en-US" sz="1000" smtClean="0">
                <a:solidFill>
                  <a:schemeClr val="bg1"/>
                </a:solidFill>
              </a:rPr>
              <a:t>“</a:t>
            </a:r>
            <a:r>
              <a:rPr lang="en-US" altLang="ja-JP" sz="1000" smtClean="0">
                <a:solidFill>
                  <a:schemeClr val="bg1"/>
                </a:solidFill>
                <a:latin typeface="Courier New" pitchFamily="49" charset="0"/>
              </a:rPr>
              <a:t>foo</a:t>
            </a:r>
            <a:r>
              <a:rPr lang="ja-JP" altLang="en-US" sz="1000" smtClean="0">
                <a:solidFill>
                  <a:schemeClr val="bg1"/>
                </a:solidFill>
              </a:rPr>
              <a:t>”</a:t>
            </a:r>
            <a:r>
              <a:rPr lang="en-US" altLang="ja-JP" sz="1000" smtClean="0">
                <a:solidFill>
                  <a:schemeClr val="bg1"/>
                </a:solidFill>
                <a:latin typeface="Courier New" pitchFamily="49" charset="0"/>
              </a:rPr>
              <a:t>&gt;</a:t>
            </a:r>
            <a:br>
              <a:rPr lang="en-US" altLang="ja-JP" sz="1000" smtClean="0">
                <a:solidFill>
                  <a:schemeClr val="bg1"/>
                </a:solidFill>
                <a:latin typeface="Courier New" pitchFamily="49" charset="0"/>
              </a:rPr>
            </a:br>
            <a:r>
              <a:rPr lang="en-US" altLang="ja-JP" sz="1000" smtClean="0">
                <a:solidFill>
                  <a:schemeClr val="bg1"/>
                </a:solidFill>
                <a:latin typeface="Courier New" pitchFamily="49" charset="0"/>
              </a:rPr>
              <a:t>    Some text</a:t>
            </a:r>
          </a:p>
          <a:p>
            <a:pPr eaLnBrk="1" hangingPunct="1">
              <a:defRPr/>
            </a:pPr>
            <a:r>
              <a:rPr lang="en-US" altLang="en-US" sz="1000" smtClean="0">
                <a:solidFill>
                  <a:schemeClr val="bg1"/>
                </a:solidFill>
                <a:latin typeface="Courier New" pitchFamily="49" charset="0"/>
              </a:rPr>
              <a:t>  &lt;/span&gt;</a:t>
            </a:r>
          </a:p>
          <a:p>
            <a:pPr eaLnBrk="1" hangingPunct="1">
              <a:defRPr/>
            </a:pPr>
            <a:r>
              <a:rPr lang="en-US" altLang="en-US" sz="1000" smtClean="0">
                <a:solidFill>
                  <a:schemeClr val="bg1"/>
                </a:solidFill>
                <a:latin typeface="Courier New" pitchFamily="49" charset="0"/>
              </a:rPr>
              <a:t>&lt;/div&gt;</a:t>
            </a:r>
            <a:br>
              <a:rPr lang="en-US" altLang="en-US" sz="1000" smtClean="0">
                <a:solidFill>
                  <a:schemeClr val="bg1"/>
                </a:solidFill>
                <a:latin typeface="Courier New" pitchFamily="49" charset="0"/>
              </a:rPr>
            </a:br>
            <a:r>
              <a:rPr lang="en-US" altLang="en-US" sz="1000" smtClean="0">
                <a:solidFill>
                  <a:schemeClr val="bg1"/>
                </a:solidFill>
                <a:latin typeface="Courier New" pitchFamily="49" charset="0"/>
              </a:rPr>
              <a:t>&lt;div style=</a:t>
            </a:r>
            <a:r>
              <a:rPr lang="ja-JP" altLang="en-US" sz="1000" smtClean="0">
                <a:solidFill>
                  <a:schemeClr val="bg1"/>
                </a:solidFill>
              </a:rPr>
              <a:t>“</a:t>
            </a:r>
            <a:r>
              <a:rPr lang="en-US" altLang="ja-JP" sz="1000" smtClean="0">
                <a:solidFill>
                  <a:schemeClr val="bg1"/>
                </a:solidFill>
                <a:latin typeface="Courier New" pitchFamily="49" charset="0"/>
              </a:rPr>
              <a:t>display:none</a:t>
            </a:r>
            <a:r>
              <a:rPr lang="ja-JP" altLang="en-US" sz="1000" smtClean="0">
                <a:solidFill>
                  <a:schemeClr val="bg1"/>
                </a:solidFill>
              </a:rPr>
              <a:t>”</a:t>
            </a:r>
            <a:r>
              <a:rPr lang="en-US" altLang="ja-JP" sz="1000" smtClean="0">
                <a:solidFill>
                  <a:schemeClr val="bg1"/>
                </a:solidFill>
                <a:latin typeface="Courier New" pitchFamily="49" charset="0"/>
              </a:rPr>
              <a:t>&gt;</a:t>
            </a:r>
          </a:p>
          <a:p>
            <a:pPr eaLnBrk="1" hangingPunct="1">
              <a:defRPr/>
            </a:pPr>
            <a:r>
              <a:rPr lang="en-US" altLang="en-US" sz="1000" smtClean="0">
                <a:solidFill>
                  <a:schemeClr val="bg1"/>
                </a:solidFill>
                <a:latin typeface="Courier New" pitchFamily="49" charset="0"/>
              </a:rPr>
              <a:t>  &lt;span&gt;</a:t>
            </a:r>
          </a:p>
          <a:p>
            <a:pPr eaLnBrk="1" hangingPunct="1">
              <a:defRPr/>
            </a:pPr>
            <a:r>
              <a:rPr lang="en-US" altLang="en-US" sz="1000" smtClean="0">
                <a:solidFill>
                  <a:schemeClr val="bg1"/>
                </a:solidFill>
                <a:latin typeface="Courier New" pitchFamily="49" charset="0"/>
              </a:rPr>
              <a:t>    More text</a:t>
            </a:r>
          </a:p>
          <a:p>
            <a:pPr eaLnBrk="1" hangingPunct="1">
              <a:defRPr/>
            </a:pPr>
            <a:r>
              <a:rPr lang="en-US" altLang="en-US" sz="1000" smtClean="0">
                <a:solidFill>
                  <a:schemeClr val="bg1"/>
                </a:solidFill>
                <a:latin typeface="Courier New" pitchFamily="49" charset="0"/>
              </a:rPr>
              <a:t>  &lt;/span&gt;</a:t>
            </a:r>
          </a:p>
          <a:p>
            <a:pPr eaLnBrk="1" hangingPunct="1">
              <a:defRPr/>
            </a:pPr>
            <a:r>
              <a:rPr lang="en-US" altLang="en-US" sz="1000" smtClean="0">
                <a:solidFill>
                  <a:schemeClr val="bg1"/>
                </a:solidFill>
                <a:latin typeface="Courier New" pitchFamily="49" charset="0"/>
              </a:rPr>
              <a:t>  &lt;span class=</a:t>
            </a:r>
            <a:r>
              <a:rPr lang="ja-JP" altLang="en-US" sz="1000" smtClean="0">
                <a:solidFill>
                  <a:schemeClr val="bg1"/>
                </a:solidFill>
              </a:rPr>
              <a:t>“</a:t>
            </a:r>
            <a:r>
              <a:rPr lang="en-US" altLang="ja-JP" sz="1000" smtClean="0">
                <a:solidFill>
                  <a:schemeClr val="bg1"/>
                </a:solidFill>
                <a:latin typeface="Courier New" pitchFamily="49" charset="0"/>
              </a:rPr>
              <a:t>foo</a:t>
            </a:r>
            <a:r>
              <a:rPr lang="ja-JP" altLang="en-US" sz="1000" smtClean="0">
                <a:solidFill>
                  <a:schemeClr val="bg1"/>
                </a:solidFill>
              </a:rPr>
              <a:t>”</a:t>
            </a:r>
            <a:r>
              <a:rPr lang="en-US" altLang="ja-JP" sz="1000" smtClean="0">
                <a:solidFill>
                  <a:schemeClr val="bg1"/>
                </a:solidFill>
                <a:latin typeface="Courier New" pitchFamily="49" charset="0"/>
              </a:rPr>
              <a:t>&gt;</a:t>
            </a:r>
          </a:p>
          <a:p>
            <a:pPr eaLnBrk="1" hangingPunct="1">
              <a:defRPr/>
            </a:pPr>
            <a:r>
              <a:rPr lang="en-US" altLang="en-US" sz="1000" smtClean="0">
                <a:solidFill>
                  <a:schemeClr val="bg1"/>
                </a:solidFill>
                <a:latin typeface="Courier New" pitchFamily="49" charset="0"/>
              </a:rPr>
              <a:t>    Goodbye cruel world.</a:t>
            </a:r>
          </a:p>
          <a:p>
            <a:pPr eaLnBrk="1" hangingPunct="1">
              <a:defRPr/>
            </a:pPr>
            <a:r>
              <a:rPr lang="en-US" altLang="en-US" sz="1000" smtClean="0">
                <a:solidFill>
                  <a:schemeClr val="bg1"/>
                </a:solidFill>
                <a:latin typeface="Courier New" pitchFamily="49" charset="0"/>
              </a:rPr>
              <a:t>  &lt;/span&gt;</a:t>
            </a:r>
          </a:p>
          <a:p>
            <a:pPr eaLnBrk="1" hangingPunct="1">
              <a:defRPr/>
            </a:pPr>
            <a:r>
              <a:rPr lang="en-US" altLang="en-US" sz="1000" smtClean="0">
                <a:solidFill>
                  <a:schemeClr val="bg1"/>
                </a:solidFill>
                <a:latin typeface="Courier New" pitchFamily="49" charset="0"/>
              </a:rPr>
              <a:t>&lt;/div&gt;</a:t>
            </a:r>
          </a:p>
        </p:txBody>
      </p:sp>
      <p:sp>
        <p:nvSpPr>
          <p:cNvPr id="16390" name="Text Box 6"/>
          <p:cNvSpPr txBox="1">
            <a:spLocks noChangeArrowheads="1"/>
          </p:cNvSpPr>
          <p:nvPr/>
        </p:nvSpPr>
        <p:spPr bwMode="auto">
          <a:xfrm>
            <a:off x="762000" y="1447800"/>
            <a:ext cx="7696200" cy="593725"/>
          </a:xfrm>
          <a:prstGeom prst="rect">
            <a:avLst/>
          </a:prstGeom>
          <a:solidFill>
            <a:srgbClr val="000000"/>
          </a:solidFill>
          <a:ln w="15875">
            <a:solidFill>
              <a:schemeClr val="tx1"/>
            </a:solidFill>
            <a:prstDash val="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US" altLang="en-US" sz="1400" dirty="0" smtClean="0">
                <a:solidFill>
                  <a:schemeClr val="bg1"/>
                </a:solidFill>
                <a:latin typeface="Courier New" pitchFamily="49" charset="0"/>
              </a:rPr>
              <a:t>$(</a:t>
            </a:r>
            <a:r>
              <a:rPr lang="ja-JP" altLang="en-US" sz="1400" dirty="0" smtClean="0">
                <a:solidFill>
                  <a:schemeClr val="bg1"/>
                </a:solidFill>
              </a:rPr>
              <a:t>“</a:t>
            </a:r>
            <a:r>
              <a:rPr lang="en-US" altLang="ja-JP" sz="1400" dirty="0" err="1" smtClean="0">
                <a:solidFill>
                  <a:schemeClr val="bg1"/>
                </a:solidFill>
                <a:latin typeface="Courier New" pitchFamily="49" charset="0"/>
              </a:rPr>
              <a:t>div:hidden</a:t>
            </a:r>
            <a:r>
              <a:rPr lang="ja-JP" altLang="en-US" sz="1400" dirty="0" smtClean="0">
                <a:solidFill>
                  <a:schemeClr val="bg1"/>
                </a:solidFill>
              </a:rPr>
              <a:t>”</a:t>
            </a:r>
            <a:r>
              <a:rPr lang="en-US" altLang="ja-JP" sz="1400" dirty="0" smtClean="0">
                <a:solidFill>
                  <a:schemeClr val="bg1"/>
                </a:solidFill>
                <a:latin typeface="Courier New" pitchFamily="49" charset="0"/>
              </a:rPr>
              <a:t>).find(</a:t>
            </a:r>
            <a:r>
              <a:rPr lang="ja-JP" altLang="en-US" sz="1400" dirty="0" smtClean="0">
                <a:solidFill>
                  <a:schemeClr val="bg1"/>
                </a:solidFill>
              </a:rPr>
              <a:t>“</a:t>
            </a:r>
            <a:r>
              <a:rPr lang="en-US" altLang="ja-JP" sz="1400" dirty="0" smtClean="0">
                <a:solidFill>
                  <a:schemeClr val="bg1"/>
                </a:solidFill>
                <a:latin typeface="Courier New" pitchFamily="49" charset="0"/>
              </a:rPr>
              <a:t>.foo</a:t>
            </a:r>
            <a:r>
              <a:rPr lang="ja-JP" altLang="en-US" sz="1400" dirty="0" smtClean="0">
                <a:solidFill>
                  <a:schemeClr val="bg1"/>
                </a:solidFill>
              </a:rPr>
              <a:t>”</a:t>
            </a:r>
            <a:r>
              <a:rPr lang="en-US" altLang="ja-JP" sz="1400" dirty="0" smtClean="0">
                <a:solidFill>
                  <a:schemeClr val="bg1"/>
                </a:solidFill>
                <a:latin typeface="Courier New" pitchFamily="49" charset="0"/>
              </a:rPr>
              <a:t>).empty().text(</a:t>
            </a:r>
            <a:r>
              <a:rPr lang="ja-JP" altLang="en-US" sz="1400" dirty="0" smtClean="0">
                <a:solidFill>
                  <a:schemeClr val="bg1"/>
                </a:solidFill>
              </a:rPr>
              <a:t>“</a:t>
            </a:r>
            <a:r>
              <a:rPr lang="en-US" altLang="ja-JP" sz="1400" dirty="0" smtClean="0">
                <a:solidFill>
                  <a:schemeClr val="bg1"/>
                </a:solidFill>
                <a:latin typeface="Courier New" pitchFamily="49" charset="0"/>
              </a:rPr>
              <a:t>Changed</a:t>
            </a:r>
            <a:r>
              <a:rPr lang="ja-JP" altLang="en-US" sz="1400" dirty="0" smtClean="0">
                <a:solidFill>
                  <a:schemeClr val="bg1"/>
                </a:solidFill>
              </a:rPr>
              <a:t>”</a:t>
            </a:r>
            <a:r>
              <a:rPr lang="en-US" altLang="ja-JP" sz="1400" dirty="0" smtClean="0">
                <a:solidFill>
                  <a:schemeClr val="bg1"/>
                </a:solidFill>
                <a:latin typeface="Courier New" pitchFamily="49" charset="0"/>
              </a:rPr>
              <a:t>).end().show();</a:t>
            </a:r>
            <a:endParaRPr lang="en-US" altLang="en-US" sz="1400" dirty="0" smtClean="0">
              <a:solidFill>
                <a:schemeClr val="bg1"/>
              </a:solidFill>
              <a:latin typeface="Courier New" pitchFamily="49" charset="0"/>
            </a:endParaRPr>
          </a:p>
        </p:txBody>
      </p:sp>
      <p:sp>
        <p:nvSpPr>
          <p:cNvPr id="16391" name="Text Box 7"/>
          <p:cNvSpPr txBox="1">
            <a:spLocks noChangeArrowheads="1"/>
          </p:cNvSpPr>
          <p:nvPr/>
        </p:nvSpPr>
        <p:spPr bwMode="auto">
          <a:xfrm>
            <a:off x="5867400" y="4419600"/>
            <a:ext cx="2590800" cy="2193925"/>
          </a:xfrm>
          <a:prstGeom prst="rect">
            <a:avLst/>
          </a:prstGeom>
          <a:solidFill>
            <a:srgbClr val="000000"/>
          </a:solidFill>
          <a:ln w="15875">
            <a:solidFill>
              <a:schemeClr val="tx1"/>
            </a:solidFill>
            <a:prstDash val="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1000" smtClean="0">
                <a:solidFill>
                  <a:schemeClr val="bg1"/>
                </a:solidFill>
                <a:latin typeface="Courier New" pitchFamily="49" charset="0"/>
              </a:rPr>
              <a:t>&lt;div&gt;</a:t>
            </a:r>
          </a:p>
          <a:p>
            <a:pPr eaLnBrk="1" hangingPunct="1">
              <a:defRPr/>
            </a:pPr>
            <a:r>
              <a:rPr lang="en-US" altLang="en-US" sz="1000" smtClean="0">
                <a:solidFill>
                  <a:schemeClr val="bg1"/>
                </a:solidFill>
                <a:latin typeface="Courier New" pitchFamily="49" charset="0"/>
              </a:rPr>
              <a:t>  &lt;span class=</a:t>
            </a:r>
            <a:r>
              <a:rPr lang="ja-JP" altLang="en-US" sz="1000" smtClean="0">
                <a:solidFill>
                  <a:schemeClr val="bg1"/>
                </a:solidFill>
              </a:rPr>
              <a:t>“</a:t>
            </a:r>
            <a:r>
              <a:rPr lang="en-US" altLang="ja-JP" sz="1000" smtClean="0">
                <a:solidFill>
                  <a:schemeClr val="bg1"/>
                </a:solidFill>
                <a:latin typeface="Courier New" pitchFamily="49" charset="0"/>
              </a:rPr>
              <a:t>foo</a:t>
            </a:r>
            <a:r>
              <a:rPr lang="ja-JP" altLang="en-US" sz="1000" smtClean="0">
                <a:solidFill>
                  <a:schemeClr val="bg1"/>
                </a:solidFill>
              </a:rPr>
              <a:t>”</a:t>
            </a:r>
            <a:r>
              <a:rPr lang="en-US" altLang="ja-JP" sz="1000" smtClean="0">
                <a:solidFill>
                  <a:schemeClr val="bg1"/>
                </a:solidFill>
                <a:latin typeface="Courier New" pitchFamily="49" charset="0"/>
              </a:rPr>
              <a:t>&gt;</a:t>
            </a:r>
            <a:br>
              <a:rPr lang="en-US" altLang="ja-JP" sz="1000" smtClean="0">
                <a:solidFill>
                  <a:schemeClr val="bg1"/>
                </a:solidFill>
                <a:latin typeface="Courier New" pitchFamily="49" charset="0"/>
              </a:rPr>
            </a:br>
            <a:r>
              <a:rPr lang="en-US" altLang="ja-JP" sz="1000" smtClean="0">
                <a:solidFill>
                  <a:schemeClr val="bg1"/>
                </a:solidFill>
                <a:latin typeface="Courier New" pitchFamily="49" charset="0"/>
              </a:rPr>
              <a:t>    Some text</a:t>
            </a:r>
          </a:p>
          <a:p>
            <a:pPr eaLnBrk="1" hangingPunct="1">
              <a:defRPr/>
            </a:pPr>
            <a:r>
              <a:rPr lang="en-US" altLang="en-US" sz="1000" smtClean="0">
                <a:solidFill>
                  <a:schemeClr val="bg1"/>
                </a:solidFill>
                <a:latin typeface="Courier New" pitchFamily="49" charset="0"/>
              </a:rPr>
              <a:t>  &lt;/span&gt;</a:t>
            </a:r>
          </a:p>
          <a:p>
            <a:pPr eaLnBrk="1" hangingPunct="1">
              <a:defRPr/>
            </a:pPr>
            <a:r>
              <a:rPr lang="en-US" altLang="en-US" sz="1000" smtClean="0">
                <a:solidFill>
                  <a:schemeClr val="bg1"/>
                </a:solidFill>
                <a:latin typeface="Courier New" pitchFamily="49" charset="0"/>
              </a:rPr>
              <a:t>&lt;/div&gt;</a:t>
            </a:r>
            <a:br>
              <a:rPr lang="en-US" altLang="en-US" sz="1000" smtClean="0">
                <a:solidFill>
                  <a:schemeClr val="bg1"/>
                </a:solidFill>
                <a:latin typeface="Courier New" pitchFamily="49" charset="0"/>
              </a:rPr>
            </a:br>
            <a:r>
              <a:rPr lang="en-US" altLang="en-US" sz="1000" smtClean="0">
                <a:solidFill>
                  <a:schemeClr val="bg1"/>
                </a:solidFill>
                <a:latin typeface="Courier New" pitchFamily="49" charset="0"/>
              </a:rPr>
              <a:t>&lt;div </a:t>
            </a:r>
            <a:r>
              <a:rPr lang="en-US" altLang="en-US" sz="1000" u="sng" smtClean="0">
                <a:solidFill>
                  <a:schemeClr val="bg1"/>
                </a:solidFill>
                <a:latin typeface="Courier New" pitchFamily="49" charset="0"/>
              </a:rPr>
              <a:t>style=</a:t>
            </a:r>
            <a:r>
              <a:rPr lang="ja-JP" altLang="en-US" sz="1000" u="sng" smtClean="0">
                <a:solidFill>
                  <a:schemeClr val="bg1"/>
                </a:solidFill>
              </a:rPr>
              <a:t>“</a:t>
            </a:r>
            <a:r>
              <a:rPr lang="en-US" altLang="ja-JP" sz="1000" u="sng" smtClean="0">
                <a:solidFill>
                  <a:schemeClr val="bg1"/>
                </a:solidFill>
                <a:latin typeface="Courier New" pitchFamily="49" charset="0"/>
              </a:rPr>
              <a:t>display:block</a:t>
            </a:r>
            <a:r>
              <a:rPr lang="ja-JP" altLang="en-US" sz="1000" u="sng" smtClean="0">
                <a:solidFill>
                  <a:schemeClr val="bg1"/>
                </a:solidFill>
              </a:rPr>
              <a:t>”</a:t>
            </a:r>
            <a:r>
              <a:rPr lang="en-US" altLang="ja-JP" sz="1000" smtClean="0">
                <a:solidFill>
                  <a:schemeClr val="bg1"/>
                </a:solidFill>
                <a:latin typeface="Courier New" pitchFamily="49" charset="0"/>
              </a:rPr>
              <a:t>&gt;</a:t>
            </a:r>
          </a:p>
          <a:p>
            <a:pPr eaLnBrk="1" hangingPunct="1">
              <a:defRPr/>
            </a:pPr>
            <a:r>
              <a:rPr lang="en-US" altLang="en-US" sz="1000" smtClean="0">
                <a:solidFill>
                  <a:schemeClr val="bg1"/>
                </a:solidFill>
                <a:latin typeface="Courier New" pitchFamily="49" charset="0"/>
              </a:rPr>
              <a:t>  &lt;span&gt;</a:t>
            </a:r>
          </a:p>
          <a:p>
            <a:pPr eaLnBrk="1" hangingPunct="1">
              <a:defRPr/>
            </a:pPr>
            <a:r>
              <a:rPr lang="en-US" altLang="en-US" sz="1000" smtClean="0">
                <a:solidFill>
                  <a:schemeClr val="bg1"/>
                </a:solidFill>
                <a:latin typeface="Courier New" pitchFamily="49" charset="0"/>
              </a:rPr>
              <a:t>    More text</a:t>
            </a:r>
          </a:p>
          <a:p>
            <a:pPr eaLnBrk="1" hangingPunct="1">
              <a:defRPr/>
            </a:pPr>
            <a:r>
              <a:rPr lang="en-US" altLang="en-US" sz="1000" smtClean="0">
                <a:solidFill>
                  <a:schemeClr val="bg1"/>
                </a:solidFill>
                <a:latin typeface="Courier New" pitchFamily="49" charset="0"/>
              </a:rPr>
              <a:t>  &lt;/span&gt;</a:t>
            </a:r>
          </a:p>
          <a:p>
            <a:pPr eaLnBrk="1" hangingPunct="1">
              <a:defRPr/>
            </a:pPr>
            <a:r>
              <a:rPr lang="en-US" altLang="en-US" sz="1000" smtClean="0">
                <a:solidFill>
                  <a:schemeClr val="bg1"/>
                </a:solidFill>
                <a:latin typeface="Courier New" pitchFamily="49" charset="0"/>
              </a:rPr>
              <a:t>  &lt;span class=</a:t>
            </a:r>
            <a:r>
              <a:rPr lang="ja-JP" altLang="en-US" sz="1000" smtClean="0">
                <a:solidFill>
                  <a:schemeClr val="bg1"/>
                </a:solidFill>
              </a:rPr>
              <a:t>“</a:t>
            </a:r>
            <a:r>
              <a:rPr lang="en-US" altLang="ja-JP" sz="1000" smtClean="0">
                <a:solidFill>
                  <a:schemeClr val="bg1"/>
                </a:solidFill>
                <a:latin typeface="Courier New" pitchFamily="49" charset="0"/>
              </a:rPr>
              <a:t>foo</a:t>
            </a:r>
            <a:r>
              <a:rPr lang="ja-JP" altLang="en-US" sz="1000" smtClean="0">
                <a:solidFill>
                  <a:schemeClr val="bg1"/>
                </a:solidFill>
              </a:rPr>
              <a:t>”</a:t>
            </a:r>
            <a:r>
              <a:rPr lang="en-US" altLang="ja-JP" sz="1000" smtClean="0">
                <a:solidFill>
                  <a:schemeClr val="bg1"/>
                </a:solidFill>
                <a:latin typeface="Courier New" pitchFamily="49" charset="0"/>
              </a:rPr>
              <a:t>&gt;</a:t>
            </a:r>
          </a:p>
          <a:p>
            <a:pPr eaLnBrk="1" hangingPunct="1">
              <a:defRPr/>
            </a:pPr>
            <a:r>
              <a:rPr lang="en-US" altLang="en-US" sz="1000" smtClean="0">
                <a:solidFill>
                  <a:schemeClr val="bg1"/>
                </a:solidFill>
                <a:latin typeface="Courier New" pitchFamily="49" charset="0"/>
              </a:rPr>
              <a:t>    Changed</a:t>
            </a:r>
          </a:p>
          <a:p>
            <a:pPr eaLnBrk="1" hangingPunct="1">
              <a:defRPr/>
            </a:pPr>
            <a:r>
              <a:rPr lang="en-US" altLang="en-US" sz="1000" smtClean="0">
                <a:solidFill>
                  <a:schemeClr val="bg1"/>
                </a:solidFill>
                <a:latin typeface="Courier New" pitchFamily="49" charset="0"/>
              </a:rPr>
              <a:t>  &lt;/span&gt;</a:t>
            </a:r>
          </a:p>
          <a:p>
            <a:pPr eaLnBrk="1" hangingPunct="1">
              <a:defRPr/>
            </a:pPr>
            <a:r>
              <a:rPr lang="en-US" altLang="en-US" sz="1000" smtClean="0">
                <a:solidFill>
                  <a:schemeClr val="bg1"/>
                </a:solidFill>
                <a:latin typeface="Courier New" pitchFamily="49" charset="0"/>
              </a:rPr>
              <a:t>&lt;/div&gt;</a:t>
            </a:r>
          </a:p>
        </p:txBody>
      </p:sp>
      <p:sp>
        <p:nvSpPr>
          <p:cNvPr id="16392" name="Text Box 8"/>
          <p:cNvSpPr txBox="1">
            <a:spLocks noChangeArrowheads="1"/>
          </p:cNvSpPr>
          <p:nvPr/>
        </p:nvSpPr>
        <p:spPr bwMode="auto">
          <a:xfrm>
            <a:off x="762000" y="4419600"/>
            <a:ext cx="2362200" cy="2193925"/>
          </a:xfrm>
          <a:prstGeom prst="rect">
            <a:avLst/>
          </a:prstGeom>
          <a:solidFill>
            <a:srgbClr val="000000"/>
          </a:solidFill>
          <a:ln w="15875">
            <a:solidFill>
              <a:schemeClr val="tx1"/>
            </a:solidFill>
            <a:prstDash val="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1000" smtClean="0">
                <a:solidFill>
                  <a:schemeClr val="bg1"/>
                </a:solidFill>
                <a:latin typeface="Courier New" pitchFamily="49" charset="0"/>
              </a:rPr>
              <a:t>&lt;div&gt;</a:t>
            </a:r>
          </a:p>
          <a:p>
            <a:pPr eaLnBrk="1" hangingPunct="1">
              <a:defRPr/>
            </a:pPr>
            <a:r>
              <a:rPr lang="en-US" altLang="en-US" sz="1000" smtClean="0">
                <a:solidFill>
                  <a:schemeClr val="bg1"/>
                </a:solidFill>
                <a:latin typeface="Courier New" pitchFamily="49" charset="0"/>
              </a:rPr>
              <a:t>  &lt;span class=</a:t>
            </a:r>
            <a:r>
              <a:rPr lang="ja-JP" altLang="en-US" sz="1000" smtClean="0">
                <a:solidFill>
                  <a:schemeClr val="bg1"/>
                </a:solidFill>
              </a:rPr>
              <a:t>“</a:t>
            </a:r>
            <a:r>
              <a:rPr lang="en-US" altLang="ja-JP" sz="1000" smtClean="0">
                <a:solidFill>
                  <a:schemeClr val="bg1"/>
                </a:solidFill>
                <a:latin typeface="Courier New" pitchFamily="49" charset="0"/>
              </a:rPr>
              <a:t>foo</a:t>
            </a:r>
            <a:r>
              <a:rPr lang="ja-JP" altLang="en-US" sz="1000" smtClean="0">
                <a:solidFill>
                  <a:schemeClr val="bg1"/>
                </a:solidFill>
              </a:rPr>
              <a:t>”</a:t>
            </a:r>
            <a:r>
              <a:rPr lang="en-US" altLang="ja-JP" sz="1000" smtClean="0">
                <a:solidFill>
                  <a:schemeClr val="bg1"/>
                </a:solidFill>
                <a:latin typeface="Courier New" pitchFamily="49" charset="0"/>
              </a:rPr>
              <a:t>&gt;</a:t>
            </a:r>
            <a:br>
              <a:rPr lang="en-US" altLang="ja-JP" sz="1000" smtClean="0">
                <a:solidFill>
                  <a:schemeClr val="bg1"/>
                </a:solidFill>
                <a:latin typeface="Courier New" pitchFamily="49" charset="0"/>
              </a:rPr>
            </a:br>
            <a:r>
              <a:rPr lang="en-US" altLang="ja-JP" sz="1000" smtClean="0">
                <a:solidFill>
                  <a:schemeClr val="bg1"/>
                </a:solidFill>
                <a:latin typeface="Courier New" pitchFamily="49" charset="0"/>
              </a:rPr>
              <a:t>    Some text</a:t>
            </a:r>
          </a:p>
          <a:p>
            <a:pPr eaLnBrk="1" hangingPunct="1">
              <a:defRPr/>
            </a:pPr>
            <a:r>
              <a:rPr lang="en-US" altLang="en-US" sz="1000" smtClean="0">
                <a:solidFill>
                  <a:schemeClr val="bg1"/>
                </a:solidFill>
                <a:latin typeface="Courier New" pitchFamily="49" charset="0"/>
              </a:rPr>
              <a:t>  &lt;/span&gt;</a:t>
            </a:r>
          </a:p>
          <a:p>
            <a:pPr eaLnBrk="1" hangingPunct="1">
              <a:defRPr/>
            </a:pPr>
            <a:r>
              <a:rPr lang="en-US" altLang="en-US" sz="1000" smtClean="0">
                <a:solidFill>
                  <a:schemeClr val="bg1"/>
                </a:solidFill>
                <a:latin typeface="Courier New" pitchFamily="49" charset="0"/>
              </a:rPr>
              <a:t>&lt;/div&gt;</a:t>
            </a:r>
            <a:br>
              <a:rPr lang="en-US" altLang="en-US" sz="1000" smtClean="0">
                <a:solidFill>
                  <a:schemeClr val="bg1"/>
                </a:solidFill>
                <a:latin typeface="Courier New" pitchFamily="49" charset="0"/>
              </a:rPr>
            </a:br>
            <a:r>
              <a:rPr lang="en-US" altLang="en-US" sz="1000" smtClean="0">
                <a:solidFill>
                  <a:schemeClr val="bg1"/>
                </a:solidFill>
                <a:latin typeface="Courier New" pitchFamily="49" charset="0"/>
              </a:rPr>
              <a:t>&lt;div style=</a:t>
            </a:r>
            <a:r>
              <a:rPr lang="ja-JP" altLang="en-US" sz="1000" smtClean="0">
                <a:solidFill>
                  <a:schemeClr val="bg1"/>
                </a:solidFill>
              </a:rPr>
              <a:t>“</a:t>
            </a:r>
            <a:r>
              <a:rPr lang="en-US" altLang="ja-JP" sz="1000" smtClean="0">
                <a:solidFill>
                  <a:schemeClr val="bg1"/>
                </a:solidFill>
                <a:latin typeface="Courier New" pitchFamily="49" charset="0"/>
              </a:rPr>
              <a:t>display:none</a:t>
            </a:r>
            <a:r>
              <a:rPr lang="ja-JP" altLang="en-US" sz="1000" smtClean="0">
                <a:solidFill>
                  <a:schemeClr val="bg1"/>
                </a:solidFill>
              </a:rPr>
              <a:t>”</a:t>
            </a:r>
            <a:r>
              <a:rPr lang="en-US" altLang="ja-JP" sz="1000" smtClean="0">
                <a:solidFill>
                  <a:schemeClr val="bg1"/>
                </a:solidFill>
                <a:latin typeface="Courier New" pitchFamily="49" charset="0"/>
              </a:rPr>
              <a:t>&gt;</a:t>
            </a:r>
          </a:p>
          <a:p>
            <a:pPr eaLnBrk="1" hangingPunct="1">
              <a:defRPr/>
            </a:pPr>
            <a:r>
              <a:rPr lang="en-US" altLang="en-US" sz="1000" smtClean="0">
                <a:solidFill>
                  <a:schemeClr val="bg1"/>
                </a:solidFill>
                <a:latin typeface="Courier New" pitchFamily="49" charset="0"/>
              </a:rPr>
              <a:t>  &lt;span&gt;</a:t>
            </a:r>
          </a:p>
          <a:p>
            <a:pPr eaLnBrk="1" hangingPunct="1">
              <a:defRPr/>
            </a:pPr>
            <a:r>
              <a:rPr lang="en-US" altLang="en-US" sz="1000" smtClean="0">
                <a:solidFill>
                  <a:schemeClr val="bg1"/>
                </a:solidFill>
                <a:latin typeface="Courier New" pitchFamily="49" charset="0"/>
              </a:rPr>
              <a:t>    More text</a:t>
            </a:r>
          </a:p>
          <a:p>
            <a:pPr eaLnBrk="1" hangingPunct="1">
              <a:defRPr/>
            </a:pPr>
            <a:r>
              <a:rPr lang="en-US" altLang="en-US" sz="1000" smtClean="0">
                <a:solidFill>
                  <a:schemeClr val="bg1"/>
                </a:solidFill>
                <a:latin typeface="Courier New" pitchFamily="49" charset="0"/>
              </a:rPr>
              <a:t>  &lt;/span&gt;</a:t>
            </a:r>
          </a:p>
          <a:p>
            <a:pPr eaLnBrk="1" hangingPunct="1">
              <a:defRPr/>
            </a:pPr>
            <a:r>
              <a:rPr lang="en-US" altLang="en-US" sz="1000" smtClean="0">
                <a:solidFill>
                  <a:schemeClr val="bg1"/>
                </a:solidFill>
                <a:latin typeface="Courier New" pitchFamily="49" charset="0"/>
              </a:rPr>
              <a:t>  &lt;span class=</a:t>
            </a:r>
            <a:r>
              <a:rPr lang="ja-JP" altLang="en-US" sz="1000" smtClean="0">
                <a:solidFill>
                  <a:schemeClr val="bg1"/>
                </a:solidFill>
              </a:rPr>
              <a:t>“</a:t>
            </a:r>
            <a:r>
              <a:rPr lang="en-US" altLang="ja-JP" sz="1000" smtClean="0">
                <a:solidFill>
                  <a:schemeClr val="bg1"/>
                </a:solidFill>
                <a:latin typeface="Courier New" pitchFamily="49" charset="0"/>
              </a:rPr>
              <a:t>foo</a:t>
            </a:r>
            <a:r>
              <a:rPr lang="ja-JP" altLang="en-US" sz="1000" smtClean="0">
                <a:solidFill>
                  <a:schemeClr val="bg1"/>
                </a:solidFill>
              </a:rPr>
              <a:t>”</a:t>
            </a:r>
            <a:r>
              <a:rPr lang="en-US" altLang="ja-JP" sz="1000" smtClean="0">
                <a:solidFill>
                  <a:schemeClr val="bg1"/>
                </a:solidFill>
                <a:latin typeface="Courier New" pitchFamily="49" charset="0"/>
              </a:rPr>
              <a:t>&gt;</a:t>
            </a:r>
          </a:p>
          <a:p>
            <a:pPr eaLnBrk="1" hangingPunct="1">
              <a:defRPr/>
            </a:pPr>
            <a:r>
              <a:rPr lang="en-US" altLang="en-US" sz="1000" smtClean="0">
                <a:solidFill>
                  <a:schemeClr val="bg1"/>
                </a:solidFill>
                <a:latin typeface="Courier New" pitchFamily="49" charset="0"/>
              </a:rPr>
              <a:t>    </a:t>
            </a:r>
            <a:r>
              <a:rPr lang="en-US" altLang="en-US" sz="1000" u="sng" smtClean="0">
                <a:solidFill>
                  <a:schemeClr val="bg1"/>
                </a:solidFill>
                <a:latin typeface="Courier New" pitchFamily="49" charset="0"/>
              </a:rPr>
              <a:t>Changed</a:t>
            </a:r>
          </a:p>
          <a:p>
            <a:pPr eaLnBrk="1" hangingPunct="1">
              <a:defRPr/>
            </a:pPr>
            <a:r>
              <a:rPr lang="en-US" altLang="en-US" sz="1000" smtClean="0">
                <a:solidFill>
                  <a:schemeClr val="bg1"/>
                </a:solidFill>
                <a:latin typeface="Courier New" pitchFamily="49" charset="0"/>
              </a:rPr>
              <a:t>  &lt;/span&gt;</a:t>
            </a:r>
          </a:p>
          <a:p>
            <a:pPr eaLnBrk="1" hangingPunct="1">
              <a:defRPr/>
            </a:pPr>
            <a:r>
              <a:rPr lang="en-US" altLang="en-US" sz="1000" smtClean="0">
                <a:solidFill>
                  <a:schemeClr val="bg1"/>
                </a:solidFill>
                <a:latin typeface="Courier New" pitchFamily="49" charset="0"/>
              </a:rPr>
              <a:t>&lt;/div&gt;</a:t>
            </a:r>
          </a:p>
          <a:p>
            <a:pPr eaLnBrk="1" hangingPunct="1">
              <a:spcBef>
                <a:spcPct val="50000"/>
              </a:spcBef>
              <a:defRPr/>
            </a:pPr>
            <a:endParaRPr lang="en-US" altLang="en-US" sz="1000" smtClean="0">
              <a:solidFill>
                <a:schemeClr val="bg1"/>
              </a:solidFill>
              <a:latin typeface="Courier New" pitchFamily="49" charset="0"/>
            </a:endParaRPr>
          </a:p>
        </p:txBody>
      </p:sp>
      <p:sp>
        <p:nvSpPr>
          <p:cNvPr id="16393" name="Text Box 9"/>
          <p:cNvSpPr txBox="1">
            <a:spLocks noChangeArrowheads="1"/>
          </p:cNvSpPr>
          <p:nvPr/>
        </p:nvSpPr>
        <p:spPr bwMode="auto">
          <a:xfrm>
            <a:off x="3200400" y="4419600"/>
            <a:ext cx="2590800" cy="2193925"/>
          </a:xfrm>
          <a:prstGeom prst="rect">
            <a:avLst/>
          </a:prstGeom>
          <a:solidFill>
            <a:srgbClr val="000000"/>
          </a:solidFill>
          <a:ln w="15875">
            <a:solidFill>
              <a:schemeClr val="tx1"/>
            </a:solidFill>
            <a:prstDash val="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1000" smtClean="0">
                <a:solidFill>
                  <a:schemeClr val="bg1"/>
                </a:solidFill>
                <a:latin typeface="Courier New" pitchFamily="49" charset="0"/>
              </a:rPr>
              <a:t>&lt;div&gt;</a:t>
            </a:r>
          </a:p>
          <a:p>
            <a:pPr eaLnBrk="1" hangingPunct="1">
              <a:defRPr/>
            </a:pPr>
            <a:r>
              <a:rPr lang="en-US" altLang="en-US" sz="1000" smtClean="0">
                <a:solidFill>
                  <a:schemeClr val="bg1"/>
                </a:solidFill>
                <a:latin typeface="Courier New" pitchFamily="49" charset="0"/>
              </a:rPr>
              <a:t>  &lt;span class=</a:t>
            </a:r>
            <a:r>
              <a:rPr lang="ja-JP" altLang="en-US" sz="1000" smtClean="0">
                <a:solidFill>
                  <a:schemeClr val="bg1"/>
                </a:solidFill>
              </a:rPr>
              <a:t>“</a:t>
            </a:r>
            <a:r>
              <a:rPr lang="en-US" altLang="ja-JP" sz="1000" smtClean="0">
                <a:solidFill>
                  <a:schemeClr val="bg1"/>
                </a:solidFill>
                <a:latin typeface="Courier New" pitchFamily="49" charset="0"/>
              </a:rPr>
              <a:t>foo</a:t>
            </a:r>
            <a:r>
              <a:rPr lang="ja-JP" altLang="en-US" sz="1000" smtClean="0">
                <a:solidFill>
                  <a:schemeClr val="bg1"/>
                </a:solidFill>
              </a:rPr>
              <a:t>”</a:t>
            </a:r>
            <a:r>
              <a:rPr lang="en-US" altLang="ja-JP" sz="1000" smtClean="0">
                <a:solidFill>
                  <a:schemeClr val="bg1"/>
                </a:solidFill>
                <a:latin typeface="Courier New" pitchFamily="49" charset="0"/>
              </a:rPr>
              <a:t>&gt;</a:t>
            </a:r>
            <a:br>
              <a:rPr lang="en-US" altLang="ja-JP" sz="1000" smtClean="0">
                <a:solidFill>
                  <a:schemeClr val="bg1"/>
                </a:solidFill>
                <a:latin typeface="Courier New" pitchFamily="49" charset="0"/>
              </a:rPr>
            </a:br>
            <a:r>
              <a:rPr lang="en-US" altLang="ja-JP" sz="1000" smtClean="0">
                <a:solidFill>
                  <a:schemeClr val="bg1"/>
                </a:solidFill>
                <a:latin typeface="Courier New" pitchFamily="49" charset="0"/>
              </a:rPr>
              <a:t>    Some text</a:t>
            </a:r>
          </a:p>
          <a:p>
            <a:pPr eaLnBrk="1" hangingPunct="1">
              <a:defRPr/>
            </a:pPr>
            <a:r>
              <a:rPr lang="en-US" altLang="en-US" sz="1000" smtClean="0">
                <a:solidFill>
                  <a:schemeClr val="bg1"/>
                </a:solidFill>
                <a:latin typeface="Courier New" pitchFamily="49" charset="0"/>
              </a:rPr>
              <a:t>  &lt;/span&gt;</a:t>
            </a:r>
          </a:p>
          <a:p>
            <a:pPr eaLnBrk="1" hangingPunct="1">
              <a:defRPr/>
            </a:pPr>
            <a:r>
              <a:rPr lang="en-US" altLang="en-US" sz="1000" smtClean="0">
                <a:solidFill>
                  <a:schemeClr val="bg1"/>
                </a:solidFill>
                <a:latin typeface="Courier New" pitchFamily="49" charset="0"/>
              </a:rPr>
              <a:t>&lt;/div&gt;</a:t>
            </a:r>
            <a:br>
              <a:rPr lang="en-US" altLang="en-US" sz="1000" smtClean="0">
                <a:solidFill>
                  <a:schemeClr val="bg1"/>
                </a:solidFill>
                <a:latin typeface="Courier New" pitchFamily="49" charset="0"/>
              </a:rPr>
            </a:br>
            <a:r>
              <a:rPr lang="en-US" altLang="en-US" sz="1000" smtClean="0">
                <a:solidFill>
                  <a:schemeClr val="bg1"/>
                </a:solidFill>
                <a:latin typeface="Courier New" pitchFamily="49" charset="0"/>
              </a:rPr>
              <a:t>&lt;div style=</a:t>
            </a:r>
            <a:r>
              <a:rPr lang="ja-JP" altLang="en-US" sz="1000" smtClean="0">
                <a:solidFill>
                  <a:schemeClr val="bg1"/>
                </a:solidFill>
              </a:rPr>
              <a:t>“</a:t>
            </a:r>
            <a:r>
              <a:rPr lang="en-US" altLang="ja-JP" sz="1000" smtClean="0">
                <a:solidFill>
                  <a:schemeClr val="bg1"/>
                </a:solidFill>
                <a:latin typeface="Courier New" pitchFamily="49" charset="0"/>
              </a:rPr>
              <a:t>display:none</a:t>
            </a:r>
            <a:r>
              <a:rPr lang="ja-JP" altLang="en-US" sz="1000" smtClean="0">
                <a:solidFill>
                  <a:schemeClr val="bg1"/>
                </a:solidFill>
              </a:rPr>
              <a:t>”</a:t>
            </a:r>
            <a:r>
              <a:rPr lang="en-US" altLang="ja-JP" sz="1000" smtClean="0">
                <a:solidFill>
                  <a:schemeClr val="bg1"/>
                </a:solidFill>
                <a:latin typeface="Courier New" pitchFamily="49" charset="0"/>
              </a:rPr>
              <a:t>&gt;</a:t>
            </a:r>
          </a:p>
          <a:p>
            <a:pPr eaLnBrk="1" hangingPunct="1">
              <a:defRPr/>
            </a:pPr>
            <a:r>
              <a:rPr lang="en-US" altLang="en-US" sz="1000" smtClean="0">
                <a:solidFill>
                  <a:schemeClr val="bg1"/>
                </a:solidFill>
                <a:latin typeface="Courier New" pitchFamily="49" charset="0"/>
              </a:rPr>
              <a:t>  &lt;span&gt;</a:t>
            </a:r>
          </a:p>
          <a:p>
            <a:pPr eaLnBrk="1" hangingPunct="1">
              <a:defRPr/>
            </a:pPr>
            <a:r>
              <a:rPr lang="en-US" altLang="en-US" sz="1000" smtClean="0">
                <a:solidFill>
                  <a:schemeClr val="bg1"/>
                </a:solidFill>
                <a:latin typeface="Courier New" pitchFamily="49" charset="0"/>
              </a:rPr>
              <a:t>    More text</a:t>
            </a:r>
          </a:p>
          <a:p>
            <a:pPr eaLnBrk="1" hangingPunct="1">
              <a:defRPr/>
            </a:pPr>
            <a:r>
              <a:rPr lang="en-US" altLang="en-US" sz="1000" smtClean="0">
                <a:solidFill>
                  <a:schemeClr val="bg1"/>
                </a:solidFill>
                <a:latin typeface="Courier New" pitchFamily="49" charset="0"/>
              </a:rPr>
              <a:t>  &lt;/span&gt;</a:t>
            </a:r>
          </a:p>
          <a:p>
            <a:pPr eaLnBrk="1" hangingPunct="1">
              <a:defRPr/>
            </a:pPr>
            <a:r>
              <a:rPr lang="en-US" altLang="en-US" sz="1000" smtClean="0">
                <a:solidFill>
                  <a:schemeClr val="bg1"/>
                </a:solidFill>
                <a:latin typeface="Courier New" pitchFamily="49" charset="0"/>
              </a:rPr>
              <a:t>  &lt;span class=</a:t>
            </a:r>
            <a:r>
              <a:rPr lang="ja-JP" altLang="en-US" sz="1000" smtClean="0">
                <a:solidFill>
                  <a:schemeClr val="bg1"/>
                </a:solidFill>
              </a:rPr>
              <a:t>“</a:t>
            </a:r>
            <a:r>
              <a:rPr lang="en-US" altLang="ja-JP" sz="1000" smtClean="0">
                <a:solidFill>
                  <a:schemeClr val="bg1"/>
                </a:solidFill>
                <a:latin typeface="Courier New" pitchFamily="49" charset="0"/>
              </a:rPr>
              <a:t>foo</a:t>
            </a:r>
            <a:r>
              <a:rPr lang="ja-JP" altLang="en-US" sz="1000" smtClean="0">
                <a:solidFill>
                  <a:schemeClr val="bg1"/>
                </a:solidFill>
              </a:rPr>
              <a:t>”</a:t>
            </a:r>
            <a:r>
              <a:rPr lang="en-US" altLang="ja-JP" sz="1000" smtClean="0">
                <a:solidFill>
                  <a:schemeClr val="bg1"/>
                </a:solidFill>
                <a:latin typeface="Courier New" pitchFamily="49" charset="0"/>
              </a:rPr>
              <a:t>&gt;</a:t>
            </a:r>
          </a:p>
          <a:p>
            <a:pPr eaLnBrk="1" hangingPunct="1">
              <a:defRPr/>
            </a:pPr>
            <a:r>
              <a:rPr lang="en-US" altLang="en-US" sz="1000" smtClean="0">
                <a:solidFill>
                  <a:schemeClr val="bg1"/>
                </a:solidFill>
                <a:latin typeface="Courier New" pitchFamily="49" charset="0"/>
              </a:rPr>
              <a:t>    Changed</a:t>
            </a:r>
          </a:p>
          <a:p>
            <a:pPr eaLnBrk="1" hangingPunct="1">
              <a:defRPr/>
            </a:pPr>
            <a:r>
              <a:rPr lang="en-US" altLang="en-US" sz="1000" smtClean="0">
                <a:solidFill>
                  <a:schemeClr val="bg1"/>
                </a:solidFill>
                <a:latin typeface="Courier New" pitchFamily="49" charset="0"/>
              </a:rPr>
              <a:t>  &lt;/span&gt;</a:t>
            </a:r>
          </a:p>
          <a:p>
            <a:pPr eaLnBrk="1" hangingPunct="1">
              <a:defRPr/>
            </a:pPr>
            <a:r>
              <a:rPr lang="en-US" altLang="en-US" sz="1000" smtClean="0">
                <a:solidFill>
                  <a:schemeClr val="bg1"/>
                </a:solidFill>
                <a:latin typeface="Courier New" pitchFamily="49" charset="0"/>
              </a:rPr>
              <a:t>&lt;/div&gt;</a:t>
            </a:r>
          </a:p>
        </p:txBody>
      </p:sp>
    </p:spTree>
    <p:extLst>
      <p:ext uri="{BB962C8B-B14F-4D97-AF65-F5344CB8AC3E}">
        <p14:creationId xmlns:p14="http://schemas.microsoft.com/office/powerpoint/2010/main" val="29524264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en-US" smtClean="0"/>
              <a:t>jQuery &amp; AJAX</a:t>
            </a:r>
          </a:p>
        </p:txBody>
      </p:sp>
      <p:sp>
        <p:nvSpPr>
          <p:cNvPr id="25603" name="Rectangle 3"/>
          <p:cNvSpPr>
            <a:spLocks noGrp="1" noChangeArrowheads="1"/>
          </p:cNvSpPr>
          <p:nvPr>
            <p:ph idx="1"/>
          </p:nvPr>
        </p:nvSpPr>
        <p:spPr/>
        <p:txBody>
          <a:bodyPr/>
          <a:lstStyle/>
          <a:p>
            <a:pPr eaLnBrk="1" hangingPunct="1">
              <a:lnSpc>
                <a:spcPct val="90000"/>
              </a:lnSpc>
            </a:pPr>
            <a:r>
              <a:rPr lang="en-US" altLang="en-US" smtClean="0"/>
              <a:t>jQuery has a series of functions which provide a common interface for AJAX, no matter what browser you are using.</a:t>
            </a:r>
          </a:p>
          <a:p>
            <a:pPr eaLnBrk="1" hangingPunct="1">
              <a:lnSpc>
                <a:spcPct val="90000"/>
              </a:lnSpc>
            </a:pPr>
            <a:r>
              <a:rPr lang="en-US" altLang="en-US" smtClean="0"/>
              <a:t>Most of the upper level AJAX functions have a common layout: </a:t>
            </a:r>
          </a:p>
          <a:p>
            <a:pPr lvl="1" eaLnBrk="1" hangingPunct="1">
              <a:lnSpc>
                <a:spcPct val="90000"/>
              </a:lnSpc>
            </a:pPr>
            <a:r>
              <a:rPr lang="en-US" altLang="en-US" smtClean="0"/>
              <a:t>$.func(url[,params][,callback]), [ ] optional</a:t>
            </a:r>
          </a:p>
          <a:p>
            <a:pPr lvl="2" eaLnBrk="1" hangingPunct="1">
              <a:lnSpc>
                <a:spcPct val="90000"/>
              </a:lnSpc>
            </a:pPr>
            <a:r>
              <a:rPr lang="en-US" altLang="en-US" smtClean="0"/>
              <a:t>url: string representing server target</a:t>
            </a:r>
          </a:p>
          <a:p>
            <a:pPr lvl="2" eaLnBrk="1" hangingPunct="1">
              <a:lnSpc>
                <a:spcPct val="90000"/>
              </a:lnSpc>
            </a:pPr>
            <a:r>
              <a:rPr lang="en-US" altLang="en-US" smtClean="0"/>
              <a:t>params: names and values to send to server</a:t>
            </a:r>
          </a:p>
          <a:p>
            <a:pPr lvl="2" eaLnBrk="1" hangingPunct="1">
              <a:lnSpc>
                <a:spcPct val="90000"/>
              </a:lnSpc>
            </a:pPr>
            <a:r>
              <a:rPr lang="en-US" altLang="en-US" smtClean="0"/>
              <a:t>callback: function executed on successful communication.</a:t>
            </a:r>
          </a:p>
        </p:txBody>
      </p:sp>
    </p:spTree>
    <p:extLst>
      <p:ext uri="{BB962C8B-B14F-4D97-AF65-F5344CB8AC3E}">
        <p14:creationId xmlns:p14="http://schemas.microsoft.com/office/powerpoint/2010/main" val="1876341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323528" y="404664"/>
            <a:ext cx="8229600" cy="1066800"/>
          </a:xfrm>
        </p:spPr>
        <p:txBody>
          <a:bodyPr/>
          <a:lstStyle/>
          <a:p>
            <a:pPr eaLnBrk="1" fontAlgn="auto" hangingPunct="1">
              <a:spcAft>
                <a:spcPts val="0"/>
              </a:spcAft>
              <a:defRPr/>
            </a:pPr>
            <a:r>
              <a:rPr lang="en-US" dirty="0" err="1" smtClean="0"/>
              <a:t>jQuery</a:t>
            </a:r>
            <a:r>
              <a:rPr lang="en-US" dirty="0" smtClean="0"/>
              <a:t> AJAX Functions</a:t>
            </a:r>
          </a:p>
        </p:txBody>
      </p:sp>
      <p:sp>
        <p:nvSpPr>
          <p:cNvPr id="26627" name="Rectangle 5"/>
          <p:cNvSpPr>
            <a:spLocks noGrp="1" noChangeArrowheads="1"/>
          </p:cNvSpPr>
          <p:nvPr>
            <p:ph sz="half" idx="1"/>
          </p:nvPr>
        </p:nvSpPr>
        <p:spPr>
          <a:xfrm>
            <a:off x="457200" y="1600200"/>
            <a:ext cx="4038600" cy="4572000"/>
          </a:xfrm>
        </p:spPr>
        <p:txBody>
          <a:bodyPr/>
          <a:lstStyle/>
          <a:p>
            <a:pPr eaLnBrk="1" hangingPunct="1">
              <a:lnSpc>
                <a:spcPct val="80000"/>
              </a:lnSpc>
            </a:pPr>
            <a:r>
              <a:rPr lang="en-US" altLang="en-US" sz="1800" smtClean="0"/>
              <a:t>$.func(url[,params][,callback])</a:t>
            </a:r>
          </a:p>
          <a:p>
            <a:pPr lvl="1" eaLnBrk="1" hangingPunct="1">
              <a:lnSpc>
                <a:spcPct val="80000"/>
              </a:lnSpc>
            </a:pPr>
            <a:r>
              <a:rPr lang="en-US" altLang="en-US" sz="1600" smtClean="0"/>
              <a:t>$.get</a:t>
            </a:r>
          </a:p>
          <a:p>
            <a:pPr lvl="1" eaLnBrk="1" hangingPunct="1">
              <a:lnSpc>
                <a:spcPct val="80000"/>
              </a:lnSpc>
            </a:pPr>
            <a:r>
              <a:rPr lang="en-US" altLang="en-US" sz="1600" smtClean="0"/>
              <a:t>$.getJSON</a:t>
            </a:r>
          </a:p>
          <a:p>
            <a:pPr lvl="1" eaLnBrk="1" hangingPunct="1">
              <a:lnSpc>
                <a:spcPct val="80000"/>
              </a:lnSpc>
            </a:pPr>
            <a:r>
              <a:rPr lang="en-US" altLang="en-US" sz="1600" smtClean="0"/>
              <a:t>$.getIfModified</a:t>
            </a:r>
          </a:p>
          <a:p>
            <a:pPr lvl="1" eaLnBrk="1" hangingPunct="1">
              <a:lnSpc>
                <a:spcPct val="80000"/>
              </a:lnSpc>
            </a:pPr>
            <a:r>
              <a:rPr lang="en-US" altLang="en-US" sz="1600" smtClean="0"/>
              <a:t>$.getScript</a:t>
            </a:r>
          </a:p>
          <a:p>
            <a:pPr lvl="1" eaLnBrk="1" hangingPunct="1">
              <a:lnSpc>
                <a:spcPct val="80000"/>
              </a:lnSpc>
            </a:pPr>
            <a:r>
              <a:rPr lang="en-US" altLang="en-US" sz="1600" smtClean="0"/>
              <a:t>$.post</a:t>
            </a:r>
          </a:p>
          <a:p>
            <a:pPr lvl="1" eaLnBrk="1" hangingPunct="1">
              <a:lnSpc>
                <a:spcPct val="80000"/>
              </a:lnSpc>
            </a:pPr>
            <a:endParaRPr lang="en-US" altLang="en-US" sz="1600" smtClean="0"/>
          </a:p>
          <a:p>
            <a:pPr eaLnBrk="1" hangingPunct="1">
              <a:lnSpc>
                <a:spcPct val="80000"/>
              </a:lnSpc>
            </a:pPr>
            <a:r>
              <a:rPr lang="en-US" altLang="en-US" sz="1800" smtClean="0"/>
              <a:t>$(selector), inject HTML</a:t>
            </a:r>
          </a:p>
          <a:p>
            <a:pPr lvl="1" eaLnBrk="1" hangingPunct="1">
              <a:lnSpc>
                <a:spcPct val="80000"/>
              </a:lnSpc>
            </a:pPr>
            <a:r>
              <a:rPr lang="en-US" altLang="en-US" sz="1600" smtClean="0"/>
              <a:t>load</a:t>
            </a:r>
          </a:p>
          <a:p>
            <a:pPr lvl="1" eaLnBrk="1" hangingPunct="1">
              <a:lnSpc>
                <a:spcPct val="80000"/>
              </a:lnSpc>
            </a:pPr>
            <a:r>
              <a:rPr lang="en-US" altLang="en-US" sz="1600" smtClean="0"/>
              <a:t>loadIfModified</a:t>
            </a:r>
          </a:p>
          <a:p>
            <a:pPr eaLnBrk="1" hangingPunct="1">
              <a:lnSpc>
                <a:spcPct val="80000"/>
              </a:lnSpc>
            </a:pPr>
            <a:endParaRPr lang="en-US" altLang="en-US" sz="1800" smtClean="0"/>
          </a:p>
          <a:p>
            <a:pPr eaLnBrk="1" hangingPunct="1">
              <a:lnSpc>
                <a:spcPct val="80000"/>
              </a:lnSpc>
            </a:pPr>
            <a:r>
              <a:rPr lang="en-US" altLang="en-US" sz="1800" smtClean="0"/>
              <a:t>$(selector), ajaxSetup alts</a:t>
            </a:r>
          </a:p>
          <a:p>
            <a:pPr lvl="1" eaLnBrk="1" hangingPunct="1">
              <a:lnSpc>
                <a:spcPct val="80000"/>
              </a:lnSpc>
            </a:pPr>
            <a:r>
              <a:rPr lang="en-US" altLang="en-US" sz="1600" smtClean="0"/>
              <a:t>ajaxComplete</a:t>
            </a:r>
          </a:p>
          <a:p>
            <a:pPr lvl="1" eaLnBrk="1" hangingPunct="1">
              <a:lnSpc>
                <a:spcPct val="80000"/>
              </a:lnSpc>
            </a:pPr>
            <a:r>
              <a:rPr lang="en-US" altLang="en-US" sz="1600" smtClean="0"/>
              <a:t>ajaxError</a:t>
            </a:r>
          </a:p>
          <a:p>
            <a:pPr lvl="1" eaLnBrk="1" hangingPunct="1">
              <a:lnSpc>
                <a:spcPct val="80000"/>
              </a:lnSpc>
            </a:pPr>
            <a:r>
              <a:rPr lang="en-US" altLang="en-US" sz="1600" smtClean="0"/>
              <a:t>ajaxSend</a:t>
            </a:r>
          </a:p>
          <a:p>
            <a:pPr lvl="1" eaLnBrk="1" hangingPunct="1">
              <a:lnSpc>
                <a:spcPct val="80000"/>
              </a:lnSpc>
            </a:pPr>
            <a:r>
              <a:rPr lang="en-US" altLang="en-US" sz="1600" smtClean="0"/>
              <a:t>ajaxStart</a:t>
            </a:r>
          </a:p>
          <a:p>
            <a:pPr lvl="1" eaLnBrk="1" hangingPunct="1">
              <a:lnSpc>
                <a:spcPct val="80000"/>
              </a:lnSpc>
            </a:pPr>
            <a:r>
              <a:rPr lang="en-US" altLang="en-US" sz="1600" smtClean="0"/>
              <a:t>ajaxStop</a:t>
            </a:r>
          </a:p>
          <a:p>
            <a:pPr lvl="1" eaLnBrk="1" hangingPunct="1">
              <a:lnSpc>
                <a:spcPct val="80000"/>
              </a:lnSpc>
            </a:pPr>
            <a:r>
              <a:rPr lang="en-US" altLang="en-US" sz="1600" smtClean="0"/>
              <a:t>ajaxSuccess</a:t>
            </a:r>
          </a:p>
        </p:txBody>
      </p:sp>
      <p:sp>
        <p:nvSpPr>
          <p:cNvPr id="26628" name="Rectangle 6"/>
          <p:cNvSpPr>
            <a:spLocks noGrp="1" noChangeArrowheads="1"/>
          </p:cNvSpPr>
          <p:nvPr>
            <p:ph sz="half" idx="2"/>
          </p:nvPr>
        </p:nvSpPr>
        <p:spPr>
          <a:xfrm>
            <a:off x="4419600" y="1536700"/>
            <a:ext cx="3657600" cy="4589463"/>
          </a:xfrm>
        </p:spPr>
        <p:txBody>
          <a:bodyPr/>
          <a:lstStyle/>
          <a:p>
            <a:pPr eaLnBrk="1" hangingPunct="1">
              <a:lnSpc>
                <a:spcPct val="80000"/>
              </a:lnSpc>
            </a:pPr>
            <a:r>
              <a:rPr lang="en-US" altLang="en-US" sz="1800" smtClean="0"/>
              <a:t>$.ajax, $.ajaxSetup</a:t>
            </a:r>
          </a:p>
          <a:p>
            <a:pPr lvl="1" eaLnBrk="1" hangingPunct="1">
              <a:lnSpc>
                <a:spcPct val="80000"/>
              </a:lnSpc>
            </a:pPr>
            <a:r>
              <a:rPr lang="en-US" altLang="en-US" sz="1600" smtClean="0"/>
              <a:t>async</a:t>
            </a:r>
          </a:p>
          <a:p>
            <a:pPr lvl="1" eaLnBrk="1" hangingPunct="1">
              <a:lnSpc>
                <a:spcPct val="80000"/>
              </a:lnSpc>
            </a:pPr>
            <a:r>
              <a:rPr lang="en-US" altLang="en-US" sz="1600" smtClean="0"/>
              <a:t>beforeSend</a:t>
            </a:r>
          </a:p>
          <a:p>
            <a:pPr lvl="1" eaLnBrk="1" hangingPunct="1">
              <a:lnSpc>
                <a:spcPct val="80000"/>
              </a:lnSpc>
            </a:pPr>
            <a:r>
              <a:rPr lang="en-US" altLang="en-US" sz="1600" smtClean="0"/>
              <a:t>complete</a:t>
            </a:r>
          </a:p>
          <a:p>
            <a:pPr lvl="1" eaLnBrk="1" hangingPunct="1">
              <a:lnSpc>
                <a:spcPct val="80000"/>
              </a:lnSpc>
            </a:pPr>
            <a:r>
              <a:rPr lang="en-US" altLang="en-US" sz="1600" smtClean="0"/>
              <a:t>contentType</a:t>
            </a:r>
          </a:p>
          <a:p>
            <a:pPr lvl="1" eaLnBrk="1" hangingPunct="1">
              <a:lnSpc>
                <a:spcPct val="80000"/>
              </a:lnSpc>
            </a:pPr>
            <a:r>
              <a:rPr lang="en-US" altLang="en-US" sz="1600" smtClean="0"/>
              <a:t>data</a:t>
            </a:r>
          </a:p>
          <a:p>
            <a:pPr lvl="1" eaLnBrk="1" hangingPunct="1">
              <a:lnSpc>
                <a:spcPct val="80000"/>
              </a:lnSpc>
            </a:pPr>
            <a:r>
              <a:rPr lang="en-US" altLang="en-US" sz="1600" smtClean="0"/>
              <a:t>dataType</a:t>
            </a:r>
          </a:p>
          <a:p>
            <a:pPr lvl="1" eaLnBrk="1" hangingPunct="1">
              <a:lnSpc>
                <a:spcPct val="80000"/>
              </a:lnSpc>
            </a:pPr>
            <a:r>
              <a:rPr lang="en-US" altLang="en-US" sz="1600" smtClean="0"/>
              <a:t>error</a:t>
            </a:r>
          </a:p>
          <a:p>
            <a:pPr lvl="1" eaLnBrk="1" hangingPunct="1">
              <a:lnSpc>
                <a:spcPct val="80000"/>
              </a:lnSpc>
            </a:pPr>
            <a:r>
              <a:rPr lang="en-US" altLang="en-US" sz="1600" smtClean="0"/>
              <a:t>global</a:t>
            </a:r>
          </a:p>
          <a:p>
            <a:pPr lvl="1" eaLnBrk="1" hangingPunct="1">
              <a:lnSpc>
                <a:spcPct val="80000"/>
              </a:lnSpc>
            </a:pPr>
            <a:r>
              <a:rPr lang="en-US" altLang="en-US" sz="1600" smtClean="0"/>
              <a:t>ifModified</a:t>
            </a:r>
          </a:p>
          <a:p>
            <a:pPr lvl="1" eaLnBrk="1" hangingPunct="1">
              <a:lnSpc>
                <a:spcPct val="80000"/>
              </a:lnSpc>
            </a:pPr>
            <a:r>
              <a:rPr lang="en-US" altLang="en-US" sz="1600" smtClean="0"/>
              <a:t>processData</a:t>
            </a:r>
          </a:p>
          <a:p>
            <a:pPr lvl="1" eaLnBrk="1" hangingPunct="1">
              <a:lnSpc>
                <a:spcPct val="80000"/>
              </a:lnSpc>
            </a:pPr>
            <a:r>
              <a:rPr lang="en-US" altLang="en-US" sz="1600" smtClean="0"/>
              <a:t>success</a:t>
            </a:r>
          </a:p>
          <a:p>
            <a:pPr lvl="1" eaLnBrk="1" hangingPunct="1">
              <a:lnSpc>
                <a:spcPct val="80000"/>
              </a:lnSpc>
            </a:pPr>
            <a:r>
              <a:rPr lang="en-US" altLang="en-US" sz="1600" smtClean="0"/>
              <a:t>timeout</a:t>
            </a:r>
          </a:p>
          <a:p>
            <a:pPr lvl="1" eaLnBrk="1" hangingPunct="1">
              <a:lnSpc>
                <a:spcPct val="80000"/>
              </a:lnSpc>
            </a:pPr>
            <a:r>
              <a:rPr lang="en-US" altLang="en-US" sz="1600" smtClean="0"/>
              <a:t>type</a:t>
            </a:r>
          </a:p>
          <a:p>
            <a:pPr lvl="1" eaLnBrk="1" hangingPunct="1">
              <a:lnSpc>
                <a:spcPct val="80000"/>
              </a:lnSpc>
            </a:pPr>
            <a:r>
              <a:rPr lang="en-US" altLang="en-US" sz="1600" smtClean="0"/>
              <a:t>url</a:t>
            </a:r>
          </a:p>
        </p:txBody>
      </p:sp>
    </p:spTree>
    <p:extLst>
      <p:ext uri="{BB962C8B-B14F-4D97-AF65-F5344CB8AC3E}">
        <p14:creationId xmlns:p14="http://schemas.microsoft.com/office/powerpoint/2010/main" val="33480447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23528" y="332656"/>
            <a:ext cx="8229600" cy="1066800"/>
          </a:xfrm>
        </p:spPr>
        <p:txBody>
          <a:bodyPr/>
          <a:lstStyle/>
          <a:p>
            <a:pPr eaLnBrk="1" fontAlgn="auto" hangingPunct="1">
              <a:spcAft>
                <a:spcPts val="0"/>
              </a:spcAft>
              <a:defRPr/>
            </a:pPr>
            <a:r>
              <a:rPr lang="en-US" dirty="0" err="1" smtClean="0"/>
              <a:t>jQuery</a:t>
            </a:r>
            <a:r>
              <a:rPr lang="en-US" dirty="0" smtClean="0"/>
              <a:t> AJAX Example</a:t>
            </a:r>
          </a:p>
        </p:txBody>
      </p:sp>
      <p:sp>
        <p:nvSpPr>
          <p:cNvPr id="22532" name="Rectangle 4"/>
          <p:cNvSpPr>
            <a:spLocks noGrp="1" noChangeArrowheads="1"/>
          </p:cNvSpPr>
          <p:nvPr>
            <p:ph sz="half" idx="1"/>
          </p:nvPr>
        </p:nvSpPr>
        <p:spPr>
          <a:xfrm>
            <a:off x="457200" y="1600200"/>
            <a:ext cx="4038600" cy="5029200"/>
          </a:xfrm>
          <a:noFill/>
          <a:ln w="12700" cap="flat">
            <a:solidFill>
              <a:schemeClr val="tx1"/>
            </a:solidFill>
            <a:prstDash val="dash"/>
            <a:miter lim="800000"/>
            <a:headEnd/>
            <a:tailEnd/>
          </a:ln>
        </p:spPr>
        <p:txBody>
          <a:bodyPr rtlCol="0">
            <a:normAutofit lnSpcReduction="10000"/>
          </a:bodyPr>
          <a:lstStyle/>
          <a:p>
            <a:pPr eaLnBrk="1" fontAlgn="auto" hangingPunct="1">
              <a:lnSpc>
                <a:spcPct val="90000"/>
              </a:lnSpc>
              <a:spcAft>
                <a:spcPts val="0"/>
              </a:spcAft>
              <a:buFontTx/>
              <a:buNone/>
              <a:defRPr/>
            </a:pPr>
            <a:r>
              <a:rPr lang="en-US" altLang="en-US" sz="900" smtClean="0">
                <a:latin typeface="Courier New" pitchFamily="49" charset="0"/>
              </a:rPr>
              <a:t>&lt;html&gt;</a:t>
            </a:r>
          </a:p>
          <a:p>
            <a:pPr eaLnBrk="1" fontAlgn="auto" hangingPunct="1">
              <a:lnSpc>
                <a:spcPct val="90000"/>
              </a:lnSpc>
              <a:spcAft>
                <a:spcPts val="0"/>
              </a:spcAft>
              <a:buFontTx/>
              <a:buNone/>
              <a:defRPr/>
            </a:pPr>
            <a:r>
              <a:rPr lang="en-US" altLang="en-US" sz="900" smtClean="0">
                <a:latin typeface="Courier New" pitchFamily="49" charset="0"/>
              </a:rPr>
              <a:t>&lt;head&gt;</a:t>
            </a:r>
          </a:p>
          <a:p>
            <a:pPr eaLnBrk="1" fontAlgn="auto" hangingPunct="1">
              <a:lnSpc>
                <a:spcPct val="90000"/>
              </a:lnSpc>
              <a:spcAft>
                <a:spcPts val="0"/>
              </a:spcAft>
              <a:buFontTx/>
              <a:buNone/>
              <a:defRPr/>
            </a:pPr>
            <a:r>
              <a:rPr lang="en-US" altLang="en-US" sz="900" smtClean="0">
                <a:latin typeface="Courier New" pitchFamily="49" charset="0"/>
              </a:rPr>
              <a:t>&lt;title&gt;AJAX Demo&lt;/title&gt;</a:t>
            </a:r>
          </a:p>
          <a:p>
            <a:pPr eaLnBrk="1" fontAlgn="auto" hangingPunct="1">
              <a:lnSpc>
                <a:spcPct val="90000"/>
              </a:lnSpc>
              <a:spcAft>
                <a:spcPts val="0"/>
              </a:spcAft>
              <a:buFontTx/>
              <a:buNone/>
              <a:defRPr/>
            </a:pPr>
            <a:r>
              <a:rPr lang="en-US" altLang="en-US" sz="900" smtClean="0">
                <a:latin typeface="Courier New" pitchFamily="49" charset="0"/>
              </a:rPr>
              <a:t>&lt;script type=</a:t>
            </a:r>
            <a:r>
              <a:rPr lang="ja-JP" altLang="en-US" sz="900" smtClean="0"/>
              <a:t>“</a:t>
            </a:r>
            <a:r>
              <a:rPr lang="en-US" altLang="ja-JP" sz="900" smtClean="0">
                <a:latin typeface="Courier New" pitchFamily="49" charset="0"/>
              </a:rPr>
              <a:t>text/javascript</a:t>
            </a:r>
            <a:r>
              <a:rPr lang="ja-JP" altLang="en-US" sz="900" smtClean="0"/>
              <a:t>”</a:t>
            </a:r>
            <a:r>
              <a:rPr lang="en-US" altLang="ja-JP" sz="900" smtClean="0">
                <a:latin typeface="Courier New" pitchFamily="49" charset="0"/>
              </a:rPr>
              <a:t> src=</a:t>
            </a:r>
            <a:r>
              <a:rPr lang="ja-JP" altLang="en-US" sz="900" smtClean="0"/>
              <a:t>“</a:t>
            </a:r>
            <a:r>
              <a:rPr lang="en-US" altLang="ja-JP" sz="900" smtClean="0">
                <a:latin typeface="Courier New" pitchFamily="49" charset="0"/>
              </a:rPr>
              <a:t>jquery.js</a:t>
            </a:r>
            <a:r>
              <a:rPr lang="ja-JP" altLang="en-US" sz="900" smtClean="0"/>
              <a:t>”</a:t>
            </a:r>
            <a:r>
              <a:rPr lang="en-US" altLang="ja-JP" sz="900" smtClean="0">
                <a:latin typeface="Courier New" pitchFamily="49" charset="0"/>
              </a:rPr>
              <a:t>&gt;</a:t>
            </a:r>
          </a:p>
          <a:p>
            <a:pPr eaLnBrk="1" fontAlgn="auto" hangingPunct="1">
              <a:lnSpc>
                <a:spcPct val="90000"/>
              </a:lnSpc>
              <a:spcAft>
                <a:spcPts val="0"/>
              </a:spcAft>
              <a:buFontTx/>
              <a:buNone/>
              <a:defRPr/>
            </a:pPr>
            <a:r>
              <a:rPr lang="en-US" altLang="en-US" sz="900" smtClean="0">
                <a:latin typeface="Courier New" pitchFamily="49" charset="0"/>
              </a:rPr>
              <a:t>&lt;/script&gt;</a:t>
            </a:r>
          </a:p>
          <a:p>
            <a:pPr eaLnBrk="1" fontAlgn="auto" hangingPunct="1">
              <a:lnSpc>
                <a:spcPct val="90000"/>
              </a:lnSpc>
              <a:spcAft>
                <a:spcPts val="0"/>
              </a:spcAft>
              <a:buFontTx/>
              <a:buNone/>
              <a:defRPr/>
            </a:pPr>
            <a:r>
              <a:rPr lang="en-US" altLang="en-US" sz="900" smtClean="0">
                <a:latin typeface="Courier New" pitchFamily="49" charset="0"/>
              </a:rPr>
              <a:t>&lt;script type=</a:t>
            </a:r>
            <a:r>
              <a:rPr lang="ja-JP" altLang="en-US" sz="900" smtClean="0"/>
              <a:t>“</a:t>
            </a:r>
            <a:r>
              <a:rPr lang="en-US" altLang="ja-JP" sz="900" smtClean="0">
                <a:latin typeface="Courier New" pitchFamily="49" charset="0"/>
              </a:rPr>
              <a:t>text/javascript</a:t>
            </a:r>
            <a:r>
              <a:rPr lang="ja-JP" altLang="en-US" sz="900" smtClean="0"/>
              <a:t>”</a:t>
            </a:r>
            <a:r>
              <a:rPr lang="en-US" altLang="ja-JP" sz="900" smtClean="0">
                <a:latin typeface="Courier New" pitchFamily="49" charset="0"/>
              </a:rPr>
              <a:t>&gt;</a:t>
            </a:r>
          </a:p>
          <a:p>
            <a:pPr eaLnBrk="1" fontAlgn="auto" hangingPunct="1">
              <a:lnSpc>
                <a:spcPct val="90000"/>
              </a:lnSpc>
              <a:spcAft>
                <a:spcPts val="0"/>
              </a:spcAft>
              <a:buFontTx/>
              <a:buNone/>
              <a:defRPr/>
            </a:pPr>
            <a:r>
              <a:rPr lang="en-US" altLang="en-US" sz="900" smtClean="0">
                <a:latin typeface="Courier New" pitchFamily="49" charset="0"/>
              </a:rPr>
              <a:t>var cnt = 0;</a:t>
            </a:r>
          </a:p>
          <a:p>
            <a:pPr eaLnBrk="1" fontAlgn="auto" hangingPunct="1">
              <a:lnSpc>
                <a:spcPct val="90000"/>
              </a:lnSpc>
              <a:spcAft>
                <a:spcPts val="0"/>
              </a:spcAft>
              <a:buFontTx/>
              <a:buNone/>
              <a:defRPr/>
            </a:pPr>
            <a:r>
              <a:rPr lang="en-US" altLang="en-US" sz="900" smtClean="0">
                <a:solidFill>
                  <a:schemeClr val="accent2"/>
                </a:solidFill>
                <a:latin typeface="Courier New" pitchFamily="49" charset="0"/>
              </a:rPr>
              <a:t>$(function(){</a:t>
            </a:r>
          </a:p>
          <a:p>
            <a:pPr eaLnBrk="1" fontAlgn="auto" hangingPunct="1">
              <a:lnSpc>
                <a:spcPct val="90000"/>
              </a:lnSpc>
              <a:spcAft>
                <a:spcPts val="0"/>
              </a:spcAft>
              <a:buFontTx/>
              <a:buNone/>
              <a:defRPr/>
            </a:pPr>
            <a:r>
              <a:rPr lang="en-US" altLang="en-US" sz="900" smtClean="0">
                <a:solidFill>
                  <a:schemeClr val="folHlink"/>
                </a:solidFill>
                <a:latin typeface="Courier New" pitchFamily="49" charset="0"/>
              </a:rPr>
              <a:t>  $.ajaxSettings({</a:t>
            </a:r>
          </a:p>
          <a:p>
            <a:pPr eaLnBrk="1" fontAlgn="auto" hangingPunct="1">
              <a:lnSpc>
                <a:spcPct val="90000"/>
              </a:lnSpc>
              <a:spcAft>
                <a:spcPts val="0"/>
              </a:spcAft>
              <a:buFontTx/>
              <a:buNone/>
              <a:defRPr/>
            </a:pPr>
            <a:r>
              <a:rPr lang="en-US" altLang="en-US" sz="900" smtClean="0">
                <a:solidFill>
                  <a:schemeClr val="folHlink"/>
                </a:solidFill>
                <a:latin typeface="Courier New" pitchFamily="49" charset="0"/>
              </a:rPr>
              <a:t>    error:function(){alert(</a:t>
            </a:r>
            <a:r>
              <a:rPr lang="ja-JP" altLang="en-US" sz="900" smtClean="0">
                <a:solidFill>
                  <a:schemeClr val="folHlink"/>
                </a:solidFill>
              </a:rPr>
              <a:t>“</a:t>
            </a:r>
            <a:r>
              <a:rPr lang="en-US" altLang="ja-JP" sz="900" smtClean="0">
                <a:solidFill>
                  <a:schemeClr val="folHlink"/>
                </a:solidFill>
                <a:latin typeface="Courier New" pitchFamily="49" charset="0"/>
              </a:rPr>
              <a:t>Communication error!</a:t>
            </a:r>
            <a:r>
              <a:rPr lang="ja-JP" altLang="en-US" sz="900" smtClean="0">
                <a:solidFill>
                  <a:schemeClr val="folHlink"/>
                </a:solidFill>
              </a:rPr>
              <a:t>”</a:t>
            </a:r>
            <a:r>
              <a:rPr lang="en-US" altLang="ja-JP" sz="900" smtClean="0">
                <a:solidFill>
                  <a:schemeClr val="folHlink"/>
                </a:solidFill>
                <a:latin typeface="Courier New" pitchFamily="49" charset="0"/>
              </a:rPr>
              <a:t>);}</a:t>
            </a:r>
          </a:p>
          <a:p>
            <a:pPr eaLnBrk="1" fontAlgn="auto" hangingPunct="1">
              <a:lnSpc>
                <a:spcPct val="90000"/>
              </a:lnSpc>
              <a:spcAft>
                <a:spcPts val="0"/>
              </a:spcAft>
              <a:buFontTx/>
              <a:buNone/>
              <a:defRPr/>
            </a:pPr>
            <a:r>
              <a:rPr lang="en-US" altLang="en-US" sz="900" smtClean="0">
                <a:solidFill>
                  <a:schemeClr val="folHlink"/>
                </a:solidFill>
                <a:latin typeface="Courier New" pitchFamily="49" charset="0"/>
              </a:rPr>
              <a:t>  });</a:t>
            </a:r>
          </a:p>
          <a:p>
            <a:pPr eaLnBrk="1" fontAlgn="auto" hangingPunct="1">
              <a:lnSpc>
                <a:spcPct val="90000"/>
              </a:lnSpc>
              <a:spcAft>
                <a:spcPts val="0"/>
              </a:spcAft>
              <a:buFontTx/>
              <a:buNone/>
              <a:defRPr/>
            </a:pPr>
            <a:r>
              <a:rPr lang="en-US" altLang="en-US" sz="900" smtClean="0">
                <a:solidFill>
                  <a:schemeClr val="folHlink"/>
                </a:solidFill>
                <a:latin typeface="Courier New" pitchFamily="49" charset="0"/>
              </a:rPr>
              <a:t>  $(</a:t>
            </a:r>
            <a:r>
              <a:rPr lang="ja-JP" altLang="en-US" sz="900" smtClean="0">
                <a:solidFill>
                  <a:schemeClr val="folHlink"/>
                </a:solidFill>
              </a:rPr>
              <a:t>“</a:t>
            </a:r>
            <a:r>
              <a:rPr lang="en-US" altLang="ja-JP" sz="900" smtClean="0">
                <a:solidFill>
                  <a:schemeClr val="folHlink"/>
                </a:solidFill>
                <a:latin typeface="Courier New" pitchFamily="49" charset="0"/>
              </a:rPr>
              <a:t>:button</a:t>
            </a:r>
            <a:r>
              <a:rPr lang="ja-JP" altLang="en-US" sz="900" smtClean="0">
                <a:solidFill>
                  <a:schemeClr val="folHlink"/>
                </a:solidFill>
              </a:rPr>
              <a:t>”</a:t>
            </a:r>
            <a:r>
              <a:rPr lang="en-US" altLang="ja-JP" sz="900" smtClean="0">
                <a:solidFill>
                  <a:schemeClr val="folHlink"/>
                </a:solidFill>
                <a:latin typeface="Courier New" pitchFamily="49" charset="0"/>
              </a:rPr>
              <a:t>).click(function(){</a:t>
            </a:r>
          </a:p>
          <a:p>
            <a:pPr eaLnBrk="1" fontAlgn="auto" hangingPunct="1">
              <a:lnSpc>
                <a:spcPct val="90000"/>
              </a:lnSpc>
              <a:spcAft>
                <a:spcPts val="0"/>
              </a:spcAft>
              <a:buFontTx/>
              <a:buNone/>
              <a:defRPr/>
            </a:pPr>
            <a:r>
              <a:rPr lang="en-US" altLang="en-US" sz="900" smtClean="0">
                <a:solidFill>
                  <a:schemeClr val="folHlink"/>
                </a:solidFill>
                <a:latin typeface="Courier New" pitchFamily="49" charset="0"/>
              </a:rPr>
              <a:t>    </a:t>
            </a:r>
            <a:r>
              <a:rPr lang="en-US" altLang="en-US" sz="900" smtClean="0">
                <a:solidFill>
                  <a:srgbClr val="FF3300"/>
                </a:solidFill>
                <a:latin typeface="Courier New" pitchFamily="49" charset="0"/>
              </a:rPr>
              <a:t>var input = {in:$(</a:t>
            </a:r>
            <a:r>
              <a:rPr lang="ja-JP" altLang="en-US" sz="900" smtClean="0">
                <a:solidFill>
                  <a:srgbClr val="FF3300"/>
                </a:solidFill>
              </a:rPr>
              <a:t>“</a:t>
            </a:r>
            <a:r>
              <a:rPr lang="en-US" altLang="ja-JP" sz="900" smtClean="0">
                <a:solidFill>
                  <a:srgbClr val="FF3300"/>
                </a:solidFill>
                <a:latin typeface="Courier New" pitchFamily="49" charset="0"/>
              </a:rPr>
              <a:t>:textbox</a:t>
            </a:r>
            <a:r>
              <a:rPr lang="ja-JP" altLang="en-US" sz="900" smtClean="0">
                <a:solidFill>
                  <a:srgbClr val="FF3300"/>
                </a:solidFill>
              </a:rPr>
              <a:t>”</a:t>
            </a:r>
            <a:r>
              <a:rPr lang="en-US" altLang="ja-JP" sz="900" smtClean="0">
                <a:solidFill>
                  <a:srgbClr val="FF3300"/>
                </a:solidFill>
                <a:latin typeface="Courier New" pitchFamily="49" charset="0"/>
              </a:rPr>
              <a:t>).val(),count:cnt};</a:t>
            </a:r>
          </a:p>
          <a:p>
            <a:pPr eaLnBrk="1" fontAlgn="auto" hangingPunct="1">
              <a:lnSpc>
                <a:spcPct val="90000"/>
              </a:lnSpc>
              <a:spcAft>
                <a:spcPts val="0"/>
              </a:spcAft>
              <a:buFontTx/>
              <a:buNone/>
              <a:defRPr/>
            </a:pPr>
            <a:r>
              <a:rPr lang="en-US" altLang="en-US" sz="900" smtClean="0">
                <a:solidFill>
                  <a:schemeClr val="folHlink"/>
                </a:solidFill>
                <a:latin typeface="Courier New" pitchFamily="49" charset="0"/>
              </a:rPr>
              <a:t>    </a:t>
            </a:r>
            <a:r>
              <a:rPr lang="en-US" altLang="en-US" sz="900" smtClean="0">
                <a:solidFill>
                  <a:srgbClr val="FF3300"/>
                </a:solidFill>
                <a:latin typeface="Courier New" pitchFamily="49" charset="0"/>
              </a:rPr>
              <a:t>$.getJSON(</a:t>
            </a:r>
            <a:r>
              <a:rPr lang="ja-JP" altLang="en-US" sz="900" smtClean="0">
                <a:solidFill>
                  <a:srgbClr val="FF3300"/>
                </a:solidFill>
              </a:rPr>
              <a:t>“</a:t>
            </a:r>
            <a:r>
              <a:rPr lang="en-US" altLang="ja-JP" sz="900" smtClean="0">
                <a:solidFill>
                  <a:srgbClr val="FF3300"/>
                </a:solidFill>
                <a:latin typeface="Courier New" pitchFamily="49" charset="0"/>
              </a:rPr>
              <a:t>ajax.php</a:t>
            </a:r>
            <a:r>
              <a:rPr lang="ja-JP" altLang="en-US" sz="900" smtClean="0">
                <a:solidFill>
                  <a:srgbClr val="FF3300"/>
                </a:solidFill>
              </a:rPr>
              <a:t>”</a:t>
            </a:r>
            <a:r>
              <a:rPr lang="en-US" altLang="ja-JP" sz="900" smtClean="0">
                <a:solidFill>
                  <a:srgbClr val="FF3300"/>
                </a:solidFill>
                <a:latin typeface="Courier New" pitchFamily="49" charset="0"/>
              </a:rPr>
              <a:t>,input,function(json){</a:t>
            </a:r>
          </a:p>
          <a:p>
            <a:pPr eaLnBrk="1" fontAlgn="auto" hangingPunct="1">
              <a:lnSpc>
                <a:spcPct val="90000"/>
              </a:lnSpc>
              <a:spcAft>
                <a:spcPts val="0"/>
              </a:spcAft>
              <a:buFontTx/>
              <a:buNone/>
              <a:defRPr/>
            </a:pPr>
            <a:r>
              <a:rPr lang="en-US" altLang="en-US" sz="900" smtClean="0">
                <a:solidFill>
                  <a:srgbClr val="FF3300"/>
                </a:solidFill>
                <a:latin typeface="Courier New" pitchFamily="49" charset="0"/>
              </a:rPr>
              <a:t>      cnt = json.cnt;</a:t>
            </a:r>
          </a:p>
          <a:p>
            <a:pPr eaLnBrk="1" fontAlgn="auto" hangingPunct="1">
              <a:lnSpc>
                <a:spcPct val="90000"/>
              </a:lnSpc>
              <a:spcAft>
                <a:spcPts val="0"/>
              </a:spcAft>
              <a:buFontTx/>
              <a:buNone/>
              <a:defRPr/>
            </a:pPr>
            <a:r>
              <a:rPr lang="en-US" altLang="en-US" sz="900" smtClean="0">
                <a:solidFill>
                  <a:srgbClr val="FF3300"/>
                </a:solidFill>
                <a:latin typeface="Courier New" pitchFamily="49" charset="0"/>
              </a:rPr>
              <a:t>      $(</a:t>
            </a:r>
            <a:r>
              <a:rPr lang="ja-JP" altLang="en-US" sz="900" smtClean="0">
                <a:solidFill>
                  <a:srgbClr val="FF3300"/>
                </a:solidFill>
              </a:rPr>
              <a:t>“</a:t>
            </a:r>
            <a:r>
              <a:rPr lang="en-US" altLang="ja-JP" sz="900" smtClean="0">
                <a:solidFill>
                  <a:srgbClr val="FF3300"/>
                </a:solidFill>
                <a:latin typeface="Courier New" pitchFamily="49" charset="0"/>
              </a:rPr>
              <a:t>.cnt</a:t>
            </a:r>
            <a:r>
              <a:rPr lang="ja-JP" altLang="en-US" sz="900" smtClean="0">
                <a:solidFill>
                  <a:srgbClr val="FF3300"/>
                </a:solidFill>
              </a:rPr>
              <a:t>”</a:t>
            </a:r>
            <a:r>
              <a:rPr lang="en-US" altLang="ja-JP" sz="900" smtClean="0">
                <a:solidFill>
                  <a:srgbClr val="FF3300"/>
                </a:solidFill>
                <a:latin typeface="Courier New" pitchFamily="49" charset="0"/>
              </a:rPr>
              <a:t>).text(cnt)</a:t>
            </a:r>
          </a:p>
          <a:p>
            <a:pPr eaLnBrk="1" fontAlgn="auto" hangingPunct="1">
              <a:lnSpc>
                <a:spcPct val="90000"/>
              </a:lnSpc>
              <a:spcAft>
                <a:spcPts val="0"/>
              </a:spcAft>
              <a:buFontTx/>
              <a:buNone/>
              <a:defRPr/>
            </a:pPr>
            <a:r>
              <a:rPr lang="en-US" altLang="en-US" sz="900" smtClean="0">
                <a:solidFill>
                  <a:srgbClr val="FF3300"/>
                </a:solidFill>
                <a:latin typeface="Courier New" pitchFamily="49" charset="0"/>
              </a:rPr>
              <a:t>      $(</a:t>
            </a:r>
            <a:r>
              <a:rPr lang="ja-JP" altLang="en-US" sz="900" smtClean="0">
                <a:solidFill>
                  <a:srgbClr val="FF3300"/>
                </a:solidFill>
              </a:rPr>
              <a:t>“</a:t>
            </a:r>
            <a:r>
              <a:rPr lang="en-US" altLang="ja-JP" sz="900" smtClean="0">
                <a:solidFill>
                  <a:srgbClr val="FF3300"/>
                </a:solidFill>
                <a:latin typeface="Courier New" pitchFamily="49" charset="0"/>
              </a:rPr>
              <a:t>.msg</a:t>
            </a:r>
            <a:r>
              <a:rPr lang="ja-JP" altLang="en-US" sz="900" smtClean="0">
                <a:solidFill>
                  <a:srgbClr val="FF3300"/>
                </a:solidFill>
              </a:rPr>
              <a:t>”</a:t>
            </a:r>
            <a:r>
              <a:rPr lang="en-US" altLang="ja-JP" sz="900" smtClean="0">
                <a:solidFill>
                  <a:srgbClr val="FF3300"/>
                </a:solidFill>
                <a:latin typeface="Courier New" pitchFamily="49" charset="0"/>
              </a:rPr>
              <a:t>).text(json.out);      </a:t>
            </a:r>
          </a:p>
          <a:p>
            <a:pPr eaLnBrk="1" fontAlgn="auto" hangingPunct="1">
              <a:lnSpc>
                <a:spcPct val="90000"/>
              </a:lnSpc>
              <a:spcAft>
                <a:spcPts val="0"/>
              </a:spcAft>
              <a:buFontTx/>
              <a:buNone/>
              <a:defRPr/>
            </a:pPr>
            <a:r>
              <a:rPr lang="en-US" altLang="en-US" sz="900" smtClean="0">
                <a:solidFill>
                  <a:srgbClr val="FF3300"/>
                </a:solidFill>
                <a:latin typeface="Courier New" pitchFamily="49" charset="0"/>
              </a:rPr>
              <a:t>    });</a:t>
            </a:r>
          </a:p>
          <a:p>
            <a:pPr eaLnBrk="1" fontAlgn="auto" hangingPunct="1">
              <a:lnSpc>
                <a:spcPct val="90000"/>
              </a:lnSpc>
              <a:spcAft>
                <a:spcPts val="0"/>
              </a:spcAft>
              <a:buFontTx/>
              <a:buNone/>
              <a:defRPr/>
            </a:pPr>
            <a:r>
              <a:rPr lang="en-US" altLang="en-US" sz="900" smtClean="0">
                <a:solidFill>
                  <a:schemeClr val="folHlink"/>
                </a:solidFill>
                <a:latin typeface="Courier New" pitchFamily="49" charset="0"/>
              </a:rPr>
              <a:t>  });</a:t>
            </a:r>
          </a:p>
          <a:p>
            <a:pPr eaLnBrk="1" fontAlgn="auto" hangingPunct="1">
              <a:lnSpc>
                <a:spcPct val="90000"/>
              </a:lnSpc>
              <a:spcAft>
                <a:spcPts val="0"/>
              </a:spcAft>
              <a:buFontTx/>
              <a:buNone/>
              <a:defRPr/>
            </a:pPr>
            <a:r>
              <a:rPr lang="en-US" altLang="en-US" sz="900" smtClean="0">
                <a:solidFill>
                  <a:schemeClr val="accent2"/>
                </a:solidFill>
                <a:latin typeface="Courier New" pitchFamily="49" charset="0"/>
              </a:rPr>
              <a:t>});</a:t>
            </a:r>
          </a:p>
          <a:p>
            <a:pPr eaLnBrk="1" fontAlgn="auto" hangingPunct="1">
              <a:lnSpc>
                <a:spcPct val="90000"/>
              </a:lnSpc>
              <a:spcAft>
                <a:spcPts val="0"/>
              </a:spcAft>
              <a:buFontTx/>
              <a:buNone/>
              <a:defRPr/>
            </a:pPr>
            <a:r>
              <a:rPr lang="en-US" altLang="en-US" sz="900" smtClean="0">
                <a:latin typeface="Courier New" pitchFamily="49" charset="0"/>
              </a:rPr>
              <a:t>&lt;/script&gt;</a:t>
            </a:r>
          </a:p>
          <a:p>
            <a:pPr eaLnBrk="1" fontAlgn="auto" hangingPunct="1">
              <a:lnSpc>
                <a:spcPct val="90000"/>
              </a:lnSpc>
              <a:spcAft>
                <a:spcPts val="0"/>
              </a:spcAft>
              <a:buFontTx/>
              <a:buNone/>
              <a:defRPr/>
            </a:pPr>
            <a:r>
              <a:rPr lang="en-US" altLang="en-US" sz="900" smtClean="0">
                <a:latin typeface="Courier New" pitchFamily="49" charset="0"/>
              </a:rPr>
              <a:t>&lt;/head&gt;</a:t>
            </a:r>
          </a:p>
          <a:p>
            <a:pPr eaLnBrk="1" fontAlgn="auto" hangingPunct="1">
              <a:lnSpc>
                <a:spcPct val="90000"/>
              </a:lnSpc>
              <a:spcAft>
                <a:spcPts val="0"/>
              </a:spcAft>
              <a:buFontTx/>
              <a:buNone/>
              <a:defRPr/>
            </a:pPr>
            <a:r>
              <a:rPr lang="en-US" altLang="en-US" sz="900" smtClean="0">
                <a:latin typeface="Courier New" pitchFamily="49" charset="0"/>
              </a:rPr>
              <a:t>&lt;body&gt;</a:t>
            </a:r>
          </a:p>
          <a:p>
            <a:pPr eaLnBrk="1" fontAlgn="auto" hangingPunct="1">
              <a:lnSpc>
                <a:spcPct val="90000"/>
              </a:lnSpc>
              <a:spcAft>
                <a:spcPts val="0"/>
              </a:spcAft>
              <a:buFontTx/>
              <a:buNone/>
              <a:defRPr/>
            </a:pPr>
            <a:r>
              <a:rPr lang="en-US" altLang="en-US" sz="900" smtClean="0">
                <a:latin typeface="Courier New" pitchFamily="49" charset="0"/>
              </a:rPr>
              <a:t>&lt;p&gt;</a:t>
            </a:r>
          </a:p>
          <a:p>
            <a:pPr eaLnBrk="1" fontAlgn="auto" hangingPunct="1">
              <a:lnSpc>
                <a:spcPct val="90000"/>
              </a:lnSpc>
              <a:spcAft>
                <a:spcPts val="0"/>
              </a:spcAft>
              <a:buFontTx/>
              <a:buNone/>
              <a:defRPr/>
            </a:pPr>
            <a:r>
              <a:rPr lang="en-US" altLang="en-US" sz="900" smtClean="0">
                <a:latin typeface="Courier New" pitchFamily="49" charset="0"/>
              </a:rPr>
              <a:t>  Input:</a:t>
            </a:r>
          </a:p>
          <a:p>
            <a:pPr eaLnBrk="1" fontAlgn="auto" hangingPunct="1">
              <a:lnSpc>
                <a:spcPct val="90000"/>
              </a:lnSpc>
              <a:spcAft>
                <a:spcPts val="0"/>
              </a:spcAft>
              <a:buFontTx/>
              <a:buNone/>
              <a:defRPr/>
            </a:pPr>
            <a:r>
              <a:rPr lang="en-US" altLang="en-US" sz="900" smtClean="0">
                <a:latin typeface="Courier New" pitchFamily="49" charset="0"/>
              </a:rPr>
              <a:t>  &lt;input type=</a:t>
            </a:r>
            <a:r>
              <a:rPr lang="ja-JP" altLang="en-US" sz="900" smtClean="0"/>
              <a:t>“</a:t>
            </a:r>
            <a:r>
              <a:rPr lang="en-US" altLang="ja-JP" sz="900" smtClean="0">
                <a:latin typeface="Courier New" pitchFamily="49" charset="0"/>
              </a:rPr>
              <a:t>textbox</a:t>
            </a:r>
            <a:r>
              <a:rPr lang="ja-JP" altLang="en-US" sz="900" smtClean="0"/>
              <a:t>”</a:t>
            </a:r>
            <a:r>
              <a:rPr lang="en-US" altLang="ja-JP" sz="900" smtClean="0">
                <a:latin typeface="Courier New" pitchFamily="49" charset="0"/>
              </a:rPr>
              <a:t>/&gt;</a:t>
            </a:r>
          </a:p>
          <a:p>
            <a:pPr eaLnBrk="1" fontAlgn="auto" hangingPunct="1">
              <a:lnSpc>
                <a:spcPct val="90000"/>
              </a:lnSpc>
              <a:spcAft>
                <a:spcPts val="0"/>
              </a:spcAft>
              <a:buFontTx/>
              <a:buNone/>
              <a:defRPr/>
            </a:pPr>
            <a:r>
              <a:rPr lang="en-US" altLang="en-US" sz="900" smtClean="0">
                <a:latin typeface="Courier New" pitchFamily="49" charset="0"/>
              </a:rPr>
              <a:t>  &lt;input type=</a:t>
            </a:r>
            <a:r>
              <a:rPr lang="ja-JP" altLang="en-US" sz="900" smtClean="0"/>
              <a:t>“</a:t>
            </a:r>
            <a:r>
              <a:rPr lang="en-US" altLang="ja-JP" sz="900" smtClean="0">
                <a:latin typeface="Courier New" pitchFamily="49" charset="0"/>
              </a:rPr>
              <a:t>button</a:t>
            </a:r>
            <a:r>
              <a:rPr lang="ja-JP" altLang="en-US" sz="900" smtClean="0"/>
              <a:t>”</a:t>
            </a:r>
            <a:r>
              <a:rPr lang="en-US" altLang="ja-JP" sz="900" smtClean="0">
                <a:latin typeface="Courier New" pitchFamily="49" charset="0"/>
              </a:rPr>
              <a:t> value=</a:t>
            </a:r>
            <a:r>
              <a:rPr lang="ja-JP" altLang="en-US" sz="900" smtClean="0"/>
              <a:t>“</a:t>
            </a:r>
            <a:r>
              <a:rPr lang="en-US" altLang="ja-JP" sz="900" smtClean="0">
                <a:latin typeface="Courier New" pitchFamily="49" charset="0"/>
              </a:rPr>
              <a:t>Send</a:t>
            </a:r>
            <a:r>
              <a:rPr lang="ja-JP" altLang="en-US" sz="900" smtClean="0"/>
              <a:t>”</a:t>
            </a:r>
            <a:r>
              <a:rPr lang="en-US" altLang="ja-JP" sz="900" smtClean="0">
                <a:latin typeface="Courier New" pitchFamily="49" charset="0"/>
              </a:rPr>
              <a:t>/&gt;</a:t>
            </a:r>
          </a:p>
          <a:p>
            <a:pPr eaLnBrk="1" fontAlgn="auto" hangingPunct="1">
              <a:lnSpc>
                <a:spcPct val="90000"/>
              </a:lnSpc>
              <a:spcAft>
                <a:spcPts val="0"/>
              </a:spcAft>
              <a:buFontTx/>
              <a:buNone/>
              <a:defRPr/>
            </a:pPr>
            <a:r>
              <a:rPr lang="en-US" altLang="en-US" sz="900" smtClean="0">
                <a:latin typeface="Courier New" pitchFamily="49" charset="0"/>
              </a:rPr>
              <a:t>  Output # </a:t>
            </a:r>
          </a:p>
          <a:p>
            <a:pPr eaLnBrk="1" fontAlgn="auto" hangingPunct="1">
              <a:lnSpc>
                <a:spcPct val="90000"/>
              </a:lnSpc>
              <a:spcAft>
                <a:spcPts val="0"/>
              </a:spcAft>
              <a:buFontTx/>
              <a:buNone/>
              <a:defRPr/>
            </a:pPr>
            <a:r>
              <a:rPr lang="en-US" altLang="en-US" sz="900" smtClean="0">
                <a:latin typeface="Courier New" pitchFamily="49" charset="0"/>
              </a:rPr>
              <a:t>  &lt;span class=</a:t>
            </a:r>
            <a:r>
              <a:rPr lang="ja-JP" altLang="en-US" sz="900" smtClean="0"/>
              <a:t>“</a:t>
            </a:r>
            <a:r>
              <a:rPr lang="en-US" altLang="ja-JP" sz="900" smtClean="0">
                <a:latin typeface="Courier New" pitchFamily="49" charset="0"/>
              </a:rPr>
              <a:t>cnt</a:t>
            </a:r>
            <a:r>
              <a:rPr lang="ja-JP" altLang="en-US" sz="900" smtClean="0"/>
              <a:t>”</a:t>
            </a:r>
            <a:r>
              <a:rPr lang="en-US" altLang="ja-JP" sz="900" smtClean="0">
                <a:latin typeface="Courier New" pitchFamily="49" charset="0"/>
              </a:rPr>
              <a:t>&gt;&lt;/span&gt;:</a:t>
            </a:r>
          </a:p>
          <a:p>
            <a:pPr eaLnBrk="1" fontAlgn="auto" hangingPunct="1">
              <a:lnSpc>
                <a:spcPct val="90000"/>
              </a:lnSpc>
              <a:spcAft>
                <a:spcPts val="0"/>
              </a:spcAft>
              <a:buFontTx/>
              <a:buNone/>
              <a:defRPr/>
            </a:pPr>
            <a:r>
              <a:rPr lang="en-US" altLang="en-US" sz="900" smtClean="0">
                <a:latin typeface="Courier New" pitchFamily="49" charset="0"/>
              </a:rPr>
              <a:t>  &lt;span class=</a:t>
            </a:r>
            <a:r>
              <a:rPr lang="ja-JP" altLang="en-US" sz="900" smtClean="0"/>
              <a:t>“</a:t>
            </a:r>
            <a:r>
              <a:rPr lang="en-US" altLang="ja-JP" sz="900" smtClean="0">
                <a:latin typeface="Courier New" pitchFamily="49" charset="0"/>
              </a:rPr>
              <a:t>msg</a:t>
            </a:r>
            <a:r>
              <a:rPr lang="ja-JP" altLang="en-US" sz="900" smtClean="0"/>
              <a:t>”</a:t>
            </a:r>
            <a:r>
              <a:rPr lang="en-US" altLang="ja-JP" sz="900" smtClean="0">
                <a:latin typeface="Courier New" pitchFamily="49" charset="0"/>
              </a:rPr>
              <a:t>&gt;&lt;/span&gt;</a:t>
            </a:r>
          </a:p>
          <a:p>
            <a:pPr eaLnBrk="1" fontAlgn="auto" hangingPunct="1">
              <a:lnSpc>
                <a:spcPct val="90000"/>
              </a:lnSpc>
              <a:spcAft>
                <a:spcPts val="0"/>
              </a:spcAft>
              <a:buFontTx/>
              <a:buNone/>
              <a:defRPr/>
            </a:pPr>
            <a:r>
              <a:rPr lang="en-US" altLang="en-US" sz="900" smtClean="0">
                <a:latin typeface="Courier New" pitchFamily="49" charset="0"/>
              </a:rPr>
              <a:t>&lt;/p&gt;</a:t>
            </a:r>
          </a:p>
          <a:p>
            <a:pPr eaLnBrk="1" fontAlgn="auto" hangingPunct="1">
              <a:lnSpc>
                <a:spcPct val="90000"/>
              </a:lnSpc>
              <a:spcAft>
                <a:spcPts val="0"/>
              </a:spcAft>
              <a:buFontTx/>
              <a:buNone/>
              <a:defRPr/>
            </a:pPr>
            <a:r>
              <a:rPr lang="en-US" altLang="en-US" sz="900" smtClean="0">
                <a:latin typeface="Courier New" pitchFamily="49" charset="0"/>
              </a:rPr>
              <a:t>&lt;/body&gt;</a:t>
            </a:r>
          </a:p>
          <a:p>
            <a:pPr eaLnBrk="1" fontAlgn="auto" hangingPunct="1">
              <a:lnSpc>
                <a:spcPct val="90000"/>
              </a:lnSpc>
              <a:spcAft>
                <a:spcPts val="0"/>
              </a:spcAft>
              <a:buFontTx/>
              <a:buNone/>
              <a:defRPr/>
            </a:pPr>
            <a:r>
              <a:rPr lang="en-US" altLang="en-US" sz="900" smtClean="0">
                <a:latin typeface="Courier New" pitchFamily="49" charset="0"/>
              </a:rPr>
              <a:t>&lt;/html&gt;</a:t>
            </a:r>
          </a:p>
          <a:p>
            <a:pPr eaLnBrk="1" fontAlgn="auto" hangingPunct="1">
              <a:lnSpc>
                <a:spcPct val="90000"/>
              </a:lnSpc>
              <a:spcAft>
                <a:spcPts val="0"/>
              </a:spcAft>
              <a:buFontTx/>
              <a:buNone/>
              <a:defRPr/>
            </a:pPr>
            <a:endParaRPr lang="en-US" altLang="en-US" sz="900" smtClean="0">
              <a:latin typeface="Courier New" pitchFamily="49" charset="0"/>
            </a:endParaRPr>
          </a:p>
          <a:p>
            <a:pPr eaLnBrk="1" fontAlgn="auto" hangingPunct="1">
              <a:lnSpc>
                <a:spcPct val="90000"/>
              </a:lnSpc>
              <a:spcAft>
                <a:spcPts val="0"/>
              </a:spcAft>
              <a:buFontTx/>
              <a:buNone/>
              <a:defRPr/>
            </a:pPr>
            <a:endParaRPr lang="en-US" altLang="en-US" sz="900" smtClean="0">
              <a:latin typeface="Courier New" pitchFamily="49" charset="0"/>
            </a:endParaRPr>
          </a:p>
        </p:txBody>
      </p:sp>
      <p:sp>
        <p:nvSpPr>
          <p:cNvPr id="22533" name="Rectangle 5"/>
          <p:cNvSpPr>
            <a:spLocks noGrp="1" noChangeArrowheads="1"/>
          </p:cNvSpPr>
          <p:nvPr>
            <p:ph sz="half" idx="2"/>
          </p:nvPr>
        </p:nvSpPr>
        <p:spPr>
          <a:xfrm>
            <a:off x="4648200" y="1600200"/>
            <a:ext cx="4038600" cy="5029200"/>
          </a:xfrm>
          <a:noFill/>
          <a:ln w="12700" cap="flat">
            <a:solidFill>
              <a:schemeClr val="tx1"/>
            </a:solidFill>
            <a:prstDash val="dash"/>
            <a:miter lim="800000"/>
            <a:headEnd/>
            <a:tailEnd/>
          </a:ln>
        </p:spPr>
        <p:txBody>
          <a:bodyPr rtlCol="0">
            <a:normAutofit lnSpcReduction="10000"/>
          </a:bodyPr>
          <a:lstStyle/>
          <a:p>
            <a:pPr eaLnBrk="1" fontAlgn="auto" hangingPunct="1">
              <a:lnSpc>
                <a:spcPct val="90000"/>
              </a:lnSpc>
              <a:spcAft>
                <a:spcPts val="0"/>
              </a:spcAft>
              <a:buFontTx/>
              <a:buNone/>
              <a:defRPr/>
            </a:pPr>
            <a:r>
              <a:rPr lang="en-US" altLang="en-US" sz="900" dirty="0" smtClean="0">
                <a:latin typeface="Courier New" pitchFamily="49" charset="0"/>
              </a:rPr>
              <a:t>&lt;?</a:t>
            </a:r>
            <a:r>
              <a:rPr lang="en-US" altLang="en-US" sz="900" dirty="0" err="1" smtClean="0">
                <a:latin typeface="Courier New" pitchFamily="49" charset="0"/>
              </a:rPr>
              <a:t>php</a:t>
            </a:r>
            <a:endParaRPr lang="en-US" altLang="en-US" sz="900" dirty="0" smtClean="0">
              <a:latin typeface="Courier New" pitchFamily="49" charset="0"/>
            </a:endParaRPr>
          </a:p>
          <a:p>
            <a:pPr eaLnBrk="1" fontAlgn="auto" hangingPunct="1">
              <a:lnSpc>
                <a:spcPct val="90000"/>
              </a:lnSpc>
              <a:spcAft>
                <a:spcPts val="0"/>
              </a:spcAft>
              <a:buFontTx/>
              <a:buNone/>
              <a:defRPr/>
            </a:pPr>
            <a:r>
              <a:rPr lang="en-US" altLang="en-US" sz="900" dirty="0" smtClean="0">
                <a:latin typeface="Courier New" pitchFamily="49" charset="0"/>
              </a:rPr>
              <a:t>$output = </a:t>
            </a:r>
            <a:r>
              <a:rPr lang="ja-JP" altLang="en-US" sz="900" dirty="0" smtClean="0"/>
              <a:t>‘’</a:t>
            </a:r>
            <a:r>
              <a:rPr lang="en-US" altLang="ja-JP" sz="900" dirty="0" smtClean="0">
                <a:latin typeface="Courier New" pitchFamily="49" charset="0"/>
              </a:rPr>
              <a:t>;</a:t>
            </a:r>
          </a:p>
          <a:p>
            <a:pPr eaLnBrk="1" fontAlgn="auto" hangingPunct="1">
              <a:lnSpc>
                <a:spcPct val="90000"/>
              </a:lnSpc>
              <a:spcAft>
                <a:spcPts val="0"/>
              </a:spcAft>
              <a:buFontTx/>
              <a:buNone/>
              <a:defRPr/>
            </a:pPr>
            <a:endParaRPr lang="en-US" altLang="en-US" sz="900" dirty="0" smtClean="0">
              <a:latin typeface="Courier New" pitchFamily="49" charset="0"/>
            </a:endParaRPr>
          </a:p>
          <a:p>
            <a:pPr eaLnBrk="1" fontAlgn="auto" hangingPunct="1">
              <a:lnSpc>
                <a:spcPct val="90000"/>
              </a:lnSpc>
              <a:spcAft>
                <a:spcPts val="0"/>
              </a:spcAft>
              <a:buFontTx/>
              <a:buNone/>
              <a:defRPr/>
            </a:pPr>
            <a:r>
              <a:rPr lang="en-US" altLang="en-US" sz="900" dirty="0" smtClean="0">
                <a:latin typeface="Courier New" pitchFamily="49" charset="0"/>
              </a:rPr>
              <a:t>switch($_REQUEST[</a:t>
            </a:r>
            <a:r>
              <a:rPr lang="ja-JP" altLang="en-US" sz="900" dirty="0" smtClean="0"/>
              <a:t>‘</a:t>
            </a:r>
            <a:r>
              <a:rPr lang="en-US" altLang="ja-JP" sz="900" dirty="0" smtClean="0">
                <a:latin typeface="Courier New" pitchFamily="49" charset="0"/>
              </a:rPr>
              <a:t>in</a:t>
            </a:r>
            <a:r>
              <a:rPr lang="ja-JP" altLang="en-US" sz="900" dirty="0" smtClean="0"/>
              <a:t>’</a:t>
            </a:r>
            <a:r>
              <a:rPr lang="en-US" altLang="ja-JP" sz="900" dirty="0" smtClean="0">
                <a:latin typeface="Courier New" pitchFamily="49" charset="0"/>
              </a:rPr>
              <a:t>]) {</a:t>
            </a:r>
          </a:p>
          <a:p>
            <a:pPr eaLnBrk="1" fontAlgn="auto" hangingPunct="1">
              <a:lnSpc>
                <a:spcPct val="90000"/>
              </a:lnSpc>
              <a:spcAft>
                <a:spcPts val="0"/>
              </a:spcAft>
              <a:buFontTx/>
              <a:buNone/>
              <a:defRPr/>
            </a:pPr>
            <a:r>
              <a:rPr lang="en-US" altLang="en-US" sz="900" dirty="0" smtClean="0">
                <a:latin typeface="Courier New" pitchFamily="49" charset="0"/>
              </a:rPr>
              <a:t>  case </a:t>
            </a:r>
            <a:r>
              <a:rPr lang="ja-JP" altLang="en-US" sz="900" dirty="0" smtClean="0"/>
              <a:t>‘</a:t>
            </a:r>
            <a:r>
              <a:rPr lang="en-US" altLang="ja-JP" sz="900" dirty="0" smtClean="0">
                <a:latin typeface="Courier New" pitchFamily="49" charset="0"/>
              </a:rPr>
              <a:t>hello</a:t>
            </a:r>
            <a:r>
              <a:rPr lang="ja-JP" altLang="en-US" sz="900" dirty="0" smtClean="0"/>
              <a:t>’</a:t>
            </a:r>
            <a:r>
              <a:rPr lang="en-US" altLang="ja-JP" sz="900" dirty="0" smtClean="0">
                <a:latin typeface="Courier New" pitchFamily="49" charset="0"/>
              </a:rPr>
              <a:t>:</a:t>
            </a:r>
          </a:p>
          <a:p>
            <a:pPr eaLnBrk="1" fontAlgn="auto" hangingPunct="1">
              <a:lnSpc>
                <a:spcPct val="90000"/>
              </a:lnSpc>
              <a:spcAft>
                <a:spcPts val="0"/>
              </a:spcAft>
              <a:buFontTx/>
              <a:buNone/>
              <a:defRPr/>
            </a:pPr>
            <a:r>
              <a:rPr lang="en-US" altLang="en-US" sz="900" dirty="0" smtClean="0">
                <a:latin typeface="Courier New" pitchFamily="49" charset="0"/>
              </a:rPr>
              <a:t>    $output = </a:t>
            </a:r>
            <a:r>
              <a:rPr lang="ja-JP" altLang="en-US" sz="900" dirty="0" smtClean="0"/>
              <a:t>‘</a:t>
            </a:r>
            <a:r>
              <a:rPr lang="en-US" altLang="ja-JP" sz="900" dirty="0" smtClean="0">
                <a:latin typeface="Courier New" pitchFamily="49" charset="0"/>
              </a:rPr>
              <a:t>Hello back.</a:t>
            </a:r>
            <a:r>
              <a:rPr lang="ja-JP" altLang="en-US" sz="900" dirty="0" smtClean="0"/>
              <a:t>’</a:t>
            </a:r>
            <a:r>
              <a:rPr lang="en-US" altLang="ja-JP" sz="900" dirty="0" smtClean="0">
                <a:latin typeface="Courier New" pitchFamily="49" charset="0"/>
              </a:rPr>
              <a:t>;</a:t>
            </a:r>
          </a:p>
          <a:p>
            <a:pPr eaLnBrk="1" fontAlgn="auto" hangingPunct="1">
              <a:lnSpc>
                <a:spcPct val="90000"/>
              </a:lnSpc>
              <a:spcAft>
                <a:spcPts val="0"/>
              </a:spcAft>
              <a:buFontTx/>
              <a:buNone/>
              <a:defRPr/>
            </a:pPr>
            <a:r>
              <a:rPr lang="en-US" altLang="en-US" sz="900" dirty="0" smtClean="0">
                <a:latin typeface="Courier New" pitchFamily="49" charset="0"/>
              </a:rPr>
              <a:t>    break;</a:t>
            </a:r>
          </a:p>
          <a:p>
            <a:pPr eaLnBrk="1" fontAlgn="auto" hangingPunct="1">
              <a:lnSpc>
                <a:spcPct val="90000"/>
              </a:lnSpc>
              <a:spcAft>
                <a:spcPts val="0"/>
              </a:spcAft>
              <a:buFontTx/>
              <a:buNone/>
              <a:defRPr/>
            </a:pPr>
            <a:r>
              <a:rPr lang="en-US" altLang="en-US" sz="900" dirty="0" smtClean="0">
                <a:latin typeface="Courier New" pitchFamily="49" charset="0"/>
              </a:rPr>
              <a:t>  case </a:t>
            </a:r>
            <a:r>
              <a:rPr lang="ja-JP" altLang="en-US" sz="900" dirty="0" smtClean="0"/>
              <a:t>‘</a:t>
            </a:r>
            <a:r>
              <a:rPr lang="en-US" altLang="ja-JP" sz="900" dirty="0" smtClean="0">
                <a:latin typeface="Courier New" pitchFamily="49" charset="0"/>
              </a:rPr>
              <a:t>foo</a:t>
            </a:r>
            <a:r>
              <a:rPr lang="ja-JP" altLang="en-US" sz="900" dirty="0" smtClean="0"/>
              <a:t>’</a:t>
            </a:r>
            <a:r>
              <a:rPr lang="en-US" altLang="ja-JP" sz="900" dirty="0" smtClean="0">
                <a:latin typeface="Courier New" pitchFamily="49" charset="0"/>
              </a:rPr>
              <a:t>:</a:t>
            </a:r>
          </a:p>
          <a:p>
            <a:pPr eaLnBrk="1" fontAlgn="auto" hangingPunct="1">
              <a:lnSpc>
                <a:spcPct val="90000"/>
              </a:lnSpc>
              <a:spcAft>
                <a:spcPts val="0"/>
              </a:spcAft>
              <a:buFontTx/>
              <a:buNone/>
              <a:defRPr/>
            </a:pPr>
            <a:r>
              <a:rPr lang="en-US" altLang="en-US" sz="900" dirty="0" smtClean="0">
                <a:latin typeface="Courier New" pitchFamily="49" charset="0"/>
              </a:rPr>
              <a:t>    $output = </a:t>
            </a:r>
            <a:r>
              <a:rPr lang="ja-JP" altLang="en-US" sz="900" dirty="0" smtClean="0"/>
              <a:t>‘</a:t>
            </a:r>
            <a:r>
              <a:rPr lang="en-US" altLang="ja-JP" sz="900" dirty="0" smtClean="0">
                <a:latin typeface="Courier New" pitchFamily="49" charset="0"/>
              </a:rPr>
              <a:t>Foo you, too.</a:t>
            </a:r>
            <a:r>
              <a:rPr lang="ja-JP" altLang="en-US" sz="900" dirty="0" smtClean="0"/>
              <a:t>’</a:t>
            </a:r>
            <a:r>
              <a:rPr lang="en-US" altLang="ja-JP" sz="900" dirty="0" smtClean="0">
                <a:latin typeface="Courier New" pitchFamily="49" charset="0"/>
              </a:rPr>
              <a:t>;</a:t>
            </a:r>
          </a:p>
          <a:p>
            <a:pPr eaLnBrk="1" fontAlgn="auto" hangingPunct="1">
              <a:lnSpc>
                <a:spcPct val="90000"/>
              </a:lnSpc>
              <a:spcAft>
                <a:spcPts val="0"/>
              </a:spcAft>
              <a:buFontTx/>
              <a:buNone/>
              <a:defRPr/>
            </a:pPr>
            <a:r>
              <a:rPr lang="en-US" altLang="en-US" sz="900" dirty="0" smtClean="0">
                <a:latin typeface="Courier New" pitchFamily="49" charset="0"/>
              </a:rPr>
              <a:t>    break;</a:t>
            </a:r>
          </a:p>
          <a:p>
            <a:pPr eaLnBrk="1" fontAlgn="auto" hangingPunct="1">
              <a:lnSpc>
                <a:spcPct val="90000"/>
              </a:lnSpc>
              <a:spcAft>
                <a:spcPts val="0"/>
              </a:spcAft>
              <a:buFontTx/>
              <a:buNone/>
              <a:defRPr/>
            </a:pPr>
            <a:r>
              <a:rPr lang="en-US" altLang="en-US" sz="900" dirty="0" smtClean="0">
                <a:latin typeface="Courier New" pitchFamily="49" charset="0"/>
              </a:rPr>
              <a:t>  case </a:t>
            </a:r>
            <a:r>
              <a:rPr lang="ja-JP" altLang="en-US" sz="900" dirty="0" smtClean="0"/>
              <a:t>‘</a:t>
            </a:r>
            <a:r>
              <a:rPr lang="en-US" altLang="ja-JP" sz="900" dirty="0" smtClean="0">
                <a:latin typeface="Courier New" pitchFamily="49" charset="0"/>
              </a:rPr>
              <a:t>bar</a:t>
            </a:r>
            <a:r>
              <a:rPr lang="ja-JP" altLang="en-US" sz="900" dirty="0" smtClean="0"/>
              <a:t>’</a:t>
            </a:r>
            <a:r>
              <a:rPr lang="en-US" altLang="ja-JP" sz="900" dirty="0" smtClean="0">
                <a:latin typeface="Courier New" pitchFamily="49" charset="0"/>
              </a:rPr>
              <a:t>:</a:t>
            </a:r>
          </a:p>
          <a:p>
            <a:pPr eaLnBrk="1" fontAlgn="auto" hangingPunct="1">
              <a:lnSpc>
                <a:spcPct val="90000"/>
              </a:lnSpc>
              <a:spcAft>
                <a:spcPts val="0"/>
              </a:spcAft>
              <a:buFontTx/>
              <a:buNone/>
              <a:defRPr/>
            </a:pPr>
            <a:r>
              <a:rPr lang="en-US" altLang="en-US" sz="900" dirty="0" smtClean="0">
                <a:latin typeface="Courier New" pitchFamily="49" charset="0"/>
              </a:rPr>
              <a:t>    $output = </a:t>
            </a:r>
            <a:r>
              <a:rPr lang="ja-JP" altLang="en-US" sz="900" dirty="0" smtClean="0"/>
              <a:t>‘</a:t>
            </a:r>
            <a:r>
              <a:rPr lang="en-US" altLang="ja-JP" sz="900" dirty="0" smtClean="0">
                <a:latin typeface="Courier New" pitchFamily="49" charset="0"/>
              </a:rPr>
              <a:t>Where Andy Capp can be found.</a:t>
            </a:r>
            <a:r>
              <a:rPr lang="ja-JP" altLang="en-US" sz="900" dirty="0" smtClean="0"/>
              <a:t>’</a:t>
            </a:r>
            <a:r>
              <a:rPr lang="en-US" altLang="ja-JP" sz="900" dirty="0" smtClean="0">
                <a:latin typeface="Courier New" pitchFamily="49" charset="0"/>
              </a:rPr>
              <a:t>;</a:t>
            </a:r>
          </a:p>
          <a:p>
            <a:pPr eaLnBrk="1" fontAlgn="auto" hangingPunct="1">
              <a:lnSpc>
                <a:spcPct val="90000"/>
              </a:lnSpc>
              <a:spcAft>
                <a:spcPts val="0"/>
              </a:spcAft>
              <a:buFontTx/>
              <a:buNone/>
              <a:defRPr/>
            </a:pPr>
            <a:r>
              <a:rPr lang="en-US" altLang="en-US" sz="900" dirty="0" smtClean="0">
                <a:latin typeface="Courier New" pitchFamily="49" charset="0"/>
              </a:rPr>
              <a:t>    break;</a:t>
            </a:r>
          </a:p>
          <a:p>
            <a:pPr eaLnBrk="1" fontAlgn="auto" hangingPunct="1">
              <a:lnSpc>
                <a:spcPct val="90000"/>
              </a:lnSpc>
              <a:spcAft>
                <a:spcPts val="0"/>
              </a:spcAft>
              <a:buFontTx/>
              <a:buNone/>
              <a:defRPr/>
            </a:pPr>
            <a:r>
              <a:rPr lang="en-US" altLang="en-US" sz="900" dirty="0" smtClean="0">
                <a:latin typeface="Courier New" pitchFamily="49" charset="0"/>
              </a:rPr>
              <a:t>  case </a:t>
            </a:r>
            <a:r>
              <a:rPr lang="ja-JP" altLang="en-US" sz="900" dirty="0" smtClean="0"/>
              <a:t>‘</a:t>
            </a:r>
            <a:r>
              <a:rPr lang="en-US" altLang="ja-JP" sz="900" dirty="0" err="1" smtClean="0">
                <a:latin typeface="Courier New" pitchFamily="49" charset="0"/>
              </a:rPr>
              <a:t>foobar</a:t>
            </a:r>
            <a:r>
              <a:rPr lang="ja-JP" altLang="en-US" sz="900" dirty="0" smtClean="0"/>
              <a:t>’</a:t>
            </a:r>
            <a:r>
              <a:rPr lang="en-US" altLang="ja-JP" sz="900" dirty="0" smtClean="0">
                <a:latin typeface="Courier New" pitchFamily="49" charset="0"/>
              </a:rPr>
              <a:t>:</a:t>
            </a:r>
          </a:p>
          <a:p>
            <a:pPr eaLnBrk="1" fontAlgn="auto" hangingPunct="1">
              <a:lnSpc>
                <a:spcPct val="90000"/>
              </a:lnSpc>
              <a:spcAft>
                <a:spcPts val="0"/>
              </a:spcAft>
              <a:buFontTx/>
              <a:buNone/>
              <a:defRPr/>
            </a:pPr>
            <a:r>
              <a:rPr lang="en-US" altLang="en-US" sz="900" dirty="0" smtClean="0">
                <a:latin typeface="Courier New" pitchFamily="49" charset="0"/>
              </a:rPr>
              <a:t>    $output = </a:t>
            </a:r>
            <a:r>
              <a:rPr lang="ja-JP" altLang="en-US" sz="900" dirty="0" smtClean="0"/>
              <a:t>‘</a:t>
            </a:r>
            <a:r>
              <a:rPr lang="en-US" altLang="ja-JP" sz="900" dirty="0" smtClean="0">
                <a:latin typeface="Courier New" pitchFamily="49" charset="0"/>
              </a:rPr>
              <a:t>This is German, right?</a:t>
            </a:r>
            <a:r>
              <a:rPr lang="ja-JP" altLang="en-US" sz="900" dirty="0" smtClean="0"/>
              <a:t>’</a:t>
            </a:r>
            <a:r>
              <a:rPr lang="en-US" altLang="ja-JP" sz="900" dirty="0" smtClean="0">
                <a:latin typeface="Courier New" pitchFamily="49" charset="0"/>
              </a:rPr>
              <a:t>;</a:t>
            </a:r>
          </a:p>
          <a:p>
            <a:pPr eaLnBrk="1" fontAlgn="auto" hangingPunct="1">
              <a:lnSpc>
                <a:spcPct val="90000"/>
              </a:lnSpc>
              <a:spcAft>
                <a:spcPts val="0"/>
              </a:spcAft>
              <a:buFontTx/>
              <a:buNone/>
              <a:defRPr/>
            </a:pPr>
            <a:r>
              <a:rPr lang="en-US" altLang="en-US" sz="900" dirty="0" smtClean="0">
                <a:latin typeface="Courier New" pitchFamily="49" charset="0"/>
              </a:rPr>
              <a:t>    break;</a:t>
            </a:r>
          </a:p>
          <a:p>
            <a:pPr eaLnBrk="1" fontAlgn="auto" hangingPunct="1">
              <a:lnSpc>
                <a:spcPct val="90000"/>
              </a:lnSpc>
              <a:spcAft>
                <a:spcPts val="0"/>
              </a:spcAft>
              <a:buFontTx/>
              <a:buNone/>
              <a:defRPr/>
            </a:pPr>
            <a:r>
              <a:rPr lang="en-US" altLang="en-US" sz="900" dirty="0" smtClean="0">
                <a:latin typeface="Courier New" pitchFamily="49" charset="0"/>
              </a:rPr>
              <a:t>  default:</a:t>
            </a:r>
          </a:p>
          <a:p>
            <a:pPr eaLnBrk="1" fontAlgn="auto" hangingPunct="1">
              <a:lnSpc>
                <a:spcPct val="90000"/>
              </a:lnSpc>
              <a:spcAft>
                <a:spcPts val="0"/>
              </a:spcAft>
              <a:buFontTx/>
              <a:buNone/>
              <a:defRPr/>
            </a:pPr>
            <a:r>
              <a:rPr lang="en-US" altLang="en-US" sz="900" dirty="0" smtClean="0">
                <a:latin typeface="Courier New" pitchFamily="49" charset="0"/>
              </a:rPr>
              <a:t>    $output = </a:t>
            </a:r>
            <a:r>
              <a:rPr lang="ja-JP" altLang="en-US" sz="900" dirty="0" smtClean="0"/>
              <a:t>‘</a:t>
            </a:r>
            <a:r>
              <a:rPr lang="en-US" altLang="ja-JP" sz="900" dirty="0" smtClean="0">
                <a:latin typeface="Courier New" pitchFamily="49" charset="0"/>
              </a:rPr>
              <a:t>Unrecognized string.</a:t>
            </a:r>
            <a:r>
              <a:rPr lang="ja-JP" altLang="en-US" sz="900" dirty="0" smtClean="0"/>
              <a:t>’</a:t>
            </a:r>
            <a:r>
              <a:rPr lang="en-US" altLang="ja-JP" sz="900" dirty="0" smtClean="0">
                <a:latin typeface="Courier New" pitchFamily="49" charset="0"/>
              </a:rPr>
              <a:t>;</a:t>
            </a:r>
          </a:p>
          <a:p>
            <a:pPr eaLnBrk="1" fontAlgn="auto" hangingPunct="1">
              <a:lnSpc>
                <a:spcPct val="90000"/>
              </a:lnSpc>
              <a:spcAft>
                <a:spcPts val="0"/>
              </a:spcAft>
              <a:buFontTx/>
              <a:buNone/>
              <a:defRPr/>
            </a:pPr>
            <a:r>
              <a:rPr lang="en-US" altLang="en-US" sz="900" dirty="0" smtClean="0">
                <a:latin typeface="Courier New" pitchFamily="49" charset="0"/>
              </a:rPr>
              <a:t>}</a:t>
            </a:r>
          </a:p>
          <a:p>
            <a:pPr eaLnBrk="1" fontAlgn="auto" hangingPunct="1">
              <a:lnSpc>
                <a:spcPct val="90000"/>
              </a:lnSpc>
              <a:spcAft>
                <a:spcPts val="0"/>
              </a:spcAft>
              <a:buFontTx/>
              <a:buNone/>
              <a:defRPr/>
            </a:pPr>
            <a:endParaRPr lang="en-US" altLang="en-US" sz="900" dirty="0" smtClean="0">
              <a:latin typeface="Courier New" pitchFamily="49" charset="0"/>
            </a:endParaRPr>
          </a:p>
          <a:p>
            <a:pPr eaLnBrk="1" fontAlgn="auto" hangingPunct="1">
              <a:lnSpc>
                <a:spcPct val="90000"/>
              </a:lnSpc>
              <a:spcAft>
                <a:spcPts val="0"/>
              </a:spcAft>
              <a:buFontTx/>
              <a:buNone/>
              <a:defRPr/>
            </a:pPr>
            <a:r>
              <a:rPr lang="en-US" altLang="en-US" sz="900" dirty="0" smtClean="0">
                <a:latin typeface="Courier New" pitchFamily="49" charset="0"/>
              </a:rPr>
              <a:t>$count = $_REQUEST[</a:t>
            </a:r>
            <a:r>
              <a:rPr lang="ja-JP" altLang="en-US" sz="900" dirty="0" smtClean="0"/>
              <a:t>‘</a:t>
            </a:r>
            <a:r>
              <a:rPr lang="en-US" altLang="ja-JP" sz="900" dirty="0" smtClean="0">
                <a:latin typeface="Courier New" pitchFamily="49" charset="0"/>
              </a:rPr>
              <a:t>count</a:t>
            </a:r>
            <a:r>
              <a:rPr lang="ja-JP" altLang="en-US" sz="900" dirty="0" smtClean="0"/>
              <a:t>’</a:t>
            </a:r>
            <a:r>
              <a:rPr lang="en-US" altLang="ja-JP" sz="900" dirty="0" smtClean="0">
                <a:latin typeface="Courier New" pitchFamily="49" charset="0"/>
              </a:rPr>
              <a:t>]+1;</a:t>
            </a:r>
          </a:p>
          <a:p>
            <a:pPr eaLnBrk="1" fontAlgn="auto" hangingPunct="1">
              <a:lnSpc>
                <a:spcPct val="90000"/>
              </a:lnSpc>
              <a:spcAft>
                <a:spcPts val="0"/>
              </a:spcAft>
              <a:buFontTx/>
              <a:buNone/>
              <a:defRPr/>
            </a:pPr>
            <a:endParaRPr lang="en-US" altLang="en-US" sz="900" dirty="0" smtClean="0">
              <a:latin typeface="Courier New" pitchFamily="49" charset="0"/>
            </a:endParaRPr>
          </a:p>
          <a:p>
            <a:pPr eaLnBrk="1" fontAlgn="auto" hangingPunct="1">
              <a:lnSpc>
                <a:spcPct val="90000"/>
              </a:lnSpc>
              <a:spcAft>
                <a:spcPts val="0"/>
              </a:spcAft>
              <a:buFontTx/>
              <a:buNone/>
              <a:defRPr/>
            </a:pPr>
            <a:r>
              <a:rPr lang="en-US" altLang="en-US" sz="900" dirty="0" smtClean="0">
                <a:latin typeface="Courier New" pitchFamily="49" charset="0"/>
              </a:rPr>
              <a:t>echo </a:t>
            </a:r>
            <a:r>
              <a:rPr lang="en-US" altLang="en-US" sz="900" dirty="0" err="1" smtClean="0">
                <a:latin typeface="Courier New" pitchFamily="49" charset="0"/>
              </a:rPr>
              <a:t>json_encode</a:t>
            </a:r>
            <a:r>
              <a:rPr lang="en-US" altLang="en-US" sz="900" dirty="0" smtClean="0">
                <a:latin typeface="Courier New" pitchFamily="49" charset="0"/>
              </a:rPr>
              <a:t>(</a:t>
            </a:r>
          </a:p>
          <a:p>
            <a:pPr eaLnBrk="1" fontAlgn="auto" hangingPunct="1">
              <a:lnSpc>
                <a:spcPct val="90000"/>
              </a:lnSpc>
              <a:spcAft>
                <a:spcPts val="0"/>
              </a:spcAft>
              <a:buFontTx/>
              <a:buNone/>
              <a:defRPr/>
            </a:pPr>
            <a:r>
              <a:rPr lang="en-US" altLang="en-US" sz="900" dirty="0" smtClean="0">
                <a:latin typeface="Courier New" pitchFamily="49" charset="0"/>
              </a:rPr>
              <a:t>  array(</a:t>
            </a:r>
          </a:p>
          <a:p>
            <a:pPr eaLnBrk="1" fontAlgn="auto" hangingPunct="1">
              <a:lnSpc>
                <a:spcPct val="90000"/>
              </a:lnSpc>
              <a:spcAft>
                <a:spcPts val="0"/>
              </a:spcAft>
              <a:buFontTx/>
              <a:buNone/>
              <a:defRPr/>
            </a:pPr>
            <a:r>
              <a:rPr lang="en-US" altLang="en-US" sz="900" dirty="0" smtClean="0">
                <a:latin typeface="Courier New" pitchFamily="49" charset="0"/>
              </a:rPr>
              <a:t>    </a:t>
            </a:r>
            <a:r>
              <a:rPr lang="ja-JP" altLang="en-US" sz="900" dirty="0" smtClean="0"/>
              <a:t>‘</a:t>
            </a:r>
            <a:r>
              <a:rPr lang="en-US" altLang="ja-JP" sz="900" dirty="0" smtClean="0">
                <a:latin typeface="Courier New" pitchFamily="49" charset="0"/>
              </a:rPr>
              <a:t>out</a:t>
            </a:r>
            <a:r>
              <a:rPr lang="ja-JP" altLang="en-US" sz="900" dirty="0" smtClean="0"/>
              <a:t>’</a:t>
            </a:r>
            <a:r>
              <a:rPr lang="en-US" altLang="ja-JP" sz="900" dirty="0" smtClean="0">
                <a:latin typeface="Courier New" pitchFamily="49" charset="0"/>
              </a:rPr>
              <a:t> =&gt; $output,</a:t>
            </a:r>
          </a:p>
          <a:p>
            <a:pPr eaLnBrk="1" fontAlgn="auto" hangingPunct="1">
              <a:lnSpc>
                <a:spcPct val="90000"/>
              </a:lnSpc>
              <a:spcAft>
                <a:spcPts val="0"/>
              </a:spcAft>
              <a:buFontTx/>
              <a:buNone/>
              <a:defRPr/>
            </a:pPr>
            <a:r>
              <a:rPr lang="en-US" altLang="en-US" sz="900" dirty="0" smtClean="0">
                <a:latin typeface="Courier New" pitchFamily="49" charset="0"/>
              </a:rPr>
              <a:t>    </a:t>
            </a:r>
            <a:r>
              <a:rPr lang="ja-JP" altLang="en-US" sz="900" dirty="0" smtClean="0"/>
              <a:t>‘</a:t>
            </a:r>
            <a:r>
              <a:rPr lang="en-US" altLang="ja-JP" sz="900" dirty="0" err="1" smtClean="0">
                <a:latin typeface="Courier New" pitchFamily="49" charset="0"/>
              </a:rPr>
              <a:t>cnt</a:t>
            </a:r>
            <a:r>
              <a:rPr lang="ja-JP" altLang="en-US" sz="900" dirty="0" smtClean="0"/>
              <a:t>’</a:t>
            </a:r>
            <a:r>
              <a:rPr lang="en-US" altLang="ja-JP" sz="900" dirty="0" smtClean="0">
                <a:latin typeface="Courier New" pitchFamily="49" charset="0"/>
              </a:rPr>
              <a:t> =&gt; $count</a:t>
            </a:r>
          </a:p>
          <a:p>
            <a:pPr eaLnBrk="1" fontAlgn="auto" hangingPunct="1">
              <a:lnSpc>
                <a:spcPct val="90000"/>
              </a:lnSpc>
              <a:spcAft>
                <a:spcPts val="0"/>
              </a:spcAft>
              <a:buFontTx/>
              <a:buNone/>
              <a:defRPr/>
            </a:pPr>
            <a:r>
              <a:rPr lang="en-US" altLang="en-US" sz="900" dirty="0" smtClean="0">
                <a:latin typeface="Courier New" pitchFamily="49" charset="0"/>
              </a:rPr>
              <a:t>  )</a:t>
            </a:r>
          </a:p>
          <a:p>
            <a:pPr eaLnBrk="1" fontAlgn="auto" hangingPunct="1">
              <a:lnSpc>
                <a:spcPct val="90000"/>
              </a:lnSpc>
              <a:spcAft>
                <a:spcPts val="0"/>
              </a:spcAft>
              <a:buFontTx/>
              <a:buNone/>
              <a:defRPr/>
            </a:pPr>
            <a:r>
              <a:rPr lang="en-US" altLang="en-US" sz="900" dirty="0" smtClean="0">
                <a:latin typeface="Courier New" pitchFamily="49" charset="0"/>
              </a:rPr>
              <a:t>);</a:t>
            </a:r>
          </a:p>
          <a:p>
            <a:pPr eaLnBrk="1" fontAlgn="auto" hangingPunct="1">
              <a:lnSpc>
                <a:spcPct val="90000"/>
              </a:lnSpc>
              <a:spcAft>
                <a:spcPts val="0"/>
              </a:spcAft>
              <a:buFontTx/>
              <a:buNone/>
              <a:defRPr/>
            </a:pPr>
            <a:endParaRPr lang="en-US" altLang="en-US" sz="900" dirty="0" smtClean="0">
              <a:latin typeface="Courier New" pitchFamily="49" charset="0"/>
            </a:endParaRPr>
          </a:p>
          <a:p>
            <a:pPr eaLnBrk="1" fontAlgn="auto" hangingPunct="1">
              <a:lnSpc>
                <a:spcPct val="90000"/>
              </a:lnSpc>
              <a:spcAft>
                <a:spcPts val="0"/>
              </a:spcAft>
              <a:buFontTx/>
              <a:buNone/>
              <a:defRPr/>
            </a:pPr>
            <a:r>
              <a:rPr lang="en-US" altLang="en-US" sz="900" dirty="0" smtClean="0">
                <a:latin typeface="Courier New" pitchFamily="49" charset="0"/>
              </a:rPr>
              <a:t>exit;</a:t>
            </a:r>
          </a:p>
          <a:p>
            <a:pPr eaLnBrk="1" fontAlgn="auto" hangingPunct="1">
              <a:lnSpc>
                <a:spcPct val="90000"/>
              </a:lnSpc>
              <a:spcAft>
                <a:spcPts val="0"/>
              </a:spcAft>
              <a:buFontTx/>
              <a:buNone/>
              <a:defRPr/>
            </a:pPr>
            <a:r>
              <a:rPr lang="en-US" altLang="en-US" sz="900" dirty="0" smtClean="0">
                <a:latin typeface="Courier New" pitchFamily="49" charset="0"/>
              </a:rPr>
              <a:t>?&gt;</a:t>
            </a:r>
          </a:p>
        </p:txBody>
      </p:sp>
    </p:spTree>
    <p:extLst>
      <p:ext uri="{BB962C8B-B14F-4D97-AF65-F5344CB8AC3E}">
        <p14:creationId xmlns:p14="http://schemas.microsoft.com/office/powerpoint/2010/main" val="2666572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Deklarasi</a:t>
            </a:r>
            <a:r>
              <a:rPr lang="en-US" dirty="0" smtClean="0"/>
              <a:t> Script</a:t>
            </a:r>
            <a:endParaRPr lang="en-US" dirty="0"/>
          </a:p>
        </p:txBody>
      </p:sp>
      <p:sp>
        <p:nvSpPr>
          <p:cNvPr id="3" name="Content Placeholder 2"/>
          <p:cNvSpPr>
            <a:spLocks noGrp="1"/>
          </p:cNvSpPr>
          <p:nvPr>
            <p:ph idx="1"/>
          </p:nvPr>
        </p:nvSpPr>
        <p:spPr/>
        <p:txBody>
          <a:bodyPr/>
          <a:lstStyle/>
          <a:p>
            <a:pPr indent="-438150">
              <a:lnSpc>
                <a:spcPct val="80000"/>
              </a:lnSpc>
              <a:spcBef>
                <a:spcPts val="0"/>
              </a:spcBef>
              <a:buNone/>
              <a:defRPr/>
            </a:pPr>
            <a:r>
              <a:rPr lang="en-US" b="1" dirty="0" smtClean="0"/>
              <a:t>Internal : </a:t>
            </a:r>
          </a:p>
          <a:p>
            <a:pPr indent="-438150">
              <a:lnSpc>
                <a:spcPct val="80000"/>
              </a:lnSpc>
              <a:spcBef>
                <a:spcPts val="0"/>
              </a:spcBef>
              <a:buNone/>
              <a:defRPr/>
            </a:pPr>
            <a:r>
              <a:rPr lang="en-US" b="1" dirty="0" smtClean="0"/>
              <a:t>&lt;</a:t>
            </a:r>
            <a:r>
              <a:rPr lang="en-US" b="1" dirty="0"/>
              <a:t>SCRIPT language="</a:t>
            </a:r>
            <a:r>
              <a:rPr lang="en-US" b="1" dirty="0" err="1"/>
              <a:t>Javascript</a:t>
            </a:r>
            <a:r>
              <a:rPr lang="en-US" b="1" dirty="0"/>
              <a:t>"&gt; </a:t>
            </a:r>
            <a:endParaRPr lang="id-ID" b="1" dirty="0"/>
          </a:p>
          <a:p>
            <a:pPr indent="-438150">
              <a:lnSpc>
                <a:spcPct val="80000"/>
              </a:lnSpc>
              <a:spcBef>
                <a:spcPts val="0"/>
              </a:spcBef>
              <a:buNone/>
              <a:defRPr/>
            </a:pPr>
            <a:r>
              <a:rPr lang="id-ID" b="1" dirty="0"/>
              <a:t>		.......</a:t>
            </a:r>
            <a:endParaRPr lang="en-US" b="1" dirty="0"/>
          </a:p>
          <a:p>
            <a:pPr marL="996696" lvl="2">
              <a:lnSpc>
                <a:spcPct val="80000"/>
              </a:lnSpc>
              <a:buClr>
                <a:schemeClr val="accent3"/>
              </a:buClr>
              <a:buNone/>
              <a:defRPr/>
            </a:pPr>
            <a:r>
              <a:rPr lang="en-US" sz="2800" b="1" dirty="0" err="1"/>
              <a:t>letakkan</a:t>
            </a:r>
            <a:r>
              <a:rPr lang="en-US" sz="2800" b="1" dirty="0"/>
              <a:t> script </a:t>
            </a:r>
            <a:r>
              <a:rPr lang="en-US" sz="2800" b="1" dirty="0" err="1"/>
              <a:t>anda</a:t>
            </a:r>
            <a:r>
              <a:rPr lang="en-US" sz="2800" b="1" dirty="0"/>
              <a:t> </a:t>
            </a:r>
            <a:r>
              <a:rPr lang="en-US" sz="2800" b="1" dirty="0" err="1"/>
              <a:t>disini</a:t>
            </a:r>
            <a:r>
              <a:rPr lang="en-US" sz="2800" b="1" dirty="0"/>
              <a:t> </a:t>
            </a:r>
            <a:endParaRPr lang="id-ID" sz="2800" b="1" dirty="0"/>
          </a:p>
          <a:p>
            <a:pPr marL="0" lvl="2" indent="0">
              <a:lnSpc>
                <a:spcPct val="80000"/>
              </a:lnSpc>
              <a:buClr>
                <a:schemeClr val="accent3"/>
              </a:buClr>
              <a:buNone/>
              <a:defRPr/>
            </a:pPr>
            <a:r>
              <a:rPr lang="en-US" sz="2800" b="1" dirty="0"/>
              <a:t>&lt;/SCRIPT</a:t>
            </a:r>
            <a:r>
              <a:rPr lang="en-US" sz="2800" b="1" dirty="0" smtClean="0"/>
              <a:t>&gt; </a:t>
            </a:r>
          </a:p>
          <a:p>
            <a:pPr marL="109693" indent="0">
              <a:buNone/>
            </a:pPr>
            <a:r>
              <a:rPr lang="en-US" b="1" dirty="0" err="1" smtClean="0"/>
              <a:t>Eksternal</a:t>
            </a:r>
            <a:r>
              <a:rPr lang="en-US" b="1" dirty="0" smtClean="0"/>
              <a:t> :</a:t>
            </a:r>
          </a:p>
          <a:p>
            <a:pPr marL="109693" indent="0">
              <a:buNone/>
            </a:pPr>
            <a:r>
              <a:rPr lang="en-US" b="1" dirty="0" smtClean="0">
                <a:solidFill>
                  <a:schemeClr val="accent3">
                    <a:lumMod val="50000"/>
                  </a:schemeClr>
                </a:solidFill>
              </a:rPr>
              <a:t>&lt;</a:t>
            </a:r>
            <a:r>
              <a:rPr lang="en-US" b="1" dirty="0">
                <a:solidFill>
                  <a:schemeClr val="accent3">
                    <a:lumMod val="50000"/>
                  </a:schemeClr>
                </a:solidFill>
              </a:rPr>
              <a:t>SCRIPT LANGUAGE="</a:t>
            </a:r>
            <a:r>
              <a:rPr lang="en-US" b="1" dirty="0" err="1">
                <a:solidFill>
                  <a:schemeClr val="accent3">
                    <a:lumMod val="50000"/>
                  </a:schemeClr>
                </a:solidFill>
              </a:rPr>
              <a:t>Javascript</a:t>
            </a:r>
            <a:r>
              <a:rPr lang="en-US" b="1" dirty="0">
                <a:solidFill>
                  <a:schemeClr val="accent3">
                    <a:lumMod val="50000"/>
                  </a:schemeClr>
                </a:solidFill>
              </a:rPr>
              <a:t>" SRC="</a:t>
            </a:r>
            <a:r>
              <a:rPr lang="en-US" b="1" dirty="0" err="1">
                <a:solidFill>
                  <a:schemeClr val="accent3">
                    <a:lumMod val="50000"/>
                  </a:schemeClr>
                </a:solidFill>
              </a:rPr>
              <a:t>url</a:t>
            </a:r>
            <a:r>
              <a:rPr lang="en-US" b="1" dirty="0">
                <a:solidFill>
                  <a:schemeClr val="accent3">
                    <a:lumMod val="50000"/>
                  </a:schemeClr>
                </a:solidFill>
              </a:rPr>
              <a:t>/file.js"&gt; &lt;/SCRIPT&gt;</a:t>
            </a:r>
          </a:p>
          <a:p>
            <a:pPr marL="109693" indent="0">
              <a:buNone/>
            </a:pPr>
            <a:endParaRPr lang="en-US" dirty="0"/>
          </a:p>
        </p:txBody>
      </p:sp>
    </p:spTree>
    <p:extLst>
      <p:ext uri="{BB962C8B-B14F-4D97-AF65-F5344CB8AC3E}">
        <p14:creationId xmlns:p14="http://schemas.microsoft.com/office/powerpoint/2010/main" val="4782465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en-US" smtClean="0"/>
              <a:t>jQuery Demos</a:t>
            </a:r>
          </a:p>
        </p:txBody>
      </p:sp>
      <p:sp>
        <p:nvSpPr>
          <p:cNvPr id="28675" name="Rectangle 3"/>
          <p:cNvSpPr>
            <a:spLocks noGrp="1" noChangeArrowheads="1"/>
          </p:cNvSpPr>
          <p:nvPr>
            <p:ph idx="1"/>
          </p:nvPr>
        </p:nvSpPr>
        <p:spPr/>
        <p:txBody>
          <a:bodyPr/>
          <a:lstStyle/>
          <a:p>
            <a:pPr eaLnBrk="1" hangingPunct="1"/>
            <a:r>
              <a:rPr lang="en-US" altLang="en-US" smtClean="0"/>
              <a:t>demo</a:t>
            </a:r>
          </a:p>
          <a:p>
            <a:pPr eaLnBrk="1" hangingPunct="1"/>
            <a:r>
              <a:rPr lang="en-US" altLang="en-US" smtClean="0"/>
              <a:t>ajax demo</a:t>
            </a:r>
          </a:p>
          <a:p>
            <a:pPr eaLnBrk="1" hangingPunct="1"/>
            <a:r>
              <a:rPr lang="en-US" altLang="en-US" smtClean="0">
                <a:hlinkClick r:id="rId2"/>
              </a:rPr>
              <a:t>offer management </a:t>
            </a:r>
            <a:r>
              <a:rPr lang="en-US" altLang="en-US" smtClean="0"/>
              <a:t>(prototyping)</a:t>
            </a:r>
          </a:p>
          <a:p>
            <a:pPr eaLnBrk="1" hangingPunct="1"/>
            <a:r>
              <a:rPr lang="en-US" altLang="en-US" smtClean="0">
                <a:hlinkClick r:id="rId3"/>
              </a:rPr>
              <a:t>animation demo</a:t>
            </a:r>
            <a:endParaRPr lang="en-US" altLang="en-US" smtClean="0"/>
          </a:p>
        </p:txBody>
      </p:sp>
    </p:spTree>
    <p:extLst>
      <p:ext uri="{BB962C8B-B14F-4D97-AF65-F5344CB8AC3E}">
        <p14:creationId xmlns:p14="http://schemas.microsoft.com/office/powerpoint/2010/main" val="27151039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fontAlgn="auto" hangingPunct="1">
              <a:spcAft>
                <a:spcPts val="0"/>
              </a:spcAft>
              <a:defRPr/>
            </a:pPr>
            <a:r>
              <a:rPr lang="en-US" smtClean="0"/>
              <a:t>jQuery Resources</a:t>
            </a:r>
          </a:p>
        </p:txBody>
      </p:sp>
      <p:sp>
        <p:nvSpPr>
          <p:cNvPr id="29699" name="Rectangle 3"/>
          <p:cNvSpPr>
            <a:spLocks noGrp="1" noChangeArrowheads="1"/>
          </p:cNvSpPr>
          <p:nvPr>
            <p:ph idx="1"/>
          </p:nvPr>
        </p:nvSpPr>
        <p:spPr/>
        <p:txBody>
          <a:bodyPr/>
          <a:lstStyle/>
          <a:p>
            <a:pPr eaLnBrk="1" hangingPunct="1">
              <a:lnSpc>
                <a:spcPct val="80000"/>
              </a:lnSpc>
            </a:pPr>
            <a:r>
              <a:rPr lang="en-US" altLang="en-US" sz="1800" smtClean="0"/>
              <a:t>Project website</a:t>
            </a:r>
          </a:p>
          <a:p>
            <a:pPr lvl="1" eaLnBrk="1" hangingPunct="1">
              <a:lnSpc>
                <a:spcPct val="80000"/>
              </a:lnSpc>
            </a:pPr>
            <a:r>
              <a:rPr lang="en-US" altLang="en-US" sz="1600" smtClean="0">
                <a:hlinkClick r:id="rId2"/>
              </a:rPr>
              <a:t>http://www.jquery.com</a:t>
            </a:r>
            <a:endParaRPr lang="en-US" altLang="en-US" sz="1600" smtClean="0"/>
          </a:p>
          <a:p>
            <a:pPr eaLnBrk="1" hangingPunct="1">
              <a:lnSpc>
                <a:spcPct val="80000"/>
              </a:lnSpc>
            </a:pPr>
            <a:r>
              <a:rPr lang="en-US" altLang="en-US" sz="1800" smtClean="0"/>
              <a:t>Learning Center</a:t>
            </a:r>
          </a:p>
          <a:p>
            <a:pPr lvl="1" eaLnBrk="1" hangingPunct="1">
              <a:lnSpc>
                <a:spcPct val="80000"/>
              </a:lnSpc>
            </a:pPr>
            <a:r>
              <a:rPr lang="en-US" altLang="en-US" sz="1600" smtClean="0">
                <a:hlinkClick r:id="rId3"/>
              </a:rPr>
              <a:t>http://docs.jquery.com/Tutorials</a:t>
            </a:r>
            <a:endParaRPr lang="en-US" altLang="en-US" sz="1600" smtClean="0"/>
          </a:p>
          <a:p>
            <a:pPr lvl="1" eaLnBrk="1" hangingPunct="1">
              <a:lnSpc>
                <a:spcPct val="80000"/>
              </a:lnSpc>
            </a:pPr>
            <a:r>
              <a:rPr lang="en-US" altLang="en-US" sz="1600" smtClean="0">
                <a:hlinkClick r:id="rId4"/>
              </a:rPr>
              <a:t>http://www.learningjquery.com/</a:t>
            </a:r>
            <a:endParaRPr lang="en-US" altLang="en-US" sz="1600" smtClean="0"/>
          </a:p>
          <a:p>
            <a:pPr lvl="1" eaLnBrk="1" hangingPunct="1">
              <a:lnSpc>
                <a:spcPct val="80000"/>
              </a:lnSpc>
            </a:pPr>
            <a:r>
              <a:rPr lang="en-US" altLang="en-US" sz="1600" smtClean="0">
                <a:hlinkClick r:id="rId5"/>
              </a:rPr>
              <a:t>http://15daysofjquery.com/</a:t>
            </a:r>
            <a:endParaRPr lang="en-US" altLang="en-US" sz="1600" smtClean="0"/>
          </a:p>
          <a:p>
            <a:pPr eaLnBrk="1" hangingPunct="1">
              <a:lnSpc>
                <a:spcPct val="80000"/>
              </a:lnSpc>
            </a:pPr>
            <a:r>
              <a:rPr lang="en-US" altLang="en-US" sz="1800" smtClean="0"/>
              <a:t>Support</a:t>
            </a:r>
          </a:p>
          <a:p>
            <a:pPr lvl="1" eaLnBrk="1" hangingPunct="1">
              <a:lnSpc>
                <a:spcPct val="80000"/>
              </a:lnSpc>
            </a:pPr>
            <a:r>
              <a:rPr lang="en-US" altLang="en-US" sz="1600" smtClean="0">
                <a:hlinkClick r:id="rId6"/>
              </a:rPr>
              <a:t>http://docs.jquery.com/Discussion</a:t>
            </a:r>
            <a:endParaRPr lang="en-US" altLang="en-US" sz="1600" smtClean="0"/>
          </a:p>
          <a:p>
            <a:pPr lvl="1" eaLnBrk="1" hangingPunct="1">
              <a:lnSpc>
                <a:spcPct val="80000"/>
              </a:lnSpc>
            </a:pPr>
            <a:r>
              <a:rPr lang="en-US" altLang="en-US" sz="1600" smtClean="0">
                <a:hlinkClick r:id="rId7"/>
              </a:rPr>
              <a:t>http://www.nabble.com/JQuery-f15494.html</a:t>
            </a:r>
            <a:r>
              <a:rPr lang="en-US" altLang="en-US" sz="1600" smtClean="0"/>
              <a:t> mailing list archive</a:t>
            </a:r>
          </a:p>
          <a:p>
            <a:pPr lvl="1" eaLnBrk="1" hangingPunct="1">
              <a:lnSpc>
                <a:spcPct val="80000"/>
              </a:lnSpc>
            </a:pPr>
            <a:r>
              <a:rPr lang="en-US" altLang="en-US" sz="1600" smtClean="0">
                <a:hlinkClick r:id="rId8"/>
              </a:rPr>
              <a:t>irc.freenode.net</a:t>
            </a:r>
            <a:r>
              <a:rPr lang="en-US" altLang="en-US" sz="1600" smtClean="0"/>
              <a:t> irc room: #jquery</a:t>
            </a:r>
          </a:p>
          <a:p>
            <a:pPr eaLnBrk="1" hangingPunct="1">
              <a:lnSpc>
                <a:spcPct val="80000"/>
              </a:lnSpc>
            </a:pPr>
            <a:r>
              <a:rPr lang="en-US" altLang="en-US" sz="1800" smtClean="0"/>
              <a:t>Documentation</a:t>
            </a:r>
          </a:p>
          <a:p>
            <a:pPr lvl="1" eaLnBrk="1" hangingPunct="1">
              <a:lnSpc>
                <a:spcPct val="80000"/>
              </a:lnSpc>
            </a:pPr>
            <a:r>
              <a:rPr lang="en-US" altLang="en-US" sz="1600" smtClean="0">
                <a:hlinkClick r:id="rId9"/>
              </a:rPr>
              <a:t>http://docs.jquery.com/Main_Page</a:t>
            </a:r>
            <a:endParaRPr lang="en-US" altLang="en-US" sz="1600" smtClean="0"/>
          </a:p>
          <a:p>
            <a:pPr lvl="1" eaLnBrk="1" hangingPunct="1">
              <a:lnSpc>
                <a:spcPct val="80000"/>
              </a:lnSpc>
            </a:pPr>
            <a:r>
              <a:rPr lang="en-US" altLang="en-US" sz="1600" smtClean="0">
                <a:hlinkClick r:id="rId10"/>
              </a:rPr>
              <a:t>http://www.visualjquery.com</a:t>
            </a:r>
            <a:endParaRPr lang="en-US" altLang="en-US" sz="1600" smtClean="0"/>
          </a:p>
          <a:p>
            <a:pPr lvl="1" eaLnBrk="1" hangingPunct="1">
              <a:lnSpc>
                <a:spcPct val="80000"/>
              </a:lnSpc>
            </a:pPr>
            <a:r>
              <a:rPr lang="en-US" altLang="en-US" sz="1600" smtClean="0">
                <a:hlinkClick r:id="rId11"/>
              </a:rPr>
              <a:t>http://jquery.bassistance.de/api-browser/</a:t>
            </a:r>
            <a:r>
              <a:rPr lang="en-US" altLang="en-US" sz="1600" smtClean="0"/>
              <a:t> </a:t>
            </a:r>
          </a:p>
          <a:p>
            <a:pPr eaLnBrk="1" hangingPunct="1">
              <a:lnSpc>
                <a:spcPct val="80000"/>
              </a:lnSpc>
            </a:pPr>
            <a:r>
              <a:rPr lang="en-US" altLang="en-US" sz="1800" smtClean="0"/>
              <a:t>jQuery Success Stories</a:t>
            </a:r>
          </a:p>
          <a:p>
            <a:pPr lvl="1" eaLnBrk="1" hangingPunct="1">
              <a:lnSpc>
                <a:spcPct val="80000"/>
              </a:lnSpc>
            </a:pPr>
            <a:r>
              <a:rPr lang="en-US" altLang="en-US" sz="1600" smtClean="0">
                <a:hlinkClick r:id="rId12"/>
              </a:rPr>
              <a:t>http://docs.jquery.com/Sites_Using_jQuery</a:t>
            </a:r>
            <a:r>
              <a:rPr lang="en-US" altLang="en-US" sz="1600" smtClean="0"/>
              <a:t> </a:t>
            </a:r>
          </a:p>
          <a:p>
            <a:pPr eaLnBrk="1" hangingPunct="1">
              <a:lnSpc>
                <a:spcPct val="80000"/>
              </a:lnSpc>
            </a:pPr>
            <a:endParaRPr lang="en-US" altLang="en-US" sz="1800" smtClean="0"/>
          </a:p>
        </p:txBody>
      </p:sp>
    </p:spTree>
    <p:extLst>
      <p:ext uri="{BB962C8B-B14F-4D97-AF65-F5344CB8AC3E}">
        <p14:creationId xmlns:p14="http://schemas.microsoft.com/office/powerpoint/2010/main" val="36868514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id-ID" altLang="id-ID" dirty="0" smtClean="0"/>
              <a:t>Document Object Model</a:t>
            </a:r>
            <a:endParaRPr lang="id-ID" altLang="id-ID" dirty="0"/>
          </a:p>
        </p:txBody>
      </p:sp>
      <p:sp>
        <p:nvSpPr>
          <p:cNvPr id="3075" name="Rectangle 3"/>
          <p:cNvSpPr>
            <a:spLocks noGrp="1" noChangeArrowheads="1"/>
          </p:cNvSpPr>
          <p:nvPr>
            <p:ph type="body" idx="1"/>
          </p:nvPr>
        </p:nvSpPr>
        <p:spPr/>
        <p:txBody>
          <a:bodyPr/>
          <a:lstStyle/>
          <a:p>
            <a:pPr>
              <a:lnSpc>
                <a:spcPct val="90000"/>
              </a:lnSpc>
            </a:pPr>
            <a:r>
              <a:rPr lang="en-US" altLang="id-ID" sz="2400" dirty="0"/>
              <a:t>Document Object Model (DOM) </a:t>
            </a:r>
            <a:r>
              <a:rPr lang="en-US" altLang="id-ID" sz="2400" dirty="0" err="1"/>
              <a:t>merupakan</a:t>
            </a:r>
            <a:r>
              <a:rPr lang="en-US" altLang="id-ID" sz="2400" dirty="0"/>
              <a:t> </a:t>
            </a:r>
            <a:r>
              <a:rPr lang="en-US" altLang="id-ID" sz="2400" dirty="0" err="1"/>
              <a:t>sebuah</a:t>
            </a:r>
            <a:r>
              <a:rPr lang="en-US" altLang="id-ID" sz="2400" dirty="0"/>
              <a:t> </a:t>
            </a:r>
            <a:r>
              <a:rPr lang="en-US" altLang="id-ID" sz="2400" dirty="0" err="1"/>
              <a:t>ketentuan</a:t>
            </a:r>
            <a:r>
              <a:rPr lang="en-US" altLang="id-ID" sz="2400" dirty="0"/>
              <a:t> yang </a:t>
            </a:r>
            <a:r>
              <a:rPr lang="en-US" altLang="id-ID" sz="2400" dirty="0" err="1"/>
              <a:t>dikembangkan</a:t>
            </a:r>
            <a:r>
              <a:rPr lang="en-US" altLang="id-ID" sz="2400" dirty="0"/>
              <a:t> </a:t>
            </a:r>
            <a:r>
              <a:rPr lang="en-US" altLang="id-ID" sz="2400" dirty="0" err="1"/>
              <a:t>oleh</a:t>
            </a:r>
            <a:r>
              <a:rPr lang="en-US" altLang="id-ID" sz="2400" dirty="0"/>
              <a:t> W3C </a:t>
            </a:r>
            <a:r>
              <a:rPr lang="en-US" altLang="id-ID" sz="2400" dirty="0" err="1"/>
              <a:t>untuk</a:t>
            </a:r>
            <a:r>
              <a:rPr lang="en-US" altLang="id-ID" sz="2400" dirty="0"/>
              <a:t> </a:t>
            </a:r>
            <a:r>
              <a:rPr lang="en-US" altLang="id-ID" sz="2400" dirty="0" err="1"/>
              <a:t>berinteraksi</a:t>
            </a:r>
            <a:r>
              <a:rPr lang="en-US" altLang="id-ID" sz="2400" dirty="0"/>
              <a:t> </a:t>
            </a:r>
            <a:r>
              <a:rPr lang="en-US" altLang="id-ID" sz="2400" dirty="0" err="1"/>
              <a:t>dengan</a:t>
            </a:r>
            <a:r>
              <a:rPr lang="en-US" altLang="id-ID" sz="2400" dirty="0"/>
              <a:t> </a:t>
            </a:r>
            <a:r>
              <a:rPr lang="en-US" altLang="id-ID" sz="2400" dirty="0" err="1"/>
              <a:t>objek-objek</a:t>
            </a:r>
            <a:r>
              <a:rPr lang="en-US" altLang="id-ID" sz="2400" dirty="0"/>
              <a:t> yang </a:t>
            </a:r>
            <a:r>
              <a:rPr lang="en-US" altLang="id-ID" sz="2400" dirty="0" err="1"/>
              <a:t>ada</a:t>
            </a:r>
            <a:r>
              <a:rPr lang="en-US" altLang="id-ID" sz="2400" dirty="0"/>
              <a:t> di </a:t>
            </a:r>
            <a:r>
              <a:rPr lang="en-US" altLang="id-ID" sz="2400" dirty="0" err="1"/>
              <a:t>dalam</a:t>
            </a:r>
            <a:r>
              <a:rPr lang="en-US" altLang="id-ID" sz="2400" dirty="0"/>
              <a:t> HTML, XML, </a:t>
            </a:r>
            <a:r>
              <a:rPr lang="en-US" altLang="id-ID" sz="2400" dirty="0" err="1"/>
              <a:t>maupun</a:t>
            </a:r>
            <a:r>
              <a:rPr lang="en-US" altLang="id-ID" sz="2400" dirty="0"/>
              <a:t> XHTML. </a:t>
            </a:r>
          </a:p>
          <a:p>
            <a:pPr>
              <a:lnSpc>
                <a:spcPct val="90000"/>
              </a:lnSpc>
            </a:pPr>
            <a:r>
              <a:rPr lang="en-US" altLang="id-ID" sz="2400" dirty="0"/>
              <a:t>DOM </a:t>
            </a:r>
            <a:r>
              <a:rPr lang="en-US" altLang="id-ID" sz="2400" dirty="0" err="1"/>
              <a:t>bersifat</a:t>
            </a:r>
            <a:r>
              <a:rPr lang="en-US" altLang="id-ID" sz="2400" dirty="0"/>
              <a:t> </a:t>
            </a:r>
            <a:r>
              <a:rPr lang="en-US" altLang="id-ID" sz="2400" i="1" dirty="0"/>
              <a:t>cross-platform</a:t>
            </a:r>
            <a:r>
              <a:rPr lang="en-US" altLang="id-ID" sz="2400" dirty="0"/>
              <a:t> </a:t>
            </a:r>
            <a:r>
              <a:rPr lang="en-US" altLang="id-ID" sz="2400" dirty="0" err="1"/>
              <a:t>dan</a:t>
            </a:r>
            <a:r>
              <a:rPr lang="en-US" altLang="id-ID" sz="2400" dirty="0"/>
              <a:t> </a:t>
            </a:r>
            <a:r>
              <a:rPr lang="en-US" altLang="id-ID" sz="2400" i="1" dirty="0"/>
              <a:t>language-independent</a:t>
            </a:r>
            <a:r>
              <a:rPr lang="en-US" altLang="id-ID" sz="2400" dirty="0"/>
              <a:t>, yang </a:t>
            </a:r>
            <a:r>
              <a:rPr lang="en-US" altLang="id-ID" sz="2400" dirty="0" err="1"/>
              <a:t>artinya</a:t>
            </a:r>
            <a:r>
              <a:rPr lang="en-US" altLang="id-ID" sz="2400" dirty="0"/>
              <a:t> DOM </a:t>
            </a:r>
            <a:r>
              <a:rPr lang="en-US" altLang="id-ID" sz="2400" dirty="0" err="1"/>
              <a:t>dapat</a:t>
            </a:r>
            <a:r>
              <a:rPr lang="en-US" altLang="id-ID" sz="2400" dirty="0"/>
              <a:t> </a:t>
            </a:r>
            <a:r>
              <a:rPr lang="en-US" altLang="id-ID" sz="2400" dirty="0" err="1"/>
              <a:t>digunakan</a:t>
            </a:r>
            <a:r>
              <a:rPr lang="en-US" altLang="id-ID" sz="2400" dirty="0"/>
              <a:t> </a:t>
            </a:r>
            <a:r>
              <a:rPr lang="en-US" altLang="id-ID" sz="2400" dirty="0" err="1"/>
              <a:t>dengan</a:t>
            </a:r>
            <a:r>
              <a:rPr lang="en-US" altLang="id-ID" sz="2400" dirty="0"/>
              <a:t> </a:t>
            </a:r>
            <a:r>
              <a:rPr lang="en-US" altLang="id-ID" sz="2400" dirty="0" err="1"/>
              <a:t>bahasa</a:t>
            </a:r>
            <a:r>
              <a:rPr lang="en-US" altLang="id-ID" sz="2400" dirty="0"/>
              <a:t> </a:t>
            </a:r>
            <a:r>
              <a:rPr lang="en-US" altLang="id-ID" sz="2400" dirty="0" err="1"/>
              <a:t>pemrograman</a:t>
            </a:r>
            <a:r>
              <a:rPr lang="en-US" altLang="id-ID" sz="2400" dirty="0"/>
              <a:t> </a:t>
            </a:r>
            <a:r>
              <a:rPr lang="en-US" altLang="id-ID" sz="2400" dirty="0" err="1"/>
              <a:t>apapun</a:t>
            </a:r>
            <a:r>
              <a:rPr lang="en-US" altLang="id-ID" sz="2400" dirty="0"/>
              <a:t>, </a:t>
            </a:r>
            <a:r>
              <a:rPr lang="en-US" altLang="id-ID" sz="2400" dirty="0" err="1"/>
              <a:t>dalam</a:t>
            </a:r>
            <a:r>
              <a:rPr lang="en-US" altLang="id-ID" sz="2400" dirty="0"/>
              <a:t> </a:t>
            </a:r>
            <a:r>
              <a:rPr lang="en-US" altLang="id-ID" sz="2400" dirty="0" err="1"/>
              <a:t>sistem</a:t>
            </a:r>
            <a:r>
              <a:rPr lang="en-US" altLang="id-ID" sz="2400" dirty="0"/>
              <a:t> </a:t>
            </a:r>
            <a:r>
              <a:rPr lang="en-US" altLang="id-ID" sz="2400" dirty="0" err="1"/>
              <a:t>operasi</a:t>
            </a:r>
            <a:r>
              <a:rPr lang="en-US" altLang="id-ID" sz="2400" dirty="0"/>
              <a:t> </a:t>
            </a:r>
            <a:r>
              <a:rPr lang="en-US" altLang="id-ID" sz="2400" dirty="0" err="1"/>
              <a:t>manapun</a:t>
            </a:r>
            <a:r>
              <a:rPr lang="en-US" altLang="id-ID" sz="2400" dirty="0" smtClean="0"/>
              <a:t>.</a:t>
            </a:r>
            <a:endParaRPr lang="en-US" altLang="id-ID" sz="2400" dirty="0"/>
          </a:p>
        </p:txBody>
      </p:sp>
    </p:spTree>
    <p:extLst>
      <p:ext uri="{BB962C8B-B14F-4D97-AF65-F5344CB8AC3E}">
        <p14:creationId xmlns:p14="http://schemas.microsoft.com/office/powerpoint/2010/main" val="9892676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id-ID" altLang="id-ID" dirty="0" smtClean="0"/>
              <a:t>Document Object Model</a:t>
            </a:r>
            <a:endParaRPr lang="id-ID" altLang="id-ID" dirty="0"/>
          </a:p>
        </p:txBody>
      </p:sp>
      <p:sp>
        <p:nvSpPr>
          <p:cNvPr id="4099" name="Rectangle 3"/>
          <p:cNvSpPr>
            <a:spLocks noGrp="1" noChangeArrowheads="1"/>
          </p:cNvSpPr>
          <p:nvPr>
            <p:ph type="body" idx="1"/>
          </p:nvPr>
        </p:nvSpPr>
        <p:spPr/>
        <p:txBody>
          <a:bodyPr/>
          <a:lstStyle/>
          <a:p>
            <a:r>
              <a:rPr lang="en-US" altLang="id-ID" sz="2800"/>
              <a:t>Standar DOM dikembangkan untuk berinteraksi dengan elemen-elemen dokumen HTML dan XML, mulai dari pembuatan elemen baru sampai dengan manipulasi dan penghapusan elemen. </a:t>
            </a:r>
          </a:p>
          <a:p>
            <a:r>
              <a:rPr lang="en-US" altLang="id-ID" sz="2800"/>
              <a:t>Pada bagian ini kita akan membahas konsep-konsep dasar untuk berinteraksi dengan DOM tanpa masuk ke pembahasan masing-masing elemen dalam DOM. </a:t>
            </a:r>
          </a:p>
        </p:txBody>
      </p:sp>
    </p:spTree>
    <p:extLst>
      <p:ext uri="{BB962C8B-B14F-4D97-AF65-F5344CB8AC3E}">
        <p14:creationId xmlns:p14="http://schemas.microsoft.com/office/powerpoint/2010/main" val="3102497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id-ID"/>
              <a:t>Struktur Elemen DOM</a:t>
            </a:r>
          </a:p>
        </p:txBody>
      </p:sp>
      <p:sp>
        <p:nvSpPr>
          <p:cNvPr id="5123" name="Rectangle 3"/>
          <p:cNvSpPr>
            <a:spLocks noGrp="1" noChangeArrowheads="1"/>
          </p:cNvSpPr>
          <p:nvPr>
            <p:ph type="body" idx="1"/>
          </p:nvPr>
        </p:nvSpPr>
        <p:spPr/>
        <p:txBody>
          <a:bodyPr/>
          <a:lstStyle/>
          <a:p>
            <a:pPr>
              <a:lnSpc>
                <a:spcPct val="90000"/>
              </a:lnSpc>
            </a:pPr>
            <a:r>
              <a:rPr lang="en-US" altLang="id-ID" sz="2400"/>
              <a:t>Sebuah dokumen HTML direpresentasikan oleh DOM dalam bentuk sebuah struktur hirarkis pohon. Misalkan sebuah dokumen HTML sederhana seperti berikut: </a:t>
            </a:r>
          </a:p>
          <a:p>
            <a:pPr>
              <a:lnSpc>
                <a:spcPct val="90000"/>
              </a:lnSpc>
              <a:buFontTx/>
              <a:buNone/>
            </a:pPr>
            <a:r>
              <a:rPr lang="en-US" altLang="id-ID" sz="2400" b="1"/>
              <a:t>&lt;html&gt;</a:t>
            </a:r>
          </a:p>
          <a:p>
            <a:pPr lvl="1">
              <a:lnSpc>
                <a:spcPct val="90000"/>
              </a:lnSpc>
              <a:buFontTx/>
              <a:buNone/>
            </a:pPr>
            <a:r>
              <a:rPr lang="en-US" altLang="id-ID" sz="2000"/>
              <a:t> </a:t>
            </a:r>
            <a:r>
              <a:rPr lang="en-US" altLang="id-ID" sz="2000" b="1"/>
              <a:t>&lt;head&gt;</a:t>
            </a:r>
          </a:p>
          <a:p>
            <a:pPr lvl="1">
              <a:lnSpc>
                <a:spcPct val="90000"/>
              </a:lnSpc>
              <a:buFontTx/>
              <a:buNone/>
            </a:pPr>
            <a:r>
              <a:rPr lang="en-US" altLang="id-ID" sz="2000"/>
              <a:t> </a:t>
            </a:r>
            <a:r>
              <a:rPr lang="en-US" altLang="id-ID" sz="2000" b="1"/>
              <a:t>&lt;title&gt;</a:t>
            </a:r>
            <a:r>
              <a:rPr lang="en-US" altLang="id-ID" sz="2000"/>
              <a:t>Dokumen HTML Sederhan</a:t>
            </a:r>
            <a:r>
              <a:rPr lang="en-US" altLang="id-ID" sz="2000" b="1"/>
              <a:t>&lt;/title&gt;</a:t>
            </a:r>
            <a:r>
              <a:rPr lang="en-US" altLang="id-ID" sz="2000"/>
              <a:t> </a:t>
            </a:r>
          </a:p>
          <a:p>
            <a:pPr lvl="1">
              <a:lnSpc>
                <a:spcPct val="90000"/>
              </a:lnSpc>
              <a:buFontTx/>
              <a:buNone/>
            </a:pPr>
            <a:r>
              <a:rPr lang="en-US" altLang="id-ID" sz="2000" b="1"/>
              <a:t>&lt;script </a:t>
            </a:r>
            <a:r>
              <a:rPr lang="en-US" altLang="id-ID" sz="2000"/>
              <a:t>type="text/javascript" src="scripts/scripts.js"</a:t>
            </a:r>
            <a:r>
              <a:rPr lang="en-US" altLang="id-ID" sz="2000" b="1"/>
              <a:t>&gt;&lt;/script&gt;</a:t>
            </a:r>
            <a:r>
              <a:rPr lang="en-US" altLang="id-ID" sz="2000"/>
              <a:t> </a:t>
            </a:r>
          </a:p>
          <a:p>
            <a:pPr lvl="1">
              <a:lnSpc>
                <a:spcPct val="90000"/>
              </a:lnSpc>
              <a:buFontTx/>
              <a:buNone/>
            </a:pPr>
            <a:r>
              <a:rPr lang="en-US" altLang="id-ID" sz="2000" b="1"/>
              <a:t>&lt;/head&gt;</a:t>
            </a:r>
            <a:r>
              <a:rPr lang="en-US" altLang="id-ID" sz="2000"/>
              <a:t> </a:t>
            </a:r>
          </a:p>
          <a:p>
            <a:pPr lvl="1">
              <a:lnSpc>
                <a:spcPct val="90000"/>
              </a:lnSpc>
              <a:buFontTx/>
              <a:buNone/>
            </a:pPr>
            <a:r>
              <a:rPr lang="en-US" altLang="id-ID" sz="2000" b="1"/>
              <a:t>&lt;body&gt;</a:t>
            </a:r>
          </a:p>
          <a:p>
            <a:pPr lvl="2">
              <a:lnSpc>
                <a:spcPct val="90000"/>
              </a:lnSpc>
              <a:buFontTx/>
              <a:buNone/>
            </a:pPr>
            <a:r>
              <a:rPr lang="en-US" altLang="id-ID" sz="1800"/>
              <a:t> </a:t>
            </a:r>
            <a:r>
              <a:rPr lang="en-US" altLang="id-ID" sz="1800" b="1"/>
              <a:t>&lt;h1&gt;</a:t>
            </a:r>
            <a:r>
              <a:rPr lang="en-US" altLang="id-ID" sz="1800"/>
              <a:t>Judul Halaman</a:t>
            </a:r>
            <a:r>
              <a:rPr lang="en-US" altLang="id-ID" sz="1800" b="1"/>
              <a:t>&lt;/h1&gt;</a:t>
            </a:r>
          </a:p>
          <a:p>
            <a:pPr lvl="2">
              <a:lnSpc>
                <a:spcPct val="90000"/>
              </a:lnSpc>
              <a:buFontTx/>
              <a:buNone/>
            </a:pPr>
            <a:r>
              <a:rPr lang="en-US" altLang="id-ID" sz="1800"/>
              <a:t> </a:t>
            </a:r>
            <a:r>
              <a:rPr lang="en-US" altLang="id-ID" sz="1800" b="1"/>
              <a:t>&lt;p&gt;</a:t>
            </a:r>
            <a:r>
              <a:rPr lang="en-US" altLang="id-ID" sz="1800"/>
              <a:t>Sebuah paragraf</a:t>
            </a:r>
            <a:r>
              <a:rPr lang="en-US" altLang="id-ID" sz="1800" b="1"/>
              <a:t>&lt;/p&gt;</a:t>
            </a:r>
            <a:r>
              <a:rPr lang="en-US" altLang="id-ID" sz="1800"/>
              <a:t> </a:t>
            </a:r>
          </a:p>
          <a:p>
            <a:pPr lvl="1">
              <a:lnSpc>
                <a:spcPct val="90000"/>
              </a:lnSpc>
              <a:buFontTx/>
              <a:buNone/>
            </a:pPr>
            <a:r>
              <a:rPr lang="en-US" altLang="id-ID" sz="2000" b="1"/>
              <a:t>&lt;/body&gt;</a:t>
            </a:r>
            <a:r>
              <a:rPr lang="en-US" altLang="id-ID" sz="2000"/>
              <a:t> </a:t>
            </a:r>
          </a:p>
          <a:p>
            <a:pPr>
              <a:lnSpc>
                <a:spcPct val="90000"/>
              </a:lnSpc>
              <a:buFontTx/>
              <a:buNone/>
            </a:pPr>
            <a:r>
              <a:rPr lang="en-US" altLang="id-ID" sz="2400" b="1"/>
              <a:t>&lt;/html&gt;</a:t>
            </a:r>
            <a:r>
              <a:rPr lang="en-US" altLang="id-ID" sz="2400"/>
              <a:t> </a:t>
            </a:r>
          </a:p>
        </p:txBody>
      </p:sp>
    </p:spTree>
    <p:extLst>
      <p:ext uri="{BB962C8B-B14F-4D97-AF65-F5344CB8AC3E}">
        <p14:creationId xmlns:p14="http://schemas.microsoft.com/office/powerpoint/2010/main" val="33952800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id-ID" altLang="id-ID" dirty="0" smtClean="0"/>
              <a:t>Struktur element DOM</a:t>
            </a:r>
            <a:endParaRPr lang="id-ID" altLang="id-ID" dirty="0"/>
          </a:p>
        </p:txBody>
      </p:sp>
      <p:sp>
        <p:nvSpPr>
          <p:cNvPr id="6147" name="Rectangle 3"/>
          <p:cNvSpPr>
            <a:spLocks noGrp="1" noChangeArrowheads="1"/>
          </p:cNvSpPr>
          <p:nvPr>
            <p:ph type="body" idx="1"/>
          </p:nvPr>
        </p:nvSpPr>
        <p:spPr/>
        <p:txBody>
          <a:bodyPr>
            <a:normAutofit lnSpcReduction="10000"/>
          </a:bodyPr>
          <a:lstStyle/>
          <a:p>
            <a:r>
              <a:rPr lang="en-US" altLang="id-ID" sz="2800"/>
              <a:t>Pada contoh kode di atas, kita dapat melihat bagaimana di dalam tag html terdapat banyak elemen-elemen lain, dan elemen lain dapat mengandung elemen lain lagi di dalamya. </a:t>
            </a:r>
          </a:p>
          <a:p>
            <a:r>
              <a:rPr lang="en-US" altLang="id-ID" sz="2800"/>
              <a:t>Elemen html, yang menjadi penampung seluruh elemen lain dianggap sebagai akar (</a:t>
            </a:r>
            <a:r>
              <a:rPr lang="en-US" altLang="id-ID" sz="2800" i="1"/>
              <a:t>root</a:t>
            </a:r>
            <a:r>
              <a:rPr lang="en-US" altLang="id-ID" sz="2800"/>
              <a:t>) dari pohon, dan setiap elemen di dalamnya sebagai leaf. Sederhananya, kode HTML di atas dapat direpresentasikan sebagai pohon sesuai dengan gambar berikut: </a:t>
            </a:r>
          </a:p>
        </p:txBody>
      </p:sp>
    </p:spTree>
    <p:extLst>
      <p:ext uri="{BB962C8B-B14F-4D97-AF65-F5344CB8AC3E}">
        <p14:creationId xmlns:p14="http://schemas.microsoft.com/office/powerpoint/2010/main" val="34307463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id-ID" altLang="id-ID"/>
          </a:p>
        </p:txBody>
      </p:sp>
      <p:sp>
        <p:nvSpPr>
          <p:cNvPr id="7171" name="Rectangle 3"/>
          <p:cNvSpPr>
            <a:spLocks noGrp="1" noChangeArrowheads="1"/>
          </p:cNvSpPr>
          <p:nvPr>
            <p:ph type="body" idx="1"/>
          </p:nvPr>
        </p:nvSpPr>
        <p:spPr/>
        <p:txBody>
          <a:bodyPr/>
          <a:lstStyle/>
          <a:p>
            <a:endParaRPr lang="id-ID" altLang="id-ID"/>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l="41809" t="30711" r="16978" b="31493"/>
          <a:stretch>
            <a:fillRect/>
          </a:stretch>
        </p:blipFill>
        <p:spPr bwMode="auto">
          <a:xfrm>
            <a:off x="827088" y="765175"/>
            <a:ext cx="7345362" cy="518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178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7758</TotalTime>
  <Words>3526</Words>
  <Application>Microsoft Office PowerPoint</Application>
  <PresentationFormat>On-screen Show (4:3)</PresentationFormat>
  <Paragraphs>652</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ＭＳ Ｐゴシック</vt:lpstr>
      <vt:lpstr>Arial</vt:lpstr>
      <vt:lpstr>Calibri</vt:lpstr>
      <vt:lpstr>Courier New</vt:lpstr>
      <vt:lpstr>Georgia</vt:lpstr>
      <vt:lpstr>HG明朝B</vt:lpstr>
      <vt:lpstr>Trebuchet MS</vt:lpstr>
      <vt:lpstr>Wingdings 2</vt:lpstr>
      <vt:lpstr>Urban</vt:lpstr>
      <vt:lpstr>Perancangan &amp; Pemrograman Web</vt:lpstr>
      <vt:lpstr>PowerPoint Presentation</vt:lpstr>
      <vt:lpstr>Javascript</vt:lpstr>
      <vt:lpstr>Deklarasi Script</vt:lpstr>
      <vt:lpstr>Document Object Model</vt:lpstr>
      <vt:lpstr>Document Object Model</vt:lpstr>
      <vt:lpstr>Struktur Elemen DOM</vt:lpstr>
      <vt:lpstr>Struktur element DOM</vt:lpstr>
      <vt:lpstr>PowerPoint Presentation</vt:lpstr>
      <vt:lpstr>Akses Elemen DOM </vt:lpstr>
      <vt:lpstr>On Click </vt:lpstr>
      <vt:lpstr>Confirm</vt:lpstr>
      <vt:lpstr>Alert</vt:lpstr>
      <vt:lpstr>ParseFloat(), ParseInt()</vt:lpstr>
      <vt:lpstr>Apa itu jQuery?</vt:lpstr>
      <vt:lpstr>Mengapa JQuery</vt:lpstr>
      <vt:lpstr>jQuery bukan untuk ..</vt:lpstr>
      <vt:lpstr>Penggunaan JQuery </vt:lpstr>
      <vt:lpstr>Selector</vt:lpstr>
      <vt:lpstr>jQuery Syntax</vt:lpstr>
      <vt:lpstr>The jQuery/$ Object</vt:lpstr>
      <vt:lpstr>jQuery Selectors</vt:lpstr>
      <vt:lpstr>jQuery Selector Examples</vt:lpstr>
      <vt:lpstr>jQuery Functions</vt:lpstr>
      <vt:lpstr>jQuery Usage Example</vt:lpstr>
      <vt:lpstr>jQuery Usage Example</vt:lpstr>
      <vt:lpstr>jQuery Usage Example</vt:lpstr>
      <vt:lpstr>jQuery Usage Example</vt:lpstr>
      <vt:lpstr>Efek</vt:lpstr>
      <vt:lpstr>Efek fade</vt:lpstr>
      <vt:lpstr>Efek Animation</vt:lpstr>
      <vt:lpstr>Event</vt:lpstr>
      <vt:lpstr>Event</vt:lpstr>
      <vt:lpstr>Event doubleclick</vt:lpstr>
      <vt:lpstr>jQuery Advanced Example</vt:lpstr>
      <vt:lpstr>jQuery Usage Example</vt:lpstr>
      <vt:lpstr>jQuery &amp; AJAX</vt:lpstr>
      <vt:lpstr>jQuery AJAX Functions</vt:lpstr>
      <vt:lpstr>jQuery AJAX Example</vt:lpstr>
      <vt:lpstr>jQuery Demos</vt:lpstr>
      <vt:lpstr>jQuery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Marcello Singadji</dc:creator>
  <cp:lastModifiedBy>Windows User</cp:lastModifiedBy>
  <cp:revision>555</cp:revision>
  <dcterms:created xsi:type="dcterms:W3CDTF">2011-09-16T02:11:44Z</dcterms:created>
  <dcterms:modified xsi:type="dcterms:W3CDTF">2020-02-04T04:29:24Z</dcterms:modified>
</cp:coreProperties>
</file>