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325" r:id="rId2"/>
    <p:sldId id="348" r:id="rId3"/>
    <p:sldId id="373" r:id="rId4"/>
    <p:sldId id="374" r:id="rId5"/>
    <p:sldId id="375" r:id="rId6"/>
    <p:sldId id="376" r:id="rId7"/>
    <p:sldId id="377" r:id="rId8"/>
    <p:sldId id="347" r:id="rId9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78391" autoAdjust="0"/>
  </p:normalViewPr>
  <p:slideViewPr>
    <p:cSldViewPr>
      <p:cViewPr varScale="1">
        <p:scale>
          <a:sx n="58" d="100"/>
          <a:sy n="58" d="100"/>
        </p:scale>
        <p:origin x="17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 smtClean="0"/>
              <a:t>6-7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smtClean="0"/>
              <a:t>Matriks 4x4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 smtClean="0"/>
              <a:t>Objective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Mahasiswa mampu menjelaskan Determinan &amp; </a:t>
            </a:r>
            <a:r>
              <a:rPr lang="id-ID" dirty="0" err="1" smtClean="0"/>
              <a:t>Invers</a:t>
            </a:r>
            <a:r>
              <a:rPr lang="id-ID" dirty="0" smtClean="0"/>
              <a:t> matriks 4x4</a:t>
            </a:r>
          </a:p>
          <a:p>
            <a:r>
              <a:rPr lang="id-ID" dirty="0" smtClean="0"/>
              <a:t>Mampu menyelesaikan </a:t>
            </a:r>
            <a:r>
              <a:rPr lang="id-ID" dirty="0" err="1" smtClean="0"/>
              <a:t>Invers</a:t>
            </a:r>
            <a:r>
              <a:rPr lang="id-ID" dirty="0" smtClean="0"/>
              <a:t> matriks</a:t>
            </a:r>
          </a:p>
          <a:p>
            <a:r>
              <a:rPr lang="id-ID" dirty="0" smtClean="0"/>
              <a:t>Mampu menyelesaikan </a:t>
            </a:r>
            <a:r>
              <a:rPr lang="id-ID" dirty="0" err="1" smtClean="0"/>
              <a:t>spl</a:t>
            </a:r>
            <a:r>
              <a:rPr lang="id-ID" dirty="0" smtClean="0"/>
              <a:t> menggunakan </a:t>
            </a:r>
            <a:r>
              <a:rPr lang="id-ID" dirty="0" err="1" smtClean="0"/>
              <a:t>invers</a:t>
            </a:r>
            <a:r>
              <a:rPr lang="id-ID" dirty="0" smtClean="0"/>
              <a:t> matriks</a:t>
            </a:r>
          </a:p>
        </p:txBody>
      </p:sp>
    </p:spTree>
    <p:extLst>
      <p:ext uri="{BB962C8B-B14F-4D97-AF65-F5344CB8AC3E}">
        <p14:creationId xmlns:p14="http://schemas.microsoft.com/office/powerpoint/2010/main" val="276169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Jika </a:t>
            </a:r>
            <a:r>
              <a:rPr lang="id-ID" dirty="0"/>
              <a:t>A dan B matriks bujur sangkar sedemikian rupa sehingga A B = B A = I , maka B disebut balikan atau </a:t>
            </a:r>
            <a:r>
              <a:rPr lang="id-ID" i="1" dirty="0" err="1"/>
              <a:t>invers</a:t>
            </a:r>
            <a:r>
              <a:rPr lang="id-ID" dirty="0"/>
              <a:t> dari A dan dapat dituliskan </a:t>
            </a:r>
            <a:r>
              <a:rPr lang="id-ID" i="1" dirty="0"/>
              <a:t>B</a:t>
            </a:r>
            <a:r>
              <a:rPr lang="id-ID" dirty="0"/>
              <a:t> = </a:t>
            </a:r>
            <a:r>
              <a:rPr lang="id-ID" i="1" dirty="0"/>
              <a:t>A</a:t>
            </a:r>
            <a:r>
              <a:rPr lang="id-ID" dirty="0"/>
              <a:t> </a:t>
            </a:r>
            <a:r>
              <a:rPr lang="id-ID" baseline="30000" dirty="0"/>
              <a:t>− 1</a:t>
            </a:r>
            <a:r>
              <a:rPr lang="id-ID" dirty="0"/>
              <a:t> ( B sama dengan </a:t>
            </a:r>
            <a:r>
              <a:rPr lang="id-ID" i="1" dirty="0" err="1"/>
              <a:t>invers</a:t>
            </a:r>
            <a:r>
              <a:rPr lang="id-ID" dirty="0"/>
              <a:t> A ). </a:t>
            </a:r>
            <a:endParaRPr lang="id-ID" dirty="0" smtClean="0"/>
          </a:p>
          <a:p>
            <a:r>
              <a:rPr lang="id-ID" dirty="0" smtClean="0"/>
              <a:t>Matriks </a:t>
            </a:r>
            <a:r>
              <a:rPr lang="id-ID" dirty="0"/>
              <a:t>B juga mempunyai </a:t>
            </a:r>
            <a:r>
              <a:rPr lang="id-ID" i="1" dirty="0" err="1"/>
              <a:t>invers</a:t>
            </a:r>
            <a:r>
              <a:rPr lang="id-ID" dirty="0"/>
              <a:t> yaitu A maka dapat dituliskan </a:t>
            </a:r>
            <a:r>
              <a:rPr lang="id-ID" i="1" dirty="0"/>
              <a:t>A</a:t>
            </a:r>
            <a:r>
              <a:rPr lang="id-ID" dirty="0"/>
              <a:t> = </a:t>
            </a:r>
            <a:r>
              <a:rPr lang="id-ID" i="1" dirty="0"/>
              <a:t>B</a:t>
            </a:r>
            <a:r>
              <a:rPr lang="id-ID" dirty="0"/>
              <a:t> </a:t>
            </a:r>
            <a:r>
              <a:rPr lang="id-ID" baseline="30000" dirty="0"/>
              <a:t>− 1</a:t>
            </a:r>
            <a:r>
              <a:rPr lang="id-ID" dirty="0"/>
              <a:t>. </a:t>
            </a:r>
            <a:endParaRPr lang="id-ID" dirty="0" smtClean="0"/>
          </a:p>
          <a:p>
            <a:r>
              <a:rPr lang="id-ID" dirty="0" smtClean="0"/>
              <a:t>Jika </a:t>
            </a:r>
            <a:r>
              <a:rPr lang="id-ID" dirty="0"/>
              <a:t>tidak ditemukan matriks B, maka A dikatakan </a:t>
            </a:r>
            <a:r>
              <a:rPr lang="id-ID" b="1" dirty="0"/>
              <a:t>matriks tunggal</a:t>
            </a:r>
            <a:r>
              <a:rPr lang="id-ID" dirty="0"/>
              <a:t> (</a:t>
            </a:r>
            <a:r>
              <a:rPr lang="id-ID" dirty="0" err="1"/>
              <a:t>singular</a:t>
            </a:r>
            <a:r>
              <a:rPr lang="id-ID" dirty="0"/>
              <a:t>). </a:t>
            </a:r>
            <a:endParaRPr lang="id-ID" dirty="0" smtClean="0"/>
          </a:p>
          <a:p>
            <a:r>
              <a:rPr lang="id-ID" dirty="0" smtClean="0"/>
              <a:t>Jika </a:t>
            </a:r>
            <a:r>
              <a:rPr lang="id-ID" dirty="0"/>
              <a:t>matriks B dan C adalah </a:t>
            </a:r>
            <a:r>
              <a:rPr lang="id-ID" i="1" dirty="0" err="1"/>
              <a:t>invers</a:t>
            </a:r>
            <a:r>
              <a:rPr lang="id-ID" dirty="0"/>
              <a:t> dari A maka B = C.</a:t>
            </a:r>
          </a:p>
        </p:txBody>
      </p:sp>
    </p:spTree>
    <p:extLst>
      <p:ext uri="{BB962C8B-B14F-4D97-AF65-F5344CB8AC3E}">
        <p14:creationId xmlns:p14="http://schemas.microsoft.com/office/powerpoint/2010/main" val="422613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Matriks 4x4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621768"/>
          </a:xfrm>
        </p:spPr>
        <p:txBody>
          <a:bodyPr/>
          <a:lstStyle/>
          <a:p>
            <a:r>
              <a:rPr lang="id-ID" dirty="0" smtClean="0"/>
              <a:t>Hitung Determinan :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3068960"/>
            <a:ext cx="4228744" cy="216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42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Determinan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Perhatikan baris pertama, terdapat 2 nol, kita gunakan </a:t>
            </a:r>
            <a:r>
              <a:rPr lang="id-ID" dirty="0" err="1" smtClean="0"/>
              <a:t>expansi</a:t>
            </a:r>
            <a:r>
              <a:rPr lang="id-ID" dirty="0" smtClean="0"/>
              <a:t> </a:t>
            </a:r>
            <a:r>
              <a:rPr lang="id-ID" dirty="0" err="1" smtClean="0"/>
              <a:t>laplace</a:t>
            </a:r>
            <a:r>
              <a:rPr lang="id-ID" dirty="0" smtClean="0"/>
              <a:t> baris pertama</a:t>
            </a:r>
          </a:p>
          <a:p>
            <a:pPr marL="109693" indent="0">
              <a:buNone/>
            </a:pPr>
            <a:endParaRPr lang="id-ID" dirty="0" smtClean="0"/>
          </a:p>
          <a:p>
            <a:r>
              <a:rPr lang="id-ID" dirty="0" err="1" smtClean="0"/>
              <a:t>Det</a:t>
            </a:r>
            <a:r>
              <a:rPr lang="id-ID" dirty="0" smtClean="0"/>
              <a:t>(A) =A11xC11-A12xC2+A13C13-A14C14</a:t>
            </a:r>
          </a:p>
          <a:p>
            <a:pPr marL="109693" indent="0">
              <a:buNone/>
            </a:pPr>
            <a:endParaRPr lang="id-ID" dirty="0" smtClean="0"/>
          </a:p>
          <a:p>
            <a:pPr marL="109693" indent="0">
              <a:buNone/>
            </a:pPr>
            <a:r>
              <a:rPr lang="id-ID" dirty="0" smtClean="0"/>
              <a:t>=2                       - 0 + (-3)                           - 0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628686"/>
            <a:ext cx="2562225" cy="1314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4079651"/>
            <a:ext cx="1584176" cy="13605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008" y="3789041"/>
            <a:ext cx="2055091" cy="198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17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Determinan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id-ID" dirty="0" smtClean="0"/>
              <a:t>=2                       - 0 + (-3)                           - 0</a:t>
            </a:r>
          </a:p>
          <a:p>
            <a:pPr marL="109693" indent="0">
              <a:buNone/>
            </a:pPr>
            <a:endParaRPr lang="id-ID" dirty="0"/>
          </a:p>
          <a:p>
            <a:pPr marL="109693" indent="0">
              <a:buNone/>
            </a:pPr>
            <a:endParaRPr lang="id-ID" dirty="0" smtClean="0"/>
          </a:p>
          <a:p>
            <a:pPr marL="109693" indent="0">
              <a:buNone/>
            </a:pPr>
            <a:endParaRPr lang="id-ID" dirty="0"/>
          </a:p>
          <a:p>
            <a:pPr marL="109693" indent="0">
              <a:buNone/>
            </a:pPr>
            <a:r>
              <a:rPr lang="id-ID" dirty="0" smtClean="0"/>
              <a:t>= 2 (-25+48+0 – (-18) – 0-30) – 3(0+60-36-27-0+50)</a:t>
            </a:r>
          </a:p>
          <a:p>
            <a:pPr marL="109693" indent="0">
              <a:buNone/>
            </a:pPr>
            <a:r>
              <a:rPr lang="id-ID" dirty="0" smtClean="0"/>
              <a:t>=2(11)-3(47)=22-141=-119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7857" y="521050"/>
            <a:ext cx="2562225" cy="1314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472" y="1700808"/>
            <a:ext cx="1584176" cy="13605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388959"/>
            <a:ext cx="2055091" cy="198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17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Determinan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id-ID" dirty="0" smtClean="0"/>
              <a:t>=2                       - 0 + (-3)                           - 0</a:t>
            </a:r>
          </a:p>
          <a:p>
            <a:pPr marL="109693" indent="0">
              <a:buNone/>
            </a:pPr>
            <a:endParaRPr lang="id-ID" dirty="0"/>
          </a:p>
          <a:p>
            <a:pPr marL="109693" indent="0">
              <a:buNone/>
            </a:pPr>
            <a:endParaRPr lang="id-ID" dirty="0" smtClean="0"/>
          </a:p>
          <a:p>
            <a:pPr marL="109693" indent="0">
              <a:buNone/>
            </a:pPr>
            <a:endParaRPr lang="id-ID" dirty="0"/>
          </a:p>
          <a:p>
            <a:pPr marL="109693" indent="0">
              <a:buNone/>
            </a:pPr>
            <a:r>
              <a:rPr lang="id-ID" dirty="0" smtClean="0"/>
              <a:t>= 2 (-25+48+0 – (-18) – 0-30) – 3(0+60-36-27-0+50)</a:t>
            </a:r>
          </a:p>
          <a:p>
            <a:pPr marL="109693" indent="0">
              <a:buNone/>
            </a:pPr>
            <a:r>
              <a:rPr lang="id-ID" dirty="0" smtClean="0"/>
              <a:t>=2(11)-3(47)=22-141=-119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7857" y="521050"/>
            <a:ext cx="2562225" cy="1314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472" y="1700808"/>
            <a:ext cx="1584176" cy="13605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388959"/>
            <a:ext cx="2055091" cy="198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29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 smtClean="0"/>
              <a:t>6</a:t>
            </a:r>
            <a:endParaRPr lang="en-US" sz="40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smtClean="0"/>
              <a:t>Matriks 4x4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7359</TotalTime>
  <Words>213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Georgia</vt:lpstr>
      <vt:lpstr>Trebuchet MS</vt:lpstr>
      <vt:lpstr>Wingdings 2</vt:lpstr>
      <vt:lpstr>Urban</vt:lpstr>
      <vt:lpstr>Chapter 6-7</vt:lpstr>
      <vt:lpstr>Objective</vt:lpstr>
      <vt:lpstr>Definisi</vt:lpstr>
      <vt:lpstr>Matriks 4x4</vt:lpstr>
      <vt:lpstr>Determinan</vt:lpstr>
      <vt:lpstr>Determinan</vt:lpstr>
      <vt:lpstr>Determinan</vt:lpstr>
      <vt:lpstr>Chapter 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Windows User</cp:lastModifiedBy>
  <cp:revision>494</cp:revision>
  <dcterms:created xsi:type="dcterms:W3CDTF">2011-09-16T02:11:44Z</dcterms:created>
  <dcterms:modified xsi:type="dcterms:W3CDTF">2020-02-04T09:00:51Z</dcterms:modified>
</cp:coreProperties>
</file>