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24" autoAdjust="0"/>
    <p:restoredTop sz="94660"/>
  </p:normalViewPr>
  <p:slideViewPr>
    <p:cSldViewPr>
      <p:cViewPr varScale="1">
        <p:scale>
          <a:sx n="70" d="100"/>
          <a:sy n="70" d="100"/>
        </p:scale>
        <p:origin x="10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30/09/2019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>
                <a:solidFill>
                  <a:prstClr val="white"/>
                </a:solidFill>
              </a:rPr>
              <a:pPr/>
              <a:t>‹#›</a:t>
            </a:fld>
            <a:endParaRPr lang="id-ID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0831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522430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60318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612648"/>
            <a:ext cx="4027904" cy="457200"/>
          </a:xfrm>
        </p:spPr>
        <p:txBody>
          <a:bodyPr/>
          <a:lstStyle/>
          <a:p>
            <a:r>
              <a:rPr lang="en-US" smtClean="0">
                <a:solidFill>
                  <a:srgbClr val="C0504D"/>
                </a:solidFill>
              </a:rPr>
              <a:t>Bahasa Pemrograman (Pemrograman Visual) – Augury El Rayeb, S.Kom., MMSI</a:t>
            </a:r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en-US" sz="1200" smtClean="0">
                <a:solidFill>
                  <a:prstClr val="white"/>
                </a:solidFill>
              </a:rPr>
              <a:t>Augury El Rayeb, S.Kom., MMSI.</a:t>
            </a:r>
          </a:p>
          <a:p>
            <a:pPr algn="r">
              <a:defRPr/>
            </a:pPr>
            <a:r>
              <a:rPr lang="en-US" sz="1200" smtClean="0">
                <a:solidFill>
                  <a:prstClr val="white"/>
                </a:solidFill>
              </a:rPr>
              <a:t>Bahasa Pemrograman (Pemrograman Visual) | IST103</a:t>
            </a:r>
            <a:endParaRPr lang="id-ID" sz="120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5067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726330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929759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927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094726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13067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596388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42227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30/09/2019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555776" y="612648"/>
            <a:ext cx="4027904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>
                <a:solidFill>
                  <a:srgbClr val="C0504D"/>
                </a:solidFill>
              </a:rPr>
              <a:t>Bahasa Pemrograman (Pemrograman Visual) – Augury El Rayeb, S.Kom., MMSI</a:t>
            </a:r>
            <a:endParaRPr lang="id-ID" smtClean="0">
              <a:solidFill>
                <a:srgbClr val="C0504D"/>
              </a:solidFill>
            </a:endParaRPr>
          </a:p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46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367" y="1556792"/>
            <a:ext cx="8927444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d-ID" sz="3600" dirty="0" smtClean="0"/>
              <a:t>UJIAN TENGAH SEMESTER :</a:t>
            </a:r>
          </a:p>
          <a:p>
            <a:pPr algn="ctr"/>
            <a:r>
              <a:rPr lang="id-ID" sz="3600" dirty="0" smtClean="0"/>
              <a:t>MATERI WEEK 1 – </a:t>
            </a:r>
            <a:r>
              <a:rPr lang="id-ID" sz="3600" smtClean="0"/>
              <a:t>WEEK 7</a:t>
            </a:r>
            <a:endParaRPr lang="id-ID" sz="3600" dirty="0" smtClean="0"/>
          </a:p>
          <a:p>
            <a:pPr algn="ctr"/>
            <a:r>
              <a:rPr lang="id-ID" sz="3600" dirty="0" smtClean="0"/>
              <a:t>SIFAT UJIAN CLOSE BOOK &amp; PRAKTIKA</a:t>
            </a:r>
          </a:p>
          <a:p>
            <a:pPr algn="ctr"/>
            <a:endParaRPr lang="id-ID" sz="3600" dirty="0"/>
          </a:p>
          <a:p>
            <a:pPr algn="ctr"/>
            <a:r>
              <a:rPr lang="id-ID" sz="3600" dirty="0" smtClean="0"/>
              <a:t>SELAMAT BELAJAR &amp; </a:t>
            </a:r>
          </a:p>
          <a:p>
            <a:pPr algn="ctr"/>
            <a:r>
              <a:rPr lang="id-ID" sz="3600" dirty="0" smtClean="0"/>
              <a:t>SEMOGA MENDAPATKAN </a:t>
            </a:r>
          </a:p>
          <a:p>
            <a:pPr algn="ctr"/>
            <a:r>
              <a:rPr lang="id-ID" sz="3600" dirty="0" smtClean="0"/>
              <a:t>HASIL YANG TERBAIK</a:t>
            </a:r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val="40060040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4625</TotalTime>
  <Words>24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Georgia</vt:lpstr>
      <vt:lpstr>Trebuchet MS</vt:lpstr>
      <vt:lpstr>Wingdings 2</vt:lpstr>
      <vt:lpstr>1_Urban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Chaerul Anwar</cp:lastModifiedBy>
  <cp:revision>425</cp:revision>
  <dcterms:created xsi:type="dcterms:W3CDTF">2011-09-16T02:11:44Z</dcterms:created>
  <dcterms:modified xsi:type="dcterms:W3CDTF">2019-09-29T21:46:21Z</dcterms:modified>
</cp:coreProperties>
</file>