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6" r:id="rId3"/>
    <p:sldId id="322" r:id="rId4"/>
    <p:sldId id="329" r:id="rId5"/>
    <p:sldId id="335" r:id="rId6"/>
    <p:sldId id="323" r:id="rId7"/>
    <p:sldId id="333" r:id="rId8"/>
    <p:sldId id="334" r:id="rId9"/>
    <p:sldId id="260" r:id="rId10"/>
    <p:sldId id="337" r:id="rId11"/>
    <p:sldId id="338" r:id="rId12"/>
    <p:sldId id="339" r:id="rId13"/>
    <p:sldId id="340" r:id="rId14"/>
    <p:sldId id="341" r:id="rId15"/>
    <p:sldId id="342" r:id="rId16"/>
    <p:sldId id="343" r:id="rId17"/>
    <p:sldId id="344" r:id="rId1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</p14:sldIdLst>
        </p14:section>
        <p14:section name="Sort ascending dgn Java API" id="{3FCA2837-CB92-4572-B3EE-01A81D0C64F8}">
          <p14:sldIdLst>
            <p14:sldId id="336"/>
            <p14:sldId id="322"/>
            <p14:sldId id="329"/>
            <p14:sldId id="335"/>
            <p14:sldId id="323"/>
            <p14:sldId id="333"/>
            <p14:sldId id="334"/>
          </p14:sldIdLst>
        </p14:section>
        <p14:section name="Sort Descending dengan Java API" id="{FF01E0D2-89E1-4B22-AF49-6BC45D464067}">
          <p14:sldIdLst>
            <p14:sldId id="260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89005" autoAdjust="0"/>
  </p:normalViewPr>
  <p:slideViewPr>
    <p:cSldViewPr>
      <p:cViewPr varScale="1">
        <p:scale>
          <a:sx n="56" d="100"/>
          <a:sy n="56" d="100"/>
        </p:scale>
        <p:origin x="52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282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A0EA65-E373-4264-8E33-E557121D1785}" type="datetimeFigureOut">
              <a:rPr lang="en-US" smtClean="0"/>
              <a:t>10/17/2019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78D865-858E-4A99-B1EC-A38C0414A3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021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6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14578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E19FB5-3E22-4347-9D47-E764C09E46CC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19153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710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50320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BE19FB5-3E22-4347-9D47-E764C09E46CC}" type="slidenum">
              <a:rPr kumimoji="0" lang="id-ID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d-ID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68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solidFill>
                  <a:srgbClr val="C00000"/>
                </a:solidFill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19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  <a:latin typeface="Calibri" panose="020F0502020204030204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>
                <a:latin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</a:defRPr>
            </a:lvl2pPr>
            <a:lvl3pPr>
              <a:defRPr sz="1800">
                <a:latin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17/10/2019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Sort </a:t>
            </a:r>
            <a:r>
              <a:rPr lang="en-US" dirty="0" smtClean="0"/>
              <a:t>Java </a:t>
            </a:r>
            <a:r>
              <a:rPr lang="en-US" dirty="0" smtClean="0"/>
              <a:t>API</a:t>
            </a:r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Sort()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toString</a:t>
            </a:r>
            <a:r>
              <a:rPr lang="en-US" dirty="0" smtClean="0"/>
              <a:t>() </a:t>
            </a:r>
            <a:r>
              <a:rPr lang="en-US" dirty="0" err="1" smtClean="0"/>
              <a:t>pada</a:t>
            </a:r>
            <a:r>
              <a:rPr lang="en-US" dirty="0" smtClean="0"/>
              <a:t> Class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Method Sort() </a:t>
            </a:r>
            <a:r>
              <a:rPr lang="en-US" dirty="0" err="1" smtClean="0"/>
              <a:t>dan</a:t>
            </a:r>
            <a:r>
              <a:rPr lang="en-US" dirty="0" smtClean="0"/>
              <a:t> method </a:t>
            </a:r>
            <a:r>
              <a:rPr lang="en-US" dirty="0" err="1" smtClean="0"/>
              <a:t>toString</a:t>
            </a:r>
            <a:r>
              <a:rPr lang="en-US" dirty="0" smtClean="0"/>
              <a:t>()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java library: </a:t>
            </a:r>
            <a:r>
              <a:rPr lang="en-US" b="1" dirty="0" err="1" smtClean="0"/>
              <a:t>java.util.Arrays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Method </a:t>
            </a:r>
            <a:r>
              <a:rPr lang="en-US" b="1" dirty="0" smtClean="0"/>
              <a:t>Sort()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dirty="0" smtClean="0"/>
              <a:t>sorting </a:t>
            </a:r>
            <a:r>
              <a:rPr lang="en-US" dirty="0" smtClean="0"/>
              <a:t>(</a:t>
            </a:r>
            <a:r>
              <a:rPr lang="en-US" dirty="0" err="1" smtClean="0"/>
              <a:t>secara</a:t>
            </a:r>
            <a:r>
              <a:rPr lang="en-US" dirty="0" smtClean="0"/>
              <a:t> ascending)</a:t>
            </a:r>
            <a:r>
              <a:rPr lang="en-US" b="1" dirty="0" smtClean="0"/>
              <a:t> data array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Method </a:t>
            </a:r>
            <a:r>
              <a:rPr lang="en-US" b="1" dirty="0" err="1" smtClean="0"/>
              <a:t>toString</a:t>
            </a:r>
            <a:r>
              <a:rPr lang="en-US" b="1" dirty="0" smtClean="0"/>
              <a:t>()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 smtClean="0"/>
              <a:t>merubah</a:t>
            </a:r>
            <a:r>
              <a:rPr lang="en-US" b="1" dirty="0" smtClean="0"/>
              <a:t> array </a:t>
            </a:r>
            <a:r>
              <a:rPr lang="en-US" dirty="0" smtClean="0"/>
              <a:t>(</a:t>
            </a:r>
            <a:r>
              <a:rPr lang="en-US" dirty="0" err="1"/>
              <a:t>elemen</a:t>
            </a:r>
            <a:r>
              <a:rPr lang="en-US" dirty="0"/>
              <a:t> data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smtClean="0"/>
              <a:t>)</a:t>
            </a:r>
            <a:r>
              <a:rPr lang="en-US" b="1" dirty="0" smtClean="0"/>
              <a:t> </a:t>
            </a:r>
            <a:r>
              <a:rPr lang="en-US" b="1" dirty="0" err="1" smtClean="0"/>
              <a:t>menjadi</a:t>
            </a:r>
            <a:r>
              <a:rPr lang="en-US" b="1" dirty="0" smtClean="0"/>
              <a:t> String</a:t>
            </a:r>
            <a:r>
              <a:rPr lang="en-US" dirty="0" smtClean="0"/>
              <a:t>.</a:t>
            </a:r>
          </a:p>
          <a:p>
            <a:pPr marL="363538" indent="0">
              <a:buNone/>
            </a:pPr>
            <a:r>
              <a:rPr lang="en-US" dirty="0"/>
              <a:t>Method </a:t>
            </a:r>
            <a:r>
              <a:rPr lang="en-US" dirty="0" err="1"/>
              <a:t>toString</a:t>
            </a:r>
            <a:r>
              <a:rPr lang="en-US" dirty="0"/>
              <a:t>()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array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960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Menggunakan</a:t>
            </a:r>
            <a:r>
              <a:rPr lang="en-US" dirty="0" smtClean="0"/>
              <a:t> Method sort() Class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1441"/>
            <a:ext cx="8229600" cy="4325112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Import library:</a:t>
            </a:r>
          </a:p>
          <a:p>
            <a:pPr marL="1252538" indent="0">
              <a:buNone/>
            </a:pPr>
            <a:r>
              <a:rPr lang="en-US" b="1" dirty="0"/>
              <a:t>import </a:t>
            </a:r>
            <a:r>
              <a:rPr lang="en-US" b="1" dirty="0" err="1"/>
              <a:t>java.util.Arrays</a:t>
            </a:r>
            <a:r>
              <a:rPr lang="en-US" b="1" dirty="0" smtClean="0"/>
              <a:t>;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 startAt="2"/>
            </a:pPr>
            <a:r>
              <a:rPr lang="en-US" dirty="0" err="1" smtClean="0"/>
              <a:t>Memanggil</a:t>
            </a:r>
            <a:r>
              <a:rPr lang="en-US" dirty="0" smtClean="0"/>
              <a:t> method arrays:</a:t>
            </a:r>
          </a:p>
          <a:p>
            <a:pPr marL="1252538" indent="0">
              <a:buNone/>
            </a:pPr>
            <a:r>
              <a:rPr lang="en-US" b="1" dirty="0" err="1" smtClean="0"/>
              <a:t>Arrays.sort</a:t>
            </a:r>
            <a:r>
              <a:rPr lang="en-US" b="1" dirty="0" smtClean="0"/>
              <a:t>(</a:t>
            </a:r>
            <a:r>
              <a:rPr lang="en-US" i="1" dirty="0" smtClean="0"/>
              <a:t>&lt;array&gt;</a:t>
            </a:r>
            <a:r>
              <a:rPr lang="en-US" b="1" dirty="0" smtClean="0"/>
              <a:t>, </a:t>
            </a:r>
            <a:r>
              <a:rPr lang="en-US" i="1" dirty="0" smtClean="0"/>
              <a:t>&lt;from&gt;</a:t>
            </a:r>
            <a:r>
              <a:rPr lang="en-US" b="1" dirty="0" smtClean="0"/>
              <a:t>, </a:t>
            </a:r>
            <a:r>
              <a:rPr lang="en-US" i="1" dirty="0" smtClean="0"/>
              <a:t>&lt;to</a:t>
            </a:r>
            <a:r>
              <a:rPr lang="en-US" dirty="0" smtClean="0"/>
              <a:t>&gt;</a:t>
            </a:r>
            <a:r>
              <a:rPr lang="en-US" b="1" dirty="0" smtClean="0"/>
              <a:t>);</a:t>
            </a:r>
          </a:p>
          <a:p>
            <a:pPr marL="627063" indent="0">
              <a:buNone/>
            </a:pPr>
            <a:endParaRPr lang="en-US" sz="2000" dirty="0" smtClean="0"/>
          </a:p>
          <a:p>
            <a:pPr marL="627063" indent="0">
              <a:buNone/>
            </a:pPr>
            <a:r>
              <a:rPr lang="en-US" sz="2000" dirty="0" err="1" smtClean="0"/>
              <a:t>Keterangan</a:t>
            </a:r>
            <a:r>
              <a:rPr lang="en-US" sz="2000" dirty="0" smtClean="0"/>
              <a:t>:</a:t>
            </a:r>
          </a:p>
          <a:p>
            <a:pPr marL="969963" indent="-342900"/>
            <a:r>
              <a:rPr lang="en-US" sz="2000" b="1" dirty="0" smtClean="0"/>
              <a:t>&lt;array&gt;</a:t>
            </a:r>
            <a:r>
              <a:rPr lang="en-US" sz="2000" dirty="0" smtClean="0"/>
              <a:t>: array yang </a:t>
            </a:r>
            <a:r>
              <a:rPr lang="en-US" sz="2000" dirty="0" err="1" smtClean="0"/>
              <a:t>elementnya</a:t>
            </a:r>
            <a:r>
              <a:rPr lang="en-US" sz="2000" dirty="0" smtClean="0"/>
              <a:t>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diurutkan</a:t>
            </a:r>
            <a:r>
              <a:rPr lang="en-US" sz="2000" dirty="0" smtClean="0"/>
              <a:t> </a:t>
            </a:r>
            <a:r>
              <a:rPr lang="en-US" sz="2000" dirty="0" err="1" smtClean="0"/>
              <a:t>secara</a:t>
            </a:r>
            <a:r>
              <a:rPr lang="en-US" sz="2000" dirty="0" smtClean="0"/>
              <a:t> ascending.</a:t>
            </a:r>
          </a:p>
          <a:p>
            <a:pPr marL="969963" indent="-342900"/>
            <a:r>
              <a:rPr lang="en-US" sz="2000" b="1" dirty="0" smtClean="0"/>
              <a:t>&lt;from&gt;</a:t>
            </a:r>
            <a:r>
              <a:rPr lang="en-US" sz="2000" dirty="0" smtClean="0"/>
              <a:t>: </a:t>
            </a:r>
            <a:r>
              <a:rPr lang="en-US" sz="2000" dirty="0" err="1" smtClean="0"/>
              <a:t>nomor</a:t>
            </a:r>
            <a:r>
              <a:rPr lang="en-US" sz="2000" dirty="0" smtClean="0"/>
              <a:t> index </a:t>
            </a:r>
            <a:r>
              <a:rPr lang="en-US" sz="2000" dirty="0" err="1" smtClean="0"/>
              <a:t>batas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 </a:t>
            </a:r>
            <a:r>
              <a:rPr lang="en-US" sz="2000" dirty="0" err="1" smtClean="0"/>
              <a:t>elemen</a:t>
            </a:r>
            <a:r>
              <a:rPr lang="en-US" sz="2000" dirty="0" smtClean="0"/>
              <a:t>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diurutkan</a:t>
            </a:r>
            <a:r>
              <a:rPr lang="en-US" sz="2000" dirty="0" smtClean="0"/>
              <a:t>.</a:t>
            </a:r>
          </a:p>
          <a:p>
            <a:pPr marL="969963" indent="-342900"/>
            <a:r>
              <a:rPr lang="en-US" sz="2000" b="1" dirty="0" smtClean="0"/>
              <a:t>&lt;to&gt;</a:t>
            </a:r>
            <a:r>
              <a:rPr lang="en-US" sz="2000" dirty="0" smtClean="0"/>
              <a:t>: </a:t>
            </a:r>
            <a:r>
              <a:rPr lang="en-US" sz="2000" dirty="0" err="1"/>
              <a:t>nomor</a:t>
            </a:r>
            <a:r>
              <a:rPr lang="en-US" sz="2000" dirty="0"/>
              <a:t> </a:t>
            </a:r>
            <a:r>
              <a:rPr lang="en-US" sz="2000" dirty="0" smtClean="0"/>
              <a:t>(index-1) </a:t>
            </a:r>
            <a:r>
              <a:rPr lang="en-US" sz="2000" dirty="0" err="1"/>
              <a:t>batas</a:t>
            </a:r>
            <a:r>
              <a:rPr lang="en-US" sz="2000" dirty="0"/>
              <a:t> </a:t>
            </a:r>
            <a:r>
              <a:rPr lang="en-US" sz="2000" dirty="0" err="1" smtClean="0"/>
              <a:t>akhir</a:t>
            </a:r>
            <a:r>
              <a:rPr lang="en-US" sz="2000" dirty="0" smtClean="0"/>
              <a:t> </a:t>
            </a:r>
            <a:r>
              <a:rPr lang="en-US" sz="2000" dirty="0" err="1" smtClean="0"/>
              <a:t>elemen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 smtClean="0"/>
              <a:t>diurutkan</a:t>
            </a:r>
            <a:r>
              <a:rPr lang="en-US" sz="2000" dirty="0" smtClean="0"/>
              <a:t>.</a:t>
            </a:r>
          </a:p>
          <a:p>
            <a:pPr marL="969963" indent="-342900"/>
            <a:r>
              <a:rPr lang="en-US" sz="2000" dirty="0" smtClean="0"/>
              <a:t>&lt;from&gt; </a:t>
            </a:r>
            <a:r>
              <a:rPr lang="en-US" sz="2000" dirty="0" err="1" smtClean="0"/>
              <a:t>dan</a:t>
            </a:r>
            <a:r>
              <a:rPr lang="en-US" sz="2000" dirty="0" smtClean="0"/>
              <a:t> &lt;to&gt;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diisi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mengurutkan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sebagian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elemen</a:t>
            </a:r>
            <a:r>
              <a:rPr lang="en-US" sz="2000" b="1" dirty="0" smtClean="0"/>
              <a:t> array (sub-array)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6621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Menggunakan</a:t>
            </a:r>
            <a:r>
              <a:rPr lang="en-US" dirty="0" smtClean="0"/>
              <a:t> Method </a:t>
            </a:r>
            <a:r>
              <a:rPr lang="en-US" dirty="0" err="1" smtClean="0"/>
              <a:t>toString</a:t>
            </a:r>
            <a:r>
              <a:rPr lang="en-US" dirty="0" smtClean="0"/>
              <a:t>() Class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1441"/>
            <a:ext cx="8229600" cy="432511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Import library:</a:t>
            </a:r>
          </a:p>
          <a:p>
            <a:pPr marL="1252538" indent="0">
              <a:buNone/>
            </a:pPr>
            <a:r>
              <a:rPr lang="en-US" b="1" dirty="0"/>
              <a:t>import </a:t>
            </a:r>
            <a:r>
              <a:rPr lang="en-US" b="1" dirty="0" err="1"/>
              <a:t>java.util.Arrays</a:t>
            </a:r>
            <a:r>
              <a:rPr lang="en-US" b="1" dirty="0" smtClean="0"/>
              <a:t>;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 startAt="2"/>
            </a:pPr>
            <a:r>
              <a:rPr lang="en-US" dirty="0" err="1" smtClean="0"/>
              <a:t>Memanggil</a:t>
            </a:r>
            <a:r>
              <a:rPr lang="en-US" dirty="0" smtClean="0"/>
              <a:t> method arrays:</a:t>
            </a:r>
          </a:p>
          <a:p>
            <a:pPr marL="1252538" indent="0">
              <a:buNone/>
            </a:pPr>
            <a:r>
              <a:rPr lang="en-US" b="1" dirty="0" err="1" smtClean="0"/>
              <a:t>Arrays.toString</a:t>
            </a:r>
            <a:r>
              <a:rPr lang="en-US" b="1" dirty="0" smtClean="0"/>
              <a:t>(</a:t>
            </a:r>
            <a:r>
              <a:rPr lang="en-US" i="1" dirty="0" smtClean="0"/>
              <a:t>&lt;array&gt;</a:t>
            </a:r>
            <a:r>
              <a:rPr lang="en-US" b="1" dirty="0" smtClean="0"/>
              <a:t>);</a:t>
            </a:r>
          </a:p>
          <a:p>
            <a:pPr marL="627063" indent="0">
              <a:buNone/>
            </a:pPr>
            <a:endParaRPr lang="en-US" sz="2000" dirty="0" smtClean="0"/>
          </a:p>
          <a:p>
            <a:pPr marL="627063" indent="0">
              <a:buNone/>
            </a:pPr>
            <a:r>
              <a:rPr lang="en-US" sz="2000" dirty="0" err="1" smtClean="0"/>
              <a:t>Keterangan</a:t>
            </a:r>
            <a:r>
              <a:rPr lang="en-US" sz="2000" dirty="0" smtClean="0"/>
              <a:t>:</a:t>
            </a:r>
          </a:p>
          <a:p>
            <a:pPr marL="969963" indent="-342900"/>
            <a:r>
              <a:rPr lang="en-US" sz="2000" b="1" dirty="0" smtClean="0"/>
              <a:t>&lt;array&gt;</a:t>
            </a:r>
            <a:r>
              <a:rPr lang="en-US" sz="2000" dirty="0" smtClean="0"/>
              <a:t>: array yang </a:t>
            </a:r>
            <a:r>
              <a:rPr lang="en-US" sz="2000" dirty="0" err="1" smtClean="0"/>
              <a:t>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elemen</a:t>
            </a:r>
            <a:r>
              <a:rPr lang="en-US" sz="2000" dirty="0" smtClean="0"/>
              <a:t> </a:t>
            </a:r>
            <a:r>
              <a:rPr lang="en-US" sz="2000" dirty="0" err="1" smtClean="0"/>
              <a:t>isinya</a:t>
            </a:r>
            <a:r>
              <a:rPr lang="en-US" sz="2000" dirty="0" smtClean="0"/>
              <a:t>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disajikan</a:t>
            </a:r>
            <a:r>
              <a:rPr lang="en-US" sz="2000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17185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err="1" smtClean="0"/>
              <a:t>Membuat</a:t>
            </a:r>
            <a:r>
              <a:rPr lang="en-US" sz="3200" dirty="0" smtClean="0"/>
              <a:t> Sort Descending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</a:t>
            </a:r>
            <a:r>
              <a:rPr lang="en-US" sz="3200" dirty="0" err="1" smtClean="0"/>
              <a:t>Memanfaatkan</a:t>
            </a:r>
            <a:r>
              <a:rPr lang="en-US" sz="3200" dirty="0" smtClean="0"/>
              <a:t> Method Sort </a:t>
            </a:r>
            <a:r>
              <a:rPr lang="en-US" sz="3200" dirty="0" err="1" smtClean="0"/>
              <a:t>dari</a:t>
            </a:r>
            <a:r>
              <a:rPr lang="en-US" sz="3200" dirty="0" smtClean="0"/>
              <a:t> Class Arrays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ketahui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b="1" dirty="0" smtClean="0"/>
              <a:t>method Sort() </a:t>
            </a:r>
            <a:r>
              <a:rPr lang="en-US" b="1" dirty="0" err="1" smtClean="0"/>
              <a:t>dari</a:t>
            </a:r>
            <a:r>
              <a:rPr lang="en-US" b="1" dirty="0" smtClean="0"/>
              <a:t> class Arrays </a:t>
            </a:r>
            <a:r>
              <a:rPr lang="en-US" b="1" dirty="0" err="1" smtClean="0"/>
              <a:t>hanya</a:t>
            </a:r>
            <a:r>
              <a:rPr lang="en-US" b="1" dirty="0" smtClean="0"/>
              <a:t> </a:t>
            </a:r>
            <a:r>
              <a:rPr lang="en-US" b="1" dirty="0" err="1" smtClean="0"/>
              <a:t>bisa</a:t>
            </a:r>
            <a:r>
              <a:rPr lang="en-US" b="1" dirty="0" smtClean="0"/>
              <a:t> </a:t>
            </a:r>
            <a:r>
              <a:rPr lang="en-US" b="1" dirty="0" err="1" smtClean="0"/>
              <a:t>mengurutkan</a:t>
            </a:r>
            <a:r>
              <a:rPr lang="en-US" b="1" dirty="0" smtClean="0"/>
              <a:t> data array </a:t>
            </a:r>
            <a:r>
              <a:rPr lang="en-US" b="1" dirty="0" err="1" smtClean="0"/>
              <a:t>secara</a:t>
            </a:r>
            <a:r>
              <a:rPr lang="en-US" b="1" dirty="0" smtClean="0"/>
              <a:t> ascending</a:t>
            </a:r>
            <a:r>
              <a:rPr lang="en-US" dirty="0"/>
              <a:t>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dirty="0" err="1" smtClean="0"/>
              <a:t>mengurutkan</a:t>
            </a:r>
            <a:r>
              <a:rPr lang="en-US" b="1" dirty="0" smtClean="0"/>
              <a:t> data array </a:t>
            </a:r>
            <a:r>
              <a:rPr lang="en-US" b="1" dirty="0" err="1" smtClean="0"/>
              <a:t>secara</a:t>
            </a:r>
            <a:r>
              <a:rPr lang="en-US" b="1" dirty="0" smtClean="0"/>
              <a:t> descending</a:t>
            </a:r>
            <a:r>
              <a:rPr lang="en-US" dirty="0" smtClean="0"/>
              <a:t>,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b="1" dirty="0" err="1" smtClean="0"/>
              <a:t>membalik</a:t>
            </a:r>
            <a:r>
              <a:rPr lang="en-US" b="1" dirty="0" smtClean="0"/>
              <a:t> </a:t>
            </a:r>
            <a:r>
              <a:rPr lang="en-US" b="1" dirty="0" err="1" smtClean="0"/>
              <a:t>urutan</a:t>
            </a:r>
            <a:r>
              <a:rPr lang="en-US" b="1" dirty="0" smtClean="0"/>
              <a:t> data array yang </a:t>
            </a:r>
            <a:r>
              <a:rPr lang="en-US" b="1" dirty="0" err="1" smtClean="0"/>
              <a:t>sudah</a:t>
            </a:r>
            <a:r>
              <a:rPr lang="en-US" b="1" dirty="0" smtClean="0"/>
              <a:t> </a:t>
            </a:r>
            <a:r>
              <a:rPr lang="en-US" b="1" dirty="0" err="1" smtClean="0"/>
              <a:t>terurut</a:t>
            </a:r>
            <a:r>
              <a:rPr lang="en-US" b="1" dirty="0" smtClean="0"/>
              <a:t> </a:t>
            </a:r>
            <a:r>
              <a:rPr lang="en-US" b="1" dirty="0" err="1" smtClean="0"/>
              <a:t>secara</a:t>
            </a:r>
            <a:r>
              <a:rPr lang="en-US" b="1" dirty="0" smtClean="0"/>
              <a:t> ascending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80493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Cara </a:t>
            </a:r>
            <a:r>
              <a:rPr lang="en-US" sz="3200" dirty="0" err="1" smtClean="0"/>
              <a:t>Membuat</a:t>
            </a:r>
            <a:r>
              <a:rPr lang="en-US" sz="3200" dirty="0" smtClean="0"/>
              <a:t> Sort Descending </a:t>
            </a:r>
            <a:r>
              <a:rPr lang="en-US" sz="3200" dirty="0" err="1" smtClean="0"/>
              <a:t>dari</a:t>
            </a:r>
            <a:r>
              <a:rPr lang="en-US" sz="3200" dirty="0" smtClean="0"/>
              <a:t> Data Array yang </a:t>
            </a:r>
            <a:r>
              <a:rPr lang="en-US" sz="3200" dirty="0" err="1" smtClean="0"/>
              <a:t>Sudah</a:t>
            </a:r>
            <a:r>
              <a:rPr lang="en-US" sz="3200" dirty="0" smtClean="0"/>
              <a:t> </a:t>
            </a:r>
            <a:r>
              <a:rPr lang="en-US" sz="3200" dirty="0" err="1" smtClean="0"/>
              <a:t>Terurut</a:t>
            </a:r>
            <a:r>
              <a:rPr lang="en-US" sz="3200" dirty="0" smtClean="0"/>
              <a:t> </a:t>
            </a:r>
            <a:r>
              <a:rPr lang="en-US" sz="3200" dirty="0" err="1" smtClean="0"/>
              <a:t>Secara</a:t>
            </a:r>
            <a:r>
              <a:rPr lang="en-US" sz="3200" dirty="0" smtClean="0"/>
              <a:t> Ascending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Langkah-langkah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Lakukan</a:t>
            </a:r>
            <a:r>
              <a:rPr lang="en-US" dirty="0" smtClean="0">
                <a:solidFill>
                  <a:schemeClr val="tx1"/>
                </a:solidFill>
              </a:rPr>
              <a:t> sort array data </a:t>
            </a:r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method sort()</a:t>
            </a:r>
          </a:p>
          <a:p>
            <a:pPr lvl="1"/>
            <a:r>
              <a:rPr lang="en-US" b="1" dirty="0" smtClean="0">
                <a:solidFill>
                  <a:schemeClr val="tx1"/>
                </a:solidFill>
              </a:rPr>
              <a:t>Copy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array data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b="1" dirty="0" smtClean="0">
                <a:solidFill>
                  <a:schemeClr val="tx1"/>
                </a:solidFill>
              </a:rPr>
              <a:t>array temp</a:t>
            </a:r>
            <a:r>
              <a:rPr lang="en-US" dirty="0" smtClean="0">
                <a:solidFill>
                  <a:schemeClr val="tx1"/>
                </a:solidFill>
              </a:rPr>
              <a:t> (array </a:t>
            </a:r>
            <a:r>
              <a:rPr lang="en-US" dirty="0" err="1" smtClean="0">
                <a:solidFill>
                  <a:schemeClr val="tx1"/>
                </a:solidFill>
              </a:rPr>
              <a:t>sementara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lvl="1"/>
            <a:r>
              <a:rPr lang="en-US" dirty="0" err="1" smtClean="0">
                <a:solidFill>
                  <a:schemeClr val="tx1"/>
                </a:solidFill>
              </a:rPr>
              <a:t>Kosongkan</a:t>
            </a:r>
            <a:r>
              <a:rPr lang="en-US" dirty="0" smtClean="0">
                <a:solidFill>
                  <a:schemeClr val="tx1"/>
                </a:solidFill>
              </a:rPr>
              <a:t> array data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Copy </a:t>
            </a:r>
            <a:r>
              <a:rPr lang="en-US" dirty="0" err="1" smtClean="0">
                <a:solidFill>
                  <a:schemeClr val="tx1"/>
                </a:solidFill>
              </a:rPr>
              <a:t>tiap</a:t>
            </a:r>
            <a:r>
              <a:rPr lang="en-US" dirty="0" smtClean="0">
                <a:solidFill>
                  <a:schemeClr val="tx1"/>
                </a:solidFill>
              </a:rPr>
              <a:t> Isi array temp </a:t>
            </a:r>
            <a:r>
              <a:rPr lang="en-US" dirty="0" err="1" smtClean="0">
                <a:solidFill>
                  <a:schemeClr val="tx1"/>
                </a:solidFill>
              </a:rPr>
              <a:t>mulai</a:t>
            </a:r>
            <a:r>
              <a:rPr lang="en-US" dirty="0" smtClean="0">
                <a:solidFill>
                  <a:schemeClr val="tx1"/>
                </a:solidFill>
              </a:rPr>
              <a:t> index 0 </a:t>
            </a:r>
            <a:r>
              <a:rPr lang="en-US" dirty="0" err="1" smtClean="0">
                <a:solidFill>
                  <a:schemeClr val="tx1"/>
                </a:solidFill>
              </a:rPr>
              <a:t>sampai</a:t>
            </a:r>
            <a:r>
              <a:rPr lang="en-US" dirty="0" smtClean="0">
                <a:solidFill>
                  <a:schemeClr val="tx1"/>
                </a:solidFill>
              </a:rPr>
              <a:t> index </a:t>
            </a:r>
            <a:r>
              <a:rPr lang="en-US" dirty="0" err="1" smtClean="0">
                <a:solidFill>
                  <a:schemeClr val="tx1"/>
                </a:solidFill>
              </a:rPr>
              <a:t>terkahir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array data </a:t>
            </a:r>
            <a:r>
              <a:rPr lang="en-US" dirty="0" err="1" smtClean="0">
                <a:solidFill>
                  <a:schemeClr val="tx1"/>
                </a:solidFill>
              </a:rPr>
              <a:t>mulai</a:t>
            </a:r>
            <a:r>
              <a:rPr lang="en-US" dirty="0" smtClean="0">
                <a:solidFill>
                  <a:schemeClr val="tx1"/>
                </a:solidFill>
              </a:rPr>
              <a:t> index </a:t>
            </a:r>
            <a:r>
              <a:rPr lang="en-US" dirty="0" err="1" smtClean="0">
                <a:solidFill>
                  <a:schemeClr val="tx1"/>
                </a:solidFill>
              </a:rPr>
              <a:t>terakhir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sampai</a:t>
            </a:r>
            <a:r>
              <a:rPr lang="en-US" dirty="0" smtClean="0">
                <a:solidFill>
                  <a:schemeClr val="tx1"/>
                </a:solidFill>
              </a:rPr>
              <a:t> index 0 (</a:t>
            </a:r>
            <a:r>
              <a:rPr lang="en-US" dirty="0" err="1" smtClean="0">
                <a:solidFill>
                  <a:schemeClr val="tx1"/>
                </a:solidFill>
              </a:rPr>
              <a:t>saling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terbalik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2555776" y="5130536"/>
          <a:ext cx="1152128" cy="146681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76064">
                  <a:extLst>
                    <a:ext uri="{9D8B030D-6E8A-4147-A177-3AD203B41FA5}">
                      <a16:colId xmlns:a16="http://schemas.microsoft.com/office/drawing/2014/main" val="3609790528"/>
                    </a:ext>
                  </a:extLst>
                </a:gridCol>
                <a:gridCol w="576064">
                  <a:extLst>
                    <a:ext uri="{9D8B030D-6E8A-4147-A177-3AD203B41FA5}">
                      <a16:colId xmlns:a16="http://schemas.microsoft.com/office/drawing/2014/main" val="2717752599"/>
                    </a:ext>
                  </a:extLst>
                </a:gridCol>
              </a:tblGrid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Index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temp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806114"/>
                  </a:ext>
                </a:extLst>
              </a:tr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752077"/>
                  </a:ext>
                </a:extLst>
              </a:tr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375891"/>
                  </a:ext>
                </a:extLst>
              </a:tr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104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4270915" y="5130536"/>
          <a:ext cx="1296144" cy="146681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648072">
                  <a:extLst>
                    <a:ext uri="{9D8B030D-6E8A-4147-A177-3AD203B41FA5}">
                      <a16:colId xmlns:a16="http://schemas.microsoft.com/office/drawing/2014/main" val="3609790528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717752599"/>
                    </a:ext>
                  </a:extLst>
                </a:gridCol>
              </a:tblGrid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Index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 smtClean="0">
                          <a:effectLst/>
                        </a:rPr>
                        <a:t>utama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806114"/>
                  </a:ext>
                </a:extLst>
              </a:tr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1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752077"/>
                  </a:ext>
                </a:extLst>
              </a:tr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375891"/>
                  </a:ext>
                </a:extLst>
              </a:tr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104005"/>
                  </a:ext>
                </a:extLst>
              </a:tr>
            </a:tbl>
          </a:graphicData>
        </a:graphic>
      </p:graphicFrame>
      <p:sp>
        <p:nvSpPr>
          <p:cNvPr id="9" name="Right Arrow 8"/>
          <p:cNvSpPr/>
          <p:nvPr/>
        </p:nvSpPr>
        <p:spPr>
          <a:xfrm>
            <a:off x="3756960" y="5589240"/>
            <a:ext cx="43204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454314" y="5130536"/>
          <a:ext cx="1319510" cy="146681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599430">
                  <a:extLst>
                    <a:ext uri="{9D8B030D-6E8A-4147-A177-3AD203B41FA5}">
                      <a16:colId xmlns:a16="http://schemas.microsoft.com/office/drawing/2014/main" val="360979052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717752599"/>
                    </a:ext>
                  </a:extLst>
                </a:gridCol>
              </a:tblGrid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Index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 smtClean="0">
                          <a:effectLst/>
                        </a:rPr>
                        <a:t>utama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5806114"/>
                  </a:ext>
                </a:extLst>
              </a:tr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7752077"/>
                  </a:ext>
                </a:extLst>
              </a:tr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6375891"/>
                  </a:ext>
                </a:extLst>
              </a:tr>
              <a:tr h="36670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cs typeface="+mn-cs"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6104005"/>
                  </a:ext>
                </a:extLst>
              </a:tr>
            </a:tbl>
          </a:graphicData>
        </a:graphic>
      </p:graphicFrame>
      <p:sp>
        <p:nvSpPr>
          <p:cNvPr id="11" name="Equal 10"/>
          <p:cNvSpPr/>
          <p:nvPr/>
        </p:nvSpPr>
        <p:spPr>
          <a:xfrm>
            <a:off x="5711154" y="5589240"/>
            <a:ext cx="565720" cy="393904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0157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Sort Descending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3819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 smtClean="0"/>
              <a:t>import </a:t>
            </a:r>
            <a:r>
              <a:rPr lang="en-US" sz="2000" b="1" dirty="0" err="1"/>
              <a:t>java.util.Arrays</a:t>
            </a:r>
            <a:r>
              <a:rPr lang="en-US" sz="2000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public </a:t>
            </a:r>
            <a:r>
              <a:rPr lang="en-US" sz="2000" dirty="0"/>
              <a:t>class SortJavaAPI1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public </a:t>
            </a:r>
            <a:r>
              <a:rPr lang="en-US" sz="2000" dirty="0"/>
              <a:t>static void main(String[] </a:t>
            </a:r>
            <a:r>
              <a:rPr lang="en-US" sz="2000" dirty="0" err="1"/>
              <a:t>args</a:t>
            </a:r>
            <a:r>
              <a:rPr lang="en-US" sz="2000" dirty="0"/>
              <a:t>)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b="1" dirty="0" err="1" smtClean="0"/>
              <a:t>int</a:t>
            </a:r>
            <a:r>
              <a:rPr lang="en-US" sz="2000" b="1" dirty="0"/>
              <a:t>[] data = {5, 2, 7, 9, 2, 14, 1} 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/>
              <a:t>("Unsorted array: " + </a:t>
            </a:r>
            <a:r>
              <a:rPr lang="en-US" sz="2000" b="1" dirty="0" err="1"/>
              <a:t>Arrays.toString</a:t>
            </a:r>
            <a:r>
              <a:rPr lang="en-US" sz="2000" b="1" dirty="0"/>
              <a:t>(data)</a:t>
            </a:r>
            <a:r>
              <a:rPr lang="en-US" sz="2000" dirty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b="1" dirty="0" err="1" smtClean="0"/>
              <a:t>Arrays.sort</a:t>
            </a:r>
            <a:r>
              <a:rPr lang="en-US" sz="2000" b="1" dirty="0" smtClean="0"/>
              <a:t>(data</a:t>
            </a:r>
            <a:r>
              <a:rPr lang="en-US" sz="2000" b="1" dirty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(“Ascending Sorted </a:t>
            </a:r>
            <a:r>
              <a:rPr lang="en-US" sz="2000" dirty="0"/>
              <a:t>array: " + </a:t>
            </a:r>
            <a:r>
              <a:rPr lang="en-US" sz="2000" b="1" dirty="0" err="1"/>
              <a:t>Arrays.toString</a:t>
            </a:r>
            <a:r>
              <a:rPr lang="en-US" sz="2000" b="1" dirty="0"/>
              <a:t>(data</a:t>
            </a:r>
            <a:r>
              <a:rPr lang="en-US" sz="2000" b="1" dirty="0" smtClean="0"/>
              <a:t>)</a:t>
            </a:r>
            <a:r>
              <a:rPr lang="en-US" sz="2000" dirty="0" smtClean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		</a:t>
            </a:r>
            <a:r>
              <a:rPr lang="en-US" sz="2000" b="1" dirty="0" err="1"/>
              <a:t>int</a:t>
            </a:r>
            <a:r>
              <a:rPr lang="en-US" sz="2000" b="1" dirty="0"/>
              <a:t>[] temp = data;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</a:t>
            </a:r>
            <a:r>
              <a:rPr lang="en-US" sz="2000" b="1" dirty="0" smtClean="0"/>
              <a:t>	data </a:t>
            </a:r>
            <a:r>
              <a:rPr lang="en-US" sz="2000" b="1" dirty="0"/>
              <a:t>= new </a:t>
            </a:r>
            <a:r>
              <a:rPr lang="en-US" sz="2000" b="1" dirty="0" err="1"/>
              <a:t>int</a:t>
            </a:r>
            <a:r>
              <a:rPr lang="en-US" sz="2000" b="1" dirty="0"/>
              <a:t>[</a:t>
            </a:r>
            <a:r>
              <a:rPr lang="en-US" sz="2000" b="1" dirty="0" err="1"/>
              <a:t>temp.length</a:t>
            </a:r>
            <a:r>
              <a:rPr lang="en-US" sz="2000" b="1" dirty="0"/>
              <a:t>];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</a:t>
            </a:r>
            <a:r>
              <a:rPr lang="en-US" sz="2000" b="1" dirty="0" smtClean="0"/>
              <a:t>	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=temp.length-1;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</a:t>
            </a:r>
            <a:r>
              <a:rPr lang="en-US" sz="2000" b="1" dirty="0" smtClean="0"/>
              <a:t>	for(</a:t>
            </a:r>
            <a:r>
              <a:rPr lang="en-US" sz="2000" b="1" dirty="0" err="1" smtClean="0"/>
              <a:t>int</a:t>
            </a:r>
            <a:r>
              <a:rPr lang="en-US" sz="2000" b="1" dirty="0" smtClean="0"/>
              <a:t> </a:t>
            </a:r>
            <a:r>
              <a:rPr lang="en-US" sz="2000" b="1" dirty="0" err="1"/>
              <a:t>isi</a:t>
            </a:r>
            <a:r>
              <a:rPr lang="en-US" sz="2000" b="1" dirty="0"/>
              <a:t>: temp)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    </a:t>
            </a:r>
            <a:r>
              <a:rPr lang="en-US" sz="2000" b="1" dirty="0" smtClean="0"/>
              <a:t>		data[</a:t>
            </a:r>
            <a:r>
              <a:rPr lang="en-US" sz="2000" b="1" dirty="0" err="1" smtClean="0"/>
              <a:t>i</a:t>
            </a:r>
            <a:r>
              <a:rPr lang="en-US" sz="2000" b="1" dirty="0"/>
              <a:t>]=</a:t>
            </a:r>
            <a:r>
              <a:rPr lang="en-US" sz="2000" b="1" dirty="0" err="1"/>
              <a:t>isi</a:t>
            </a:r>
            <a:r>
              <a:rPr lang="en-US" sz="2000" b="1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    </a:t>
            </a:r>
            <a:r>
              <a:rPr lang="en-US" sz="2000" b="1" dirty="0" smtClean="0"/>
              <a:t>		</a:t>
            </a:r>
            <a:r>
              <a:rPr lang="en-US" sz="2000" b="1" dirty="0" err="1" smtClean="0"/>
              <a:t>i</a:t>
            </a:r>
            <a:r>
              <a:rPr lang="en-US" sz="2000" b="1" dirty="0" smtClean="0"/>
              <a:t>-</a:t>
            </a:r>
            <a:r>
              <a:rPr lang="en-US" sz="2000" b="1" dirty="0"/>
              <a:t>-;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</a:t>
            </a:r>
            <a:r>
              <a:rPr lang="en-US" sz="2000" b="1" dirty="0" smtClean="0"/>
              <a:t>	}</a:t>
            </a:r>
            <a:endParaRPr lang="en-US" sz="2000" b="1" dirty="0"/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        </a:t>
            </a:r>
            <a:r>
              <a:rPr lang="en-US" sz="2000" dirty="0" smtClean="0"/>
              <a:t>	</a:t>
            </a:r>
            <a:r>
              <a:rPr lang="en-US" sz="2000" dirty="0" err="1" smtClean="0"/>
              <a:t>System.out.println</a:t>
            </a:r>
            <a:r>
              <a:rPr lang="en-US" sz="2000" dirty="0"/>
              <a:t>("Descending sorted array: " + </a:t>
            </a:r>
            <a:r>
              <a:rPr lang="en-US" sz="2000" dirty="0" err="1"/>
              <a:t>Arrays.toString</a:t>
            </a:r>
            <a:r>
              <a:rPr lang="en-US" sz="2000" dirty="0"/>
              <a:t>(data));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    </a:t>
            </a:r>
            <a:r>
              <a:rPr lang="en-US" sz="2000" dirty="0" smtClean="0"/>
              <a:t>	}</a:t>
            </a:r>
            <a:endParaRPr lang="en-US" sz="2000" dirty="0"/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}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3923928" y="5541038"/>
            <a:ext cx="4392488" cy="120032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Output: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Unsorted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array: [5, 2, 7, 9, 2, 14, 1]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Ascending sorted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array: [1, 2, 2, 5, 7, 9, 14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Descending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sorted array: [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14, 9, 7, 5, 2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2,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1]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" name="Line Callout 1 (Accent Bar) 4"/>
          <p:cNvSpPr/>
          <p:nvPr/>
        </p:nvSpPr>
        <p:spPr>
          <a:xfrm>
            <a:off x="5148064" y="3573143"/>
            <a:ext cx="1512168" cy="287905"/>
          </a:xfrm>
          <a:prstGeom prst="accentCallout1">
            <a:avLst>
              <a:gd name="adj1" fmla="val 18750"/>
              <a:gd name="adj2" fmla="val 1947"/>
              <a:gd name="adj3" fmla="val -4714"/>
              <a:gd name="adj4" fmla="val -147992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Copy </a:t>
            </a: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seluruh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isi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array data </a:t>
            </a: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array temp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6" name="Line Callout 1 (Accent Bar) 5"/>
          <p:cNvSpPr/>
          <p:nvPr/>
        </p:nvSpPr>
        <p:spPr>
          <a:xfrm>
            <a:off x="5148064" y="4005191"/>
            <a:ext cx="1512168" cy="287905"/>
          </a:xfrm>
          <a:prstGeom prst="accentCallout1">
            <a:avLst>
              <a:gd name="adj1" fmla="val 18750"/>
              <a:gd name="adj2" fmla="val 1947"/>
              <a:gd name="adj3" fmla="val -71058"/>
              <a:gd name="adj4" fmla="val -85944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Kosongkan 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array data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7" name="Line Callout 1 (Accent Bar) 6"/>
          <p:cNvSpPr/>
          <p:nvPr/>
        </p:nvSpPr>
        <p:spPr>
          <a:xfrm>
            <a:off x="5159480" y="4439546"/>
            <a:ext cx="1512168" cy="573630"/>
          </a:xfrm>
          <a:prstGeom prst="accentCallout1">
            <a:avLst>
              <a:gd name="adj1" fmla="val 18750"/>
              <a:gd name="adj2" fmla="val 1947"/>
              <a:gd name="adj3" fmla="val 6131"/>
              <a:gd name="adj4" fmla="val -110417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Copy </a:t>
            </a: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isi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array temp </a:t>
            </a: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secara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terbalik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</a:t>
            </a:r>
            <a:r>
              <a:rPr kumimoji="0" lang="en-US" sz="105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ke</a:t>
            </a: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 array data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3131840" y="4005064"/>
            <a:ext cx="360040" cy="933606"/>
          </a:xfrm>
          <a:prstGeom prst="rightBrace">
            <a:avLst/>
          </a:prstGeom>
          <a:ln>
            <a:prstDash val="lg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1" name="Line Callout 1 (Accent Bar) 10"/>
          <p:cNvSpPr/>
          <p:nvPr/>
        </p:nvSpPr>
        <p:spPr>
          <a:xfrm>
            <a:off x="7145593" y="2863549"/>
            <a:ext cx="1512168" cy="287905"/>
          </a:xfrm>
          <a:prstGeom prst="accentCallout1">
            <a:avLst>
              <a:gd name="adj1" fmla="val 18750"/>
              <a:gd name="adj2" fmla="val 1947"/>
              <a:gd name="adj3" fmla="val 83920"/>
              <a:gd name="adj4" fmla="val -282994"/>
            </a:avLst>
          </a:prstGeom>
          <a:ln>
            <a:prstDash val="sysDash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Georgia"/>
                <a:ea typeface="+mn-ea"/>
                <a:cs typeface="+mn-cs"/>
              </a:rPr>
              <a:t>Sort Ascending array data</a:t>
            </a: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7010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1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6856" y="404664"/>
            <a:ext cx="8229600" cy="1066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Sort String </a:t>
            </a:r>
            <a:r>
              <a:rPr lang="en-US" dirty="0" err="1" smtClean="0"/>
              <a:t>dalam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168" y="1268760"/>
            <a:ext cx="8784976" cy="47525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 smtClean="0"/>
              <a:t>import </a:t>
            </a:r>
            <a:r>
              <a:rPr lang="en-US" sz="2000" b="1" dirty="0" err="1"/>
              <a:t>java.util.Arrays</a:t>
            </a:r>
            <a:r>
              <a:rPr lang="en-US" sz="2000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public </a:t>
            </a:r>
            <a:r>
              <a:rPr lang="en-US" sz="2000" dirty="0"/>
              <a:t>class SortJavaAPI1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public </a:t>
            </a:r>
            <a:r>
              <a:rPr lang="en-US" sz="2000" dirty="0"/>
              <a:t>static void main(String[] </a:t>
            </a:r>
            <a:r>
              <a:rPr lang="en-US" sz="2000" dirty="0" err="1"/>
              <a:t>args</a:t>
            </a:r>
            <a:r>
              <a:rPr lang="en-US" sz="2000" dirty="0"/>
              <a:t>)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b="1" dirty="0" smtClean="0"/>
              <a:t>String</a:t>
            </a:r>
            <a:r>
              <a:rPr lang="en-US" sz="2000" b="1" dirty="0"/>
              <a:t>[] data = </a:t>
            </a:r>
            <a:r>
              <a:rPr lang="en-US" sz="1600" b="1" dirty="0"/>
              <a:t>{"</a:t>
            </a:r>
            <a:r>
              <a:rPr lang="en-US" sz="1600" b="1" dirty="0" err="1"/>
              <a:t>Rayputra</a:t>
            </a:r>
            <a:r>
              <a:rPr lang="en-US" sz="1600" b="1" dirty="0"/>
              <a:t>", "</a:t>
            </a:r>
            <a:r>
              <a:rPr lang="en-US" sz="1600" b="1" dirty="0" err="1"/>
              <a:t>Siti</a:t>
            </a:r>
            <a:r>
              <a:rPr lang="en-US" sz="1600" b="1" dirty="0"/>
              <a:t> </a:t>
            </a:r>
            <a:r>
              <a:rPr lang="en-US" sz="1600" b="1" dirty="0" err="1"/>
              <a:t>Maylia</a:t>
            </a:r>
            <a:r>
              <a:rPr lang="en-US" sz="1600" b="1" dirty="0"/>
              <a:t>", "</a:t>
            </a:r>
            <a:r>
              <a:rPr lang="en-US" sz="1600" b="1" dirty="0" err="1"/>
              <a:t>Aprilio</a:t>
            </a:r>
            <a:r>
              <a:rPr lang="en-US" sz="1600" b="1" dirty="0"/>
              <a:t>", "Nabila", "</a:t>
            </a:r>
            <a:r>
              <a:rPr lang="en-US" sz="1600" b="1" dirty="0" err="1"/>
              <a:t>Rafif</a:t>
            </a:r>
            <a:r>
              <a:rPr lang="en-US" sz="1600" b="1" dirty="0"/>
              <a:t>", "</a:t>
            </a:r>
            <a:r>
              <a:rPr lang="en-US" sz="1600" b="1" dirty="0" err="1"/>
              <a:t>Wisnu</a:t>
            </a:r>
            <a:r>
              <a:rPr lang="en-US" sz="1600" b="1" dirty="0"/>
              <a:t>", "</a:t>
            </a:r>
            <a:r>
              <a:rPr lang="en-US" sz="1600" b="1" dirty="0" err="1"/>
              <a:t>Invana</a:t>
            </a:r>
            <a:r>
              <a:rPr lang="en-US" sz="1600" b="1" dirty="0"/>
              <a:t>"} </a:t>
            </a:r>
            <a:r>
              <a:rPr lang="en-US" sz="2000" b="1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/>
              <a:t>("Unsorted array: " + </a:t>
            </a:r>
            <a:r>
              <a:rPr lang="en-US" sz="2000" b="1" dirty="0" err="1"/>
              <a:t>Arrays.toString</a:t>
            </a:r>
            <a:r>
              <a:rPr lang="en-US" sz="2000" b="1" dirty="0"/>
              <a:t>(data)</a:t>
            </a:r>
            <a:r>
              <a:rPr lang="en-US" sz="2000" dirty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b="1" dirty="0" err="1" smtClean="0"/>
              <a:t>Arrays.sort</a:t>
            </a:r>
            <a:r>
              <a:rPr lang="en-US" sz="2000" b="1" dirty="0" smtClean="0"/>
              <a:t>(data</a:t>
            </a:r>
            <a:r>
              <a:rPr lang="en-US" sz="2000" b="1" dirty="0"/>
              <a:t>)</a:t>
            </a:r>
            <a:r>
              <a:rPr lang="en-US" sz="2000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 smtClean="0"/>
              <a:t>(“Ascending Sorted </a:t>
            </a:r>
            <a:r>
              <a:rPr lang="en-US" sz="2000" dirty="0"/>
              <a:t>array: " + </a:t>
            </a:r>
            <a:r>
              <a:rPr lang="en-US" sz="2000" b="1" dirty="0" err="1"/>
              <a:t>Arrays.toString</a:t>
            </a:r>
            <a:r>
              <a:rPr lang="en-US" sz="2000" b="1" dirty="0"/>
              <a:t>(data</a:t>
            </a:r>
            <a:r>
              <a:rPr lang="en-US" sz="2000" b="1" dirty="0" smtClean="0"/>
              <a:t>)</a:t>
            </a:r>
            <a:r>
              <a:rPr lang="en-US" sz="2000" dirty="0" smtClean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b="1" dirty="0" err="1"/>
              <a:t>int</a:t>
            </a:r>
            <a:r>
              <a:rPr lang="en-US" sz="2000" b="1" dirty="0"/>
              <a:t>[] temp = data;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	data = new </a:t>
            </a:r>
            <a:r>
              <a:rPr lang="en-US" sz="2000" b="1" dirty="0" err="1"/>
              <a:t>int</a:t>
            </a:r>
            <a:r>
              <a:rPr lang="en-US" sz="2000" b="1" dirty="0"/>
              <a:t>[</a:t>
            </a:r>
            <a:r>
              <a:rPr lang="en-US" sz="2000" b="1" dirty="0" err="1"/>
              <a:t>temp.length</a:t>
            </a:r>
            <a:r>
              <a:rPr lang="en-US" sz="2000" b="1" dirty="0"/>
              <a:t>];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	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=temp.length-1;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	for(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isi</a:t>
            </a:r>
            <a:r>
              <a:rPr lang="en-US" sz="2000" b="1" dirty="0"/>
              <a:t>: temp)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    		data[</a:t>
            </a:r>
            <a:r>
              <a:rPr lang="en-US" sz="2000" b="1" dirty="0" err="1"/>
              <a:t>i</a:t>
            </a:r>
            <a:r>
              <a:rPr lang="en-US" sz="2000" b="1" dirty="0"/>
              <a:t>]=</a:t>
            </a:r>
            <a:r>
              <a:rPr lang="en-US" sz="2000" b="1" dirty="0" err="1"/>
              <a:t>isi</a:t>
            </a:r>
            <a:r>
              <a:rPr lang="en-US" sz="2000" b="1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    		</a:t>
            </a:r>
            <a:r>
              <a:rPr lang="en-US" sz="2000" b="1" dirty="0" err="1"/>
              <a:t>i</a:t>
            </a:r>
            <a:r>
              <a:rPr lang="en-US" sz="2000" b="1" dirty="0"/>
              <a:t>--;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        	}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   	</a:t>
            </a:r>
            <a:r>
              <a:rPr lang="en-US" sz="2000" dirty="0"/>
              <a:t>	 </a:t>
            </a:r>
            <a:r>
              <a:rPr lang="en-US" sz="2000" dirty="0" err="1"/>
              <a:t>System.out.println</a:t>
            </a:r>
            <a:r>
              <a:rPr lang="en-US" sz="2000" dirty="0"/>
              <a:t>("Descending sorted array: " + </a:t>
            </a:r>
            <a:r>
              <a:rPr lang="en-US" sz="2000" dirty="0" err="1"/>
              <a:t>Arrays.toString</a:t>
            </a:r>
            <a:r>
              <a:rPr lang="en-US" sz="2000" dirty="0"/>
              <a:t>(data));</a:t>
            </a:r>
            <a:endParaRPr lang="en-US" sz="2000" dirty="0" smtClean="0"/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}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971600" y="5661248"/>
            <a:ext cx="7416824" cy="10772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Output: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Unsorted array: [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Rayputra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Siti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Maylia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Aprilio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Nabila,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Rafif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Wisnu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Invana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Ascending sorted array: [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Aprilio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Invana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Nabila,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Rafif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Rayputra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Siti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Maylia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Wisnu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]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Descending sorted array: [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Wisnu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Siti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Maylia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Rayputra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Rafif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Nabila,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Invana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en-US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Aprilio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]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4940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Topic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8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Ascending </a:t>
            </a:r>
            <a:r>
              <a:rPr lang="en-US" dirty="0" err="1"/>
              <a:t>dengan</a:t>
            </a:r>
            <a:r>
              <a:rPr lang="en-US" dirty="0"/>
              <a:t> Java </a:t>
            </a:r>
            <a:r>
              <a:rPr lang="en-US" dirty="0" smtClean="0"/>
              <a:t>API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139662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Sort()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toString</a:t>
            </a:r>
            <a:r>
              <a:rPr lang="en-US" dirty="0" smtClean="0"/>
              <a:t>() </a:t>
            </a:r>
            <a:r>
              <a:rPr lang="en-US" dirty="0" err="1" smtClean="0"/>
              <a:t>pada</a:t>
            </a:r>
            <a:r>
              <a:rPr lang="en-US" dirty="0" smtClean="0"/>
              <a:t> Class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Method Sort() </a:t>
            </a:r>
            <a:r>
              <a:rPr lang="en-US" dirty="0" err="1" smtClean="0"/>
              <a:t>dan</a:t>
            </a:r>
            <a:r>
              <a:rPr lang="en-US" dirty="0" smtClean="0"/>
              <a:t> method </a:t>
            </a:r>
            <a:r>
              <a:rPr lang="en-US" dirty="0" err="1" smtClean="0"/>
              <a:t>toString</a:t>
            </a:r>
            <a:r>
              <a:rPr lang="en-US" dirty="0" smtClean="0"/>
              <a:t>()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java library: </a:t>
            </a:r>
            <a:r>
              <a:rPr lang="en-US" b="1" dirty="0" err="1" smtClean="0"/>
              <a:t>java.util.Arrays</a:t>
            </a:r>
            <a:endParaRPr lang="en-US" b="1" dirty="0" smtClean="0"/>
          </a:p>
          <a:p>
            <a:endParaRPr lang="en-US" b="1" dirty="0" smtClean="0"/>
          </a:p>
          <a:p>
            <a:r>
              <a:rPr lang="en-US" dirty="0" smtClean="0"/>
              <a:t>Method </a:t>
            </a:r>
            <a:r>
              <a:rPr lang="en-US" b="1" dirty="0" smtClean="0"/>
              <a:t>Sort()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b="1" dirty="0" smtClean="0"/>
              <a:t>sorting </a:t>
            </a:r>
            <a:r>
              <a:rPr lang="en-US" dirty="0" smtClean="0"/>
              <a:t>(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i="1" dirty="0" smtClean="0"/>
              <a:t>ascending</a:t>
            </a:r>
            <a:r>
              <a:rPr lang="en-US" dirty="0" smtClean="0"/>
              <a:t>)</a:t>
            </a:r>
            <a:r>
              <a:rPr lang="en-US" b="1" dirty="0" smtClean="0"/>
              <a:t> data array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Method </a:t>
            </a:r>
            <a:r>
              <a:rPr lang="en-US" b="1" dirty="0" err="1" smtClean="0"/>
              <a:t>toString</a:t>
            </a:r>
            <a:r>
              <a:rPr lang="en-US" b="1" dirty="0" smtClean="0"/>
              <a:t>()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b="1" dirty="0" err="1" smtClean="0"/>
              <a:t>mendapatkan</a:t>
            </a:r>
            <a:r>
              <a:rPr lang="en-US" b="1" dirty="0" smtClean="0"/>
              <a:t> array </a:t>
            </a:r>
            <a:r>
              <a:rPr lang="en-US" dirty="0" smtClean="0"/>
              <a:t>(</a:t>
            </a:r>
            <a:r>
              <a:rPr lang="en-US" dirty="0" err="1" smtClean="0"/>
              <a:t>elemen</a:t>
            </a:r>
            <a:r>
              <a:rPr lang="en-US" dirty="0" smtClean="0"/>
              <a:t> data)</a:t>
            </a:r>
            <a:r>
              <a:rPr lang="en-US" b="1" dirty="0" smtClean="0"/>
              <a:t> </a:t>
            </a:r>
            <a:r>
              <a:rPr lang="en-US" b="1" dirty="0" err="1" smtClean="0"/>
              <a:t>dalam</a:t>
            </a:r>
            <a:r>
              <a:rPr lang="en-US" b="1" dirty="0" smtClean="0"/>
              <a:t> </a:t>
            </a:r>
            <a:r>
              <a:rPr lang="en-US" b="1" dirty="0" err="1" smtClean="0"/>
              <a:t>bentuk</a:t>
            </a:r>
            <a:r>
              <a:rPr lang="en-US" b="1" dirty="0" smtClean="0"/>
              <a:t> String</a:t>
            </a:r>
            <a:r>
              <a:rPr lang="en-US" dirty="0" smtClean="0"/>
              <a:t>.</a:t>
            </a:r>
          </a:p>
          <a:p>
            <a:pPr marL="363538" indent="0">
              <a:buNone/>
            </a:pPr>
            <a:r>
              <a:rPr lang="en-US" dirty="0"/>
              <a:t>Method </a:t>
            </a:r>
            <a:r>
              <a:rPr lang="en-US" dirty="0" err="1"/>
              <a:t>toString</a:t>
            </a:r>
            <a:r>
              <a:rPr lang="en-US" dirty="0"/>
              <a:t>()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mempermudah</a:t>
            </a:r>
            <a:r>
              <a:rPr lang="en-US" dirty="0" smtClean="0"/>
              <a:t> </a:t>
            </a:r>
            <a:r>
              <a:rPr lang="en-US" dirty="0" err="1" smtClean="0"/>
              <a:t>menyajikan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array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keseluruhan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846299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Menggunakan</a:t>
            </a:r>
            <a:r>
              <a:rPr lang="en-US" dirty="0" smtClean="0"/>
              <a:t> Method sort() Class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1441"/>
            <a:ext cx="8229600" cy="4325112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Import library:</a:t>
            </a:r>
          </a:p>
          <a:p>
            <a:pPr marL="1252538" indent="0">
              <a:buNone/>
            </a:pPr>
            <a:r>
              <a:rPr lang="en-US" b="1" dirty="0"/>
              <a:t>import </a:t>
            </a:r>
            <a:r>
              <a:rPr lang="en-US" b="1" dirty="0" err="1"/>
              <a:t>java.util.Arrays</a:t>
            </a:r>
            <a:r>
              <a:rPr lang="en-US" b="1" dirty="0" smtClean="0"/>
              <a:t>;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 startAt="2"/>
            </a:pPr>
            <a:r>
              <a:rPr lang="en-US" dirty="0" err="1" smtClean="0"/>
              <a:t>Memanggil</a:t>
            </a:r>
            <a:r>
              <a:rPr lang="en-US" dirty="0" smtClean="0"/>
              <a:t> method arrays:</a:t>
            </a:r>
          </a:p>
          <a:p>
            <a:pPr marL="1252538" indent="0">
              <a:buNone/>
            </a:pPr>
            <a:r>
              <a:rPr lang="en-US" b="1" dirty="0" err="1" smtClean="0"/>
              <a:t>Arrays.sort</a:t>
            </a:r>
            <a:r>
              <a:rPr lang="en-US" b="1" dirty="0" smtClean="0"/>
              <a:t>(</a:t>
            </a:r>
            <a:r>
              <a:rPr lang="en-US" i="1" dirty="0" smtClean="0"/>
              <a:t>&lt;array&gt;</a:t>
            </a:r>
            <a:r>
              <a:rPr lang="en-US" b="1" dirty="0" smtClean="0"/>
              <a:t>, </a:t>
            </a:r>
            <a:r>
              <a:rPr lang="en-US" i="1" dirty="0" smtClean="0"/>
              <a:t>&lt;from&gt;</a:t>
            </a:r>
            <a:r>
              <a:rPr lang="en-US" b="1" dirty="0" smtClean="0"/>
              <a:t>, </a:t>
            </a:r>
            <a:r>
              <a:rPr lang="en-US" i="1" dirty="0" smtClean="0"/>
              <a:t>&lt;to</a:t>
            </a:r>
            <a:r>
              <a:rPr lang="en-US" dirty="0" smtClean="0"/>
              <a:t>&gt;</a:t>
            </a:r>
            <a:r>
              <a:rPr lang="en-US" b="1" dirty="0" smtClean="0"/>
              <a:t>);</a:t>
            </a:r>
          </a:p>
          <a:p>
            <a:pPr marL="627063" indent="0">
              <a:buNone/>
            </a:pPr>
            <a:endParaRPr lang="en-US" sz="2000" dirty="0" smtClean="0"/>
          </a:p>
          <a:p>
            <a:pPr marL="627063" indent="0">
              <a:buNone/>
            </a:pPr>
            <a:r>
              <a:rPr lang="en-US" sz="2000" dirty="0" err="1" smtClean="0"/>
              <a:t>Keterangan</a:t>
            </a:r>
            <a:r>
              <a:rPr lang="en-US" sz="2000" dirty="0" smtClean="0"/>
              <a:t>:</a:t>
            </a:r>
          </a:p>
          <a:p>
            <a:pPr marL="969963" indent="-342900"/>
            <a:r>
              <a:rPr lang="en-US" sz="2000" b="1" dirty="0" smtClean="0"/>
              <a:t>&lt;array&gt;</a:t>
            </a:r>
            <a:r>
              <a:rPr lang="en-US" sz="2000" dirty="0" smtClean="0"/>
              <a:t>: array yang </a:t>
            </a:r>
            <a:r>
              <a:rPr lang="en-US" sz="2000" dirty="0" err="1" smtClean="0"/>
              <a:t>elementnya</a:t>
            </a:r>
            <a:r>
              <a:rPr lang="en-US" sz="2000" dirty="0" smtClean="0"/>
              <a:t>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diurutkan</a:t>
            </a:r>
            <a:r>
              <a:rPr lang="en-US" sz="2000" dirty="0" smtClean="0"/>
              <a:t>.</a:t>
            </a:r>
          </a:p>
          <a:p>
            <a:pPr marL="969963" indent="-342900"/>
            <a:r>
              <a:rPr lang="en-US" sz="2000" b="1" dirty="0" smtClean="0"/>
              <a:t>&lt;from&gt;</a:t>
            </a:r>
            <a:r>
              <a:rPr lang="en-US" sz="2000" dirty="0" smtClean="0"/>
              <a:t>: </a:t>
            </a:r>
            <a:r>
              <a:rPr lang="en-US" sz="2000" dirty="0" err="1" smtClean="0"/>
              <a:t>nomor</a:t>
            </a:r>
            <a:r>
              <a:rPr lang="en-US" sz="2000" dirty="0" smtClean="0"/>
              <a:t> index </a:t>
            </a:r>
            <a:r>
              <a:rPr lang="en-US" sz="2000" dirty="0" err="1" smtClean="0"/>
              <a:t>batas</a:t>
            </a:r>
            <a:r>
              <a:rPr lang="en-US" sz="2000" dirty="0" smtClean="0"/>
              <a:t> </a:t>
            </a:r>
            <a:r>
              <a:rPr lang="en-US" sz="2000" dirty="0" err="1" smtClean="0"/>
              <a:t>awal</a:t>
            </a:r>
            <a:r>
              <a:rPr lang="en-US" sz="2000" dirty="0" smtClean="0"/>
              <a:t> </a:t>
            </a:r>
            <a:r>
              <a:rPr lang="en-US" sz="2000" dirty="0" err="1" smtClean="0"/>
              <a:t>elemen</a:t>
            </a:r>
            <a:r>
              <a:rPr lang="en-US" sz="2000" dirty="0" smtClean="0"/>
              <a:t> yang </a:t>
            </a:r>
            <a:r>
              <a:rPr lang="en-US" sz="2000" dirty="0" err="1" smtClean="0"/>
              <a:t>akan</a:t>
            </a:r>
            <a:r>
              <a:rPr lang="en-US" sz="2000" dirty="0" smtClean="0"/>
              <a:t> </a:t>
            </a:r>
            <a:r>
              <a:rPr lang="en-US" sz="2000" dirty="0" err="1" smtClean="0"/>
              <a:t>diurutkan</a:t>
            </a:r>
            <a:r>
              <a:rPr lang="en-US" sz="2000" dirty="0" smtClean="0"/>
              <a:t>.</a:t>
            </a:r>
          </a:p>
          <a:p>
            <a:pPr marL="969963" indent="-342900"/>
            <a:r>
              <a:rPr lang="en-US" sz="2000" b="1" dirty="0" smtClean="0"/>
              <a:t>&lt;to&gt;</a:t>
            </a:r>
            <a:r>
              <a:rPr lang="en-US" sz="2000" dirty="0" smtClean="0"/>
              <a:t>: </a:t>
            </a:r>
            <a:r>
              <a:rPr lang="en-US" sz="2000" dirty="0" err="1"/>
              <a:t>nomor</a:t>
            </a:r>
            <a:r>
              <a:rPr lang="en-US" sz="2000" dirty="0"/>
              <a:t> </a:t>
            </a:r>
            <a:r>
              <a:rPr lang="en-US" sz="2000" dirty="0" smtClean="0"/>
              <a:t>(index-1) </a:t>
            </a:r>
            <a:r>
              <a:rPr lang="en-US" sz="2000" dirty="0" err="1"/>
              <a:t>batas</a:t>
            </a:r>
            <a:r>
              <a:rPr lang="en-US" sz="2000" dirty="0"/>
              <a:t> </a:t>
            </a:r>
            <a:r>
              <a:rPr lang="en-US" sz="2000" dirty="0" err="1" smtClean="0"/>
              <a:t>akhir</a:t>
            </a:r>
            <a:r>
              <a:rPr lang="en-US" sz="2000" dirty="0" smtClean="0"/>
              <a:t> </a:t>
            </a:r>
            <a:r>
              <a:rPr lang="en-US" sz="2000" dirty="0" err="1" smtClean="0"/>
              <a:t>elemen</a:t>
            </a:r>
            <a:r>
              <a:rPr lang="en-US" sz="2000" dirty="0" smtClean="0"/>
              <a:t> </a:t>
            </a:r>
            <a:r>
              <a:rPr lang="en-US" sz="2000" dirty="0"/>
              <a:t>yang </a:t>
            </a:r>
            <a:r>
              <a:rPr lang="en-US" sz="2000" dirty="0" err="1"/>
              <a:t>akan</a:t>
            </a:r>
            <a:r>
              <a:rPr lang="en-US" sz="2000" dirty="0"/>
              <a:t> </a:t>
            </a:r>
            <a:r>
              <a:rPr lang="en-US" sz="2000" dirty="0" err="1" smtClean="0"/>
              <a:t>diurutkan</a:t>
            </a:r>
            <a:r>
              <a:rPr lang="en-US" sz="2000" dirty="0" smtClean="0"/>
              <a:t>.</a:t>
            </a:r>
          </a:p>
          <a:p>
            <a:pPr marL="969963" indent="-342900"/>
            <a:r>
              <a:rPr lang="en-US" sz="2000" dirty="0" smtClean="0"/>
              <a:t>&lt;from&gt; </a:t>
            </a:r>
            <a:r>
              <a:rPr lang="en-US" sz="2000" dirty="0" err="1" smtClean="0"/>
              <a:t>dan</a:t>
            </a:r>
            <a:r>
              <a:rPr lang="en-US" sz="2000" dirty="0" smtClean="0"/>
              <a:t> &lt;to&gt;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dirty="0" err="1" smtClean="0"/>
              <a:t>diisi</a:t>
            </a:r>
            <a:r>
              <a:rPr lang="en-US" sz="2000" dirty="0" smtClean="0"/>
              <a:t> </a:t>
            </a:r>
            <a:r>
              <a:rPr lang="en-US" sz="2000" dirty="0" err="1" smtClean="0"/>
              <a:t>jika</a:t>
            </a:r>
            <a:r>
              <a:rPr lang="en-US" sz="2000" dirty="0" smtClean="0"/>
              <a:t>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mengurutkan</a:t>
            </a:r>
            <a:r>
              <a:rPr lang="en-US" sz="2000" dirty="0" smtClean="0"/>
              <a:t> </a:t>
            </a:r>
            <a:r>
              <a:rPr lang="en-US" sz="2000" dirty="0" err="1" smtClean="0"/>
              <a:t>hanya</a:t>
            </a:r>
            <a:r>
              <a:rPr lang="en-US" sz="2000" dirty="0" smtClean="0"/>
              <a:t> </a:t>
            </a:r>
            <a:r>
              <a:rPr lang="en-US" sz="2000" b="1" dirty="0" err="1" smtClean="0"/>
              <a:t>sebagian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elemen</a:t>
            </a:r>
            <a:r>
              <a:rPr lang="en-US" sz="2000" b="1" dirty="0" smtClean="0"/>
              <a:t> array (sub-array)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8768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Cara </a:t>
            </a:r>
            <a:r>
              <a:rPr lang="en-US" dirty="0" err="1" smtClean="0"/>
              <a:t>Menggunakan</a:t>
            </a:r>
            <a:r>
              <a:rPr lang="en-US" dirty="0" smtClean="0"/>
              <a:t> Method </a:t>
            </a:r>
            <a:r>
              <a:rPr lang="en-US" dirty="0" err="1" smtClean="0"/>
              <a:t>toString</a:t>
            </a:r>
            <a:r>
              <a:rPr lang="en-US" dirty="0" smtClean="0"/>
              <a:t>() Class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1441"/>
            <a:ext cx="8229600" cy="4325112"/>
          </a:xfrm>
        </p:spPr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dirty="0" smtClean="0"/>
              <a:t>Import library:</a:t>
            </a:r>
          </a:p>
          <a:p>
            <a:pPr marL="1252538" indent="0">
              <a:buNone/>
            </a:pPr>
            <a:r>
              <a:rPr lang="en-US" b="1" dirty="0"/>
              <a:t>import </a:t>
            </a:r>
            <a:r>
              <a:rPr lang="en-US" b="1" dirty="0" err="1"/>
              <a:t>java.util.Arrays</a:t>
            </a:r>
            <a:r>
              <a:rPr lang="en-US" b="1" dirty="0" smtClean="0"/>
              <a:t>;</a:t>
            </a:r>
          </a:p>
          <a:p>
            <a:pPr marL="624078" indent="-514350">
              <a:buFont typeface="+mj-lt"/>
              <a:buAutoNum type="arabicPeriod"/>
            </a:pPr>
            <a:endParaRPr lang="en-US" dirty="0" smtClean="0"/>
          </a:p>
          <a:p>
            <a:pPr marL="624078" indent="-514350">
              <a:buFont typeface="+mj-lt"/>
              <a:buAutoNum type="arabicPeriod" startAt="2"/>
            </a:pPr>
            <a:r>
              <a:rPr lang="en-US" dirty="0" err="1" smtClean="0"/>
              <a:t>Memanggil</a:t>
            </a:r>
            <a:r>
              <a:rPr lang="en-US" dirty="0" smtClean="0"/>
              <a:t> method arrays:</a:t>
            </a:r>
          </a:p>
          <a:p>
            <a:pPr marL="1252538" indent="0">
              <a:buNone/>
            </a:pPr>
            <a:r>
              <a:rPr lang="en-US" b="1" dirty="0" err="1" smtClean="0"/>
              <a:t>Arrays.toString</a:t>
            </a:r>
            <a:r>
              <a:rPr lang="en-US" b="1" dirty="0" smtClean="0"/>
              <a:t>(</a:t>
            </a:r>
            <a:r>
              <a:rPr lang="en-US" i="1" dirty="0" smtClean="0"/>
              <a:t>&lt;array&gt;</a:t>
            </a:r>
            <a:r>
              <a:rPr lang="en-US" b="1" dirty="0" smtClean="0"/>
              <a:t>);</a:t>
            </a:r>
          </a:p>
          <a:p>
            <a:pPr marL="627063" indent="0">
              <a:buNone/>
            </a:pPr>
            <a:endParaRPr lang="en-US" sz="2000" dirty="0" smtClean="0"/>
          </a:p>
          <a:p>
            <a:pPr marL="627063" indent="0">
              <a:buNone/>
            </a:pPr>
            <a:r>
              <a:rPr lang="en-US" sz="2000" dirty="0" err="1" smtClean="0"/>
              <a:t>Keterangan</a:t>
            </a:r>
            <a:r>
              <a:rPr lang="en-US" sz="2000" dirty="0" smtClean="0"/>
              <a:t>:</a:t>
            </a:r>
          </a:p>
          <a:p>
            <a:pPr marL="969963" indent="-342900"/>
            <a:r>
              <a:rPr lang="en-US" sz="2000" b="1" dirty="0" smtClean="0"/>
              <a:t>&lt;array&gt;</a:t>
            </a:r>
            <a:r>
              <a:rPr lang="en-US" sz="2000" dirty="0" smtClean="0"/>
              <a:t>: array yang </a:t>
            </a:r>
            <a:r>
              <a:rPr lang="en-US" sz="2000" dirty="0" err="1" smtClean="0"/>
              <a:t>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elemen</a:t>
            </a:r>
            <a:r>
              <a:rPr lang="en-US" sz="2000" dirty="0" smtClean="0"/>
              <a:t> </a:t>
            </a:r>
            <a:r>
              <a:rPr lang="en-US" sz="2000" dirty="0" err="1" smtClean="0"/>
              <a:t>isinya</a:t>
            </a:r>
            <a:r>
              <a:rPr lang="en-US" sz="2000" dirty="0" smtClean="0"/>
              <a:t> </a:t>
            </a:r>
            <a:r>
              <a:rPr lang="en-US" sz="2000" dirty="0" err="1" smtClean="0"/>
              <a:t>ingin</a:t>
            </a:r>
            <a:r>
              <a:rPr lang="en-US" sz="2000" dirty="0" smtClean="0"/>
              <a:t> </a:t>
            </a:r>
            <a:r>
              <a:rPr lang="en-US" sz="2000" dirty="0" err="1" smtClean="0"/>
              <a:t>disajikan</a:t>
            </a:r>
            <a:r>
              <a:rPr lang="en-US" sz="2000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4892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Sort Ascending </a:t>
            </a:r>
            <a:r>
              <a:rPr lang="en-US" dirty="0" err="1" smtClean="0"/>
              <a:t>Angka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3790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endParaRPr lang="en-US" sz="2000" dirty="0" smtClean="0"/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import </a:t>
            </a:r>
            <a:r>
              <a:rPr lang="en-US" sz="2000" b="1" dirty="0" err="1"/>
              <a:t>java.util.Arrays</a:t>
            </a:r>
            <a:r>
              <a:rPr lang="en-US" sz="2000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public </a:t>
            </a:r>
            <a:r>
              <a:rPr lang="en-US" sz="2000" dirty="0"/>
              <a:t>class SortJavaAPI1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public </a:t>
            </a:r>
            <a:r>
              <a:rPr lang="en-US" sz="2000" dirty="0"/>
              <a:t>static void main(String[] </a:t>
            </a:r>
            <a:r>
              <a:rPr lang="en-US" sz="2000" dirty="0" err="1"/>
              <a:t>args</a:t>
            </a:r>
            <a:r>
              <a:rPr lang="en-US" sz="2000" dirty="0"/>
              <a:t>)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b="1" dirty="0" err="1" smtClean="0"/>
              <a:t>int</a:t>
            </a:r>
            <a:r>
              <a:rPr lang="en-US" sz="2000" b="1" dirty="0"/>
              <a:t>[] data = {5, 2, 7, 9, 2, 14, 1} 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/>
              <a:t>("Unsorted array: " + </a:t>
            </a:r>
            <a:r>
              <a:rPr lang="en-US" sz="2000" b="1" dirty="0" err="1"/>
              <a:t>Arrays.toString</a:t>
            </a:r>
            <a:r>
              <a:rPr lang="en-US" sz="2000" b="1" dirty="0"/>
              <a:t>(data)</a:t>
            </a:r>
            <a:r>
              <a:rPr lang="en-US" sz="2000" dirty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b="1" dirty="0" err="1" smtClean="0"/>
              <a:t>Arrays.sort</a:t>
            </a:r>
            <a:r>
              <a:rPr lang="en-US" sz="2000" b="1" dirty="0" smtClean="0"/>
              <a:t>(data</a:t>
            </a:r>
            <a:r>
              <a:rPr lang="en-US" sz="2000" b="1" dirty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/>
              <a:t>("Sorted array: " + </a:t>
            </a:r>
            <a:r>
              <a:rPr lang="en-US" sz="2000" b="1" dirty="0" err="1"/>
              <a:t>Arrays.toString</a:t>
            </a:r>
            <a:r>
              <a:rPr lang="en-US" sz="2000" b="1" dirty="0"/>
              <a:t>(data)</a:t>
            </a:r>
            <a:r>
              <a:rPr lang="en-US" sz="2000" dirty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    </a:t>
            </a:r>
            <a:r>
              <a:rPr lang="en-US" sz="2000" dirty="0" smtClean="0"/>
              <a:t>	}</a:t>
            </a:r>
            <a:endParaRPr lang="en-US" sz="2000" dirty="0"/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}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3563888" y="5357840"/>
            <a:ext cx="4392488" cy="923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Output:</a:t>
            </a:r>
          </a:p>
          <a:p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Unsorted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array: [5, 2, 7, 9, 2, 14, 1]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Sorted array: [1, 2, 2, 5, 7, 9, 14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3110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Sort Ascending String </a:t>
            </a:r>
            <a:r>
              <a:rPr lang="en-US" dirty="0" err="1" smtClean="0"/>
              <a:t>dalam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43136"/>
            <a:ext cx="8784976" cy="4078152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endParaRPr lang="en-US" sz="2000" dirty="0" smtClean="0"/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import </a:t>
            </a:r>
            <a:r>
              <a:rPr lang="en-US" sz="2000" b="1" dirty="0" err="1"/>
              <a:t>java.util.Arrays</a:t>
            </a:r>
            <a:r>
              <a:rPr lang="en-US" sz="2000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public </a:t>
            </a:r>
            <a:r>
              <a:rPr lang="en-US" sz="2000" dirty="0"/>
              <a:t>class SortJavaAPI1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public </a:t>
            </a:r>
            <a:r>
              <a:rPr lang="en-US" sz="2000" dirty="0"/>
              <a:t>static void main(String[] </a:t>
            </a:r>
            <a:r>
              <a:rPr lang="en-US" sz="2000" dirty="0" err="1"/>
              <a:t>args</a:t>
            </a:r>
            <a:r>
              <a:rPr lang="en-US" sz="2000" dirty="0"/>
              <a:t>)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	</a:t>
            </a:r>
            <a:r>
              <a:rPr lang="en-US" sz="2000" b="1" dirty="0" smtClean="0"/>
              <a:t>String</a:t>
            </a:r>
            <a:r>
              <a:rPr lang="en-US" sz="2000" b="1" dirty="0"/>
              <a:t>[] data = </a:t>
            </a:r>
            <a:r>
              <a:rPr lang="en-US" sz="1600" b="1" dirty="0"/>
              <a:t>{"</a:t>
            </a:r>
            <a:r>
              <a:rPr lang="en-US" sz="1600" b="1" dirty="0" err="1"/>
              <a:t>Rayputra</a:t>
            </a:r>
            <a:r>
              <a:rPr lang="en-US" sz="1600" b="1" dirty="0"/>
              <a:t>", "</a:t>
            </a:r>
            <a:r>
              <a:rPr lang="en-US" sz="1600" b="1" dirty="0" err="1"/>
              <a:t>Siti</a:t>
            </a:r>
            <a:r>
              <a:rPr lang="en-US" sz="1600" b="1" dirty="0"/>
              <a:t> </a:t>
            </a:r>
            <a:r>
              <a:rPr lang="en-US" sz="1600" b="1" dirty="0" err="1"/>
              <a:t>Maylia</a:t>
            </a:r>
            <a:r>
              <a:rPr lang="en-US" sz="1600" b="1" dirty="0"/>
              <a:t>", "</a:t>
            </a:r>
            <a:r>
              <a:rPr lang="en-US" sz="1600" b="1" dirty="0" err="1"/>
              <a:t>Aprilio</a:t>
            </a:r>
            <a:r>
              <a:rPr lang="en-US" sz="1600" b="1" dirty="0"/>
              <a:t>", "Nabila", "</a:t>
            </a:r>
            <a:r>
              <a:rPr lang="en-US" sz="1600" b="1" dirty="0" err="1"/>
              <a:t>Rafif</a:t>
            </a:r>
            <a:r>
              <a:rPr lang="en-US" sz="1600" b="1" dirty="0"/>
              <a:t>", "</a:t>
            </a:r>
            <a:r>
              <a:rPr lang="en-US" sz="1600" b="1" dirty="0" err="1"/>
              <a:t>Wisnu</a:t>
            </a:r>
            <a:r>
              <a:rPr lang="en-US" sz="1600" b="1" dirty="0"/>
              <a:t>", "</a:t>
            </a:r>
            <a:r>
              <a:rPr lang="en-US" sz="1600" b="1" dirty="0" err="1"/>
              <a:t>Invana</a:t>
            </a:r>
            <a:r>
              <a:rPr lang="en-US" sz="1600" b="1" dirty="0"/>
              <a:t>"} </a:t>
            </a:r>
            <a:r>
              <a:rPr lang="en-US" sz="2000" b="1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/>
              <a:t>("Unsorted array: " + </a:t>
            </a:r>
            <a:r>
              <a:rPr lang="en-US" sz="2000" b="1" dirty="0" err="1"/>
              <a:t>Arrays.toString</a:t>
            </a:r>
            <a:r>
              <a:rPr lang="en-US" sz="2000" b="1" dirty="0"/>
              <a:t>(data)</a:t>
            </a:r>
            <a:r>
              <a:rPr lang="en-US" sz="2000" dirty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b="1" dirty="0" err="1" smtClean="0"/>
              <a:t>Arrays.sort</a:t>
            </a:r>
            <a:r>
              <a:rPr lang="en-US" sz="2000" b="1" dirty="0" smtClean="0"/>
              <a:t>(data</a:t>
            </a:r>
            <a:r>
              <a:rPr lang="en-US" sz="2000" b="1" dirty="0"/>
              <a:t>)</a:t>
            </a:r>
            <a:r>
              <a:rPr lang="en-US" sz="2000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/>
              <a:t>("Sorted array: " + </a:t>
            </a:r>
            <a:r>
              <a:rPr lang="en-US" sz="2000" b="1" dirty="0" err="1"/>
              <a:t>Arrays.toString</a:t>
            </a:r>
            <a:r>
              <a:rPr lang="en-US" sz="2000" b="1" dirty="0"/>
              <a:t>(data)</a:t>
            </a:r>
            <a:r>
              <a:rPr lang="en-US" sz="2000" dirty="0"/>
              <a:t>);    </a:t>
            </a:r>
            <a:r>
              <a:rPr lang="en-US" sz="2000" dirty="0" smtClean="0"/>
              <a:t>	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	</a:t>
            </a:r>
            <a:r>
              <a:rPr lang="en-US" sz="2000" dirty="0" smtClean="0"/>
              <a:t>}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971600" y="5733256"/>
            <a:ext cx="7200800" cy="923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Output: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Unsorted array: [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Rayputra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Maylia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Aprilio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Nabila,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Rafif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Wisnu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Invana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Sorted array: [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Aprilio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Invana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Nabila,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Rafif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Rayputra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Siti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Maylia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Wisnu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]</a:t>
            </a:r>
          </a:p>
        </p:txBody>
      </p:sp>
    </p:spTree>
    <p:extLst>
      <p:ext uri="{BB962C8B-B14F-4D97-AF65-F5344CB8AC3E}">
        <p14:creationId xmlns:p14="http://schemas.microsoft.com/office/powerpoint/2010/main" val="196655100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Sort </a:t>
            </a:r>
            <a:r>
              <a:rPr lang="en-US" dirty="0" err="1" smtClean="0"/>
              <a:t>Sebagian</a:t>
            </a:r>
            <a:r>
              <a:rPr lang="en-US" dirty="0" smtClean="0"/>
              <a:t> </a:t>
            </a:r>
            <a:r>
              <a:rPr lang="en-US" dirty="0" err="1" smtClean="0"/>
              <a:t>Elemen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386212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endParaRPr lang="en-US" sz="2000" dirty="0" smtClean="0"/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b="1" dirty="0"/>
              <a:t>import </a:t>
            </a:r>
            <a:r>
              <a:rPr lang="en-US" sz="2000" b="1" dirty="0" err="1"/>
              <a:t>java.util.Arrays</a:t>
            </a:r>
            <a:r>
              <a:rPr lang="en-US" sz="2000" b="1" dirty="0"/>
              <a:t>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public </a:t>
            </a:r>
            <a:r>
              <a:rPr lang="en-US" sz="2000" dirty="0"/>
              <a:t>class SortJavaAPI1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public </a:t>
            </a:r>
            <a:r>
              <a:rPr lang="en-US" sz="2000" dirty="0"/>
              <a:t>static void main(String[] </a:t>
            </a:r>
            <a:r>
              <a:rPr lang="en-US" sz="2000" dirty="0" err="1"/>
              <a:t>args</a:t>
            </a:r>
            <a:r>
              <a:rPr lang="en-US" sz="2000" dirty="0"/>
              <a:t>) {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b="1" dirty="0" err="1" smtClean="0"/>
              <a:t>int</a:t>
            </a:r>
            <a:r>
              <a:rPr lang="en-US" sz="2000" b="1" dirty="0"/>
              <a:t>[] data = {5, 2, 7, 9, 2, 14, 1} 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/>
              <a:t>("Unsorted array: " +</a:t>
            </a:r>
            <a:r>
              <a:rPr lang="en-US" sz="2000" b="1" dirty="0"/>
              <a:t> </a:t>
            </a:r>
            <a:r>
              <a:rPr lang="en-US" sz="2000" b="1" dirty="0" err="1"/>
              <a:t>Arrays.toString</a:t>
            </a:r>
            <a:r>
              <a:rPr lang="en-US" sz="2000" b="1" dirty="0"/>
              <a:t>(data)</a:t>
            </a:r>
            <a:r>
              <a:rPr lang="en-US" sz="2000" dirty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b="1" dirty="0" err="1" smtClean="0"/>
              <a:t>Arrays.sort</a:t>
            </a:r>
            <a:r>
              <a:rPr lang="en-US" sz="2000" b="1" dirty="0" smtClean="0"/>
              <a:t>(data, 2, 6);</a:t>
            </a:r>
            <a:endParaRPr lang="en-US" sz="2000" b="1" dirty="0"/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 smtClean="0"/>
              <a:t>		</a:t>
            </a:r>
            <a:r>
              <a:rPr lang="en-US" sz="2000" dirty="0" err="1" smtClean="0"/>
              <a:t>System.out.println</a:t>
            </a:r>
            <a:r>
              <a:rPr lang="en-US" sz="2000" dirty="0"/>
              <a:t>("Sorted array: " + </a:t>
            </a:r>
            <a:r>
              <a:rPr lang="en-US" sz="2000" b="1" dirty="0" err="1"/>
              <a:t>Arrays.toString</a:t>
            </a:r>
            <a:r>
              <a:rPr lang="en-US" sz="2000" b="1" dirty="0"/>
              <a:t>(data)</a:t>
            </a:r>
            <a:r>
              <a:rPr lang="en-US" sz="2000" dirty="0"/>
              <a:t>);</a:t>
            </a:r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    </a:t>
            </a:r>
            <a:r>
              <a:rPr lang="en-US" sz="2000" dirty="0" smtClean="0"/>
              <a:t>	}</a:t>
            </a:r>
            <a:endParaRPr lang="en-US" sz="2000" dirty="0"/>
          </a:p>
          <a:p>
            <a:pPr marL="0" indent="0">
              <a:buNone/>
              <a:tabLst>
                <a:tab pos="363538" algn="l"/>
                <a:tab pos="714375" algn="l"/>
                <a:tab pos="1077913" algn="l"/>
              </a:tabLst>
            </a:pPr>
            <a:r>
              <a:rPr lang="en-US" sz="2000" dirty="0"/>
              <a:t>}</a:t>
            </a:r>
            <a:endParaRPr lang="en-US" sz="2000" dirty="0" smtClean="0"/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3563888" y="5357840"/>
            <a:ext cx="4392488" cy="92333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Output: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Unsorted array: [5, 2, 7, 9, 2, 14, 1]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Sorted array: [5, 2, 2, 7, 9, 14, 1]</a:t>
            </a:r>
          </a:p>
        </p:txBody>
      </p:sp>
      <p:sp>
        <p:nvSpPr>
          <p:cNvPr id="5" name="Rectangle 4"/>
          <p:cNvSpPr/>
          <p:nvPr/>
        </p:nvSpPr>
        <p:spPr>
          <a:xfrm>
            <a:off x="5652120" y="5683282"/>
            <a:ext cx="1008112" cy="2439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6122" y="5960192"/>
            <a:ext cx="1008112" cy="243964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127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</a:t>
            </a:r>
            <a:r>
              <a:rPr lang="en-US" dirty="0" smtClean="0"/>
              <a:t>Descending </a:t>
            </a:r>
            <a:r>
              <a:rPr lang="en-US" dirty="0" err="1"/>
              <a:t>dengan</a:t>
            </a:r>
            <a:r>
              <a:rPr lang="en-US" dirty="0"/>
              <a:t> Java API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By: Augury El Rayeb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44985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6628</TotalTime>
  <Words>866</Words>
  <Application>Microsoft Office PowerPoint</Application>
  <PresentationFormat>On-screen Show (4:3)</PresentationFormat>
  <Paragraphs>196</Paragraphs>
  <Slides>17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Georgia</vt:lpstr>
      <vt:lpstr>Trebuchet MS</vt:lpstr>
      <vt:lpstr>Wingdings 2</vt:lpstr>
      <vt:lpstr>Urban</vt:lpstr>
      <vt:lpstr>FONDASI PEMROGRAMAN &amp; STRUKTUR DATA #10</vt:lpstr>
      <vt:lpstr>Sort Ascending dengan Java API</vt:lpstr>
      <vt:lpstr>Method Sort() dan toString() pada Class Arrays</vt:lpstr>
      <vt:lpstr>Cara Menggunakan Method sort() Class Arrays</vt:lpstr>
      <vt:lpstr>Cara Menggunakan Method toString() Class Arrays</vt:lpstr>
      <vt:lpstr>Contoh Sort Ascending Angka dalam Array</vt:lpstr>
      <vt:lpstr>Contoh Sort Ascending String dalam Array</vt:lpstr>
      <vt:lpstr>Contoh Sort Sebagian Elemen dalam Array</vt:lpstr>
      <vt:lpstr>Sort Descending dengan Java API</vt:lpstr>
      <vt:lpstr>Method Sort() dan toString() pada Class Arrays</vt:lpstr>
      <vt:lpstr>Cara Menggunakan Method sort() Class Arrays</vt:lpstr>
      <vt:lpstr>Cara Menggunakan Method toString() Class Arrays</vt:lpstr>
      <vt:lpstr>Membuat Sort Descending dengan Memanfaatkan Method Sort dari Class Arrays</vt:lpstr>
      <vt:lpstr>Cara Membuat Sort Descending dari Data Array yang Sudah Terurut Secara Ascending</vt:lpstr>
      <vt:lpstr>Contoh Sort Descending Angka dalam Array</vt:lpstr>
      <vt:lpstr>Contoh Sort String dalam Array</vt:lpstr>
      <vt:lpstr>See You Next Topic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551</cp:revision>
  <dcterms:created xsi:type="dcterms:W3CDTF">2011-09-16T02:11:44Z</dcterms:created>
  <dcterms:modified xsi:type="dcterms:W3CDTF">2019-10-17T01:10:01Z</dcterms:modified>
</cp:coreProperties>
</file>