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56" r:id="rId2"/>
    <p:sldId id="286" r:id="rId3"/>
    <p:sldId id="287" r:id="rId4"/>
    <p:sldId id="288" r:id="rId5"/>
    <p:sldId id="290" r:id="rId6"/>
    <p:sldId id="289" r:id="rId7"/>
    <p:sldId id="291" r:id="rId8"/>
    <p:sldId id="292" r:id="rId9"/>
    <p:sldId id="269" r:id="rId10"/>
    <p:sldId id="260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256"/>
          </p14:sldIdLst>
        </p14:section>
        <p14:section name="Exception Handling" id="{7C628A37-E87A-490F-B738-E0E0FBB30BC2}">
          <p14:sldIdLst>
            <p14:sldId id="286"/>
            <p14:sldId id="287"/>
          </p14:sldIdLst>
        </p14:section>
        <p14:section name="Scanner Type" id="{E1472098-C6C3-430B-9152-DFE36EC2E52E}">
          <p14:sldIdLst>
            <p14:sldId id="288"/>
            <p14:sldId id="290"/>
            <p14:sldId id="289"/>
            <p14:sldId id="291"/>
            <p14:sldId id="292"/>
            <p14:sldId id="26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1" d="100"/>
          <a:sy n="61" d="100"/>
        </p:scale>
        <p:origin x="14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augury.elrayeb@upj.ac.i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#3 - 4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Exception Handling,</a:t>
            </a:r>
          </a:p>
          <a:p>
            <a:r>
              <a:rPr lang="en-US" dirty="0" smtClean="0"/>
              <a:t>Scanner Type &amp; </a:t>
            </a:r>
            <a:r>
              <a:rPr lang="en-US" dirty="0" err="1" smtClean="0"/>
              <a:t>FileReader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 b="1" i="1">
                <a:solidFill>
                  <a:prstClr val="black"/>
                </a:solidFill>
                <a:latin typeface="Calibri"/>
              </a:rPr>
              <a:t>Exceptions</a:t>
            </a:r>
            <a:r>
              <a:rPr lang="en-US" sz="3200" i="1">
                <a:solidFill>
                  <a:prstClr val="black"/>
                </a:solidFill>
                <a:latin typeface="Calibri"/>
              </a:rPr>
              <a:t> digunakan untuk menangani kejadian eksepsi atau suatu kejadian yang tidak diharapkan (spt: error)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 b="1" i="1">
                <a:solidFill>
                  <a:prstClr val="black"/>
                </a:solidFill>
                <a:latin typeface="Calibri"/>
              </a:rPr>
              <a:t>try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 block digunakan untuk menguji kode yang mungkin akan menghasilkan suatu exception.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 b="1">
                <a:solidFill>
                  <a:prstClr val="black"/>
                </a:solidFill>
                <a:latin typeface="Calibri"/>
              </a:rPr>
              <a:t>catch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 block digunakan untuk melakukan proses jika suatu exception terjadi.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prstClr val="black"/>
                </a:solidFill>
                <a:latin typeface="Calibri"/>
              </a:rPr>
              <a:t>The </a:t>
            </a:r>
            <a:r>
              <a:rPr lang="en-US" sz="3200" b="1">
                <a:solidFill>
                  <a:prstClr val="black"/>
                </a:solidFill>
                <a:latin typeface="Calibri"/>
              </a:rPr>
              <a:t>finally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 clause selalu dijalankan sebelum penyelesaian blok, terlepas dari exception</a:t>
            </a:r>
            <a:r>
              <a:rPr lang="en-US" sz="3200" smtClean="0">
                <a:solidFill>
                  <a:prstClr val="black"/>
                </a:solidFill>
                <a:latin typeface="Calibri"/>
              </a:rPr>
              <a:t>.</a:t>
            </a:r>
            <a:endParaRPr lang="en-US"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540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Handling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700808"/>
            <a:ext cx="8229600" cy="50292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java.util.Scanner;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class exceptionTryCatch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public static void main( String [] args 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Scanner in = 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new Scanner( System.</a:t>
            </a:r>
            <a:r>
              <a:rPr kumimoji="0" lang="en-US" sz="1600" b="1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int 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System.</a:t>
            </a:r>
            <a:r>
              <a:rPr kumimoji="0" lang="en-US" sz="1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out.println( "Enter an integer: "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try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String oneLine = in.nextLine(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x = Integer.</a:t>
            </a:r>
            <a:r>
              <a:rPr kumimoji="0" lang="en-US" sz="1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parseInt( oneLine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System.</a:t>
            </a:r>
            <a:r>
              <a:rPr kumimoji="0" lang="en-US" sz="1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out.println( "Half of x is " + ( x / 2 )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catch( NumberFormatException e 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System.</a:t>
            </a:r>
            <a:r>
              <a:rPr kumimoji="0" lang="en-US" sz="1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out.println("anda harus memasukkan angka bulat");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System.</a:t>
            </a:r>
            <a:r>
              <a:rPr kumimoji="0" lang="en-US" sz="1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out.println( e 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33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Scanner Type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Metode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termudah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membaca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input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adalah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menggunakan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Scanner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menggunakan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scanner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perlu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melakukan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import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sbb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Membuat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object type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scanner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membaca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masukan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user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dari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konsol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4136900"/>
            <a:ext cx="4793300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java.util.Scanner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6135687"/>
            <a:ext cx="7374135" cy="46166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Scanner input = new Scanner(System.in);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243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Scanner </a:t>
            </a:r>
            <a:r>
              <a:rPr lang="en-US" smtClean="0"/>
              <a:t>Type</a:t>
            </a:r>
            <a:br>
              <a:rPr lang="en-US" smtClean="0"/>
            </a:br>
            <a:r>
              <a:rPr lang="en-US" smtClean="0"/>
              <a:t>FileReader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Metode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termudah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membaca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input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dari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file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teks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adalah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FileReader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Scanner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menggunakan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scanner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perlu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melakukan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import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sbb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Membuat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object type scanner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FileReader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membaca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file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teks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20379" y="4132981"/>
            <a:ext cx="5285421" cy="92333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java.util.Scanner;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java.io.FileReader;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java.io.FileNotFoundException;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5303" y="6125849"/>
            <a:ext cx="7732897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Scanner input = new Scanner(new FileReader(fileName));</a:t>
            </a: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15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Scanner Type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85536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simplest method for reading formatted input is to use a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Scanner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nextLine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membaca satu baris input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membaca input string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nextInt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membaca integer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nextDouble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membaca double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hasNextLine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verifikasi apakah ada input baris berikutnya (outputnya: boolean)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hasNext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verifikasi apakah ada input string berikutnya (outputnya: boolean)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hasNextInt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verifikasi apakah ada input integer berikutnya (outputnya: boolean)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hasNextDouble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untuk verifikasi apakah ada input double berikutnya (outputnya: boolean)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487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Scanner </a:t>
            </a:r>
            <a:r>
              <a:rPr lang="en-US" dirty="0" smtClean="0"/>
              <a:t>Type</a:t>
            </a:r>
            <a:br>
              <a:rPr lang="en-US" dirty="0" smtClean="0"/>
            </a:br>
            <a:r>
              <a:rPr lang="en-US" sz="2700" dirty="0" err="1" smtClean="0"/>
              <a:t>Contoh</a:t>
            </a:r>
            <a:r>
              <a:rPr lang="en-US" sz="2700" dirty="0" smtClean="0"/>
              <a:t> </a:t>
            </a:r>
            <a:r>
              <a:rPr lang="en-US" sz="2700" dirty="0" err="1" smtClean="0"/>
              <a:t>Penggunaan</a:t>
            </a:r>
            <a:r>
              <a:rPr lang="en-US" sz="2700" dirty="0" smtClean="0"/>
              <a:t> </a:t>
            </a:r>
            <a:r>
              <a:rPr lang="en-US" sz="2700" dirty="0" err="1" smtClean="0"/>
              <a:t>Membaca</a:t>
            </a:r>
            <a:r>
              <a:rPr lang="en-US" sz="2700" dirty="0" smtClean="0"/>
              <a:t> </a:t>
            </a:r>
            <a:r>
              <a:rPr lang="en-US" sz="2700" dirty="0" err="1" smtClean="0"/>
              <a:t>masukan</a:t>
            </a:r>
            <a:r>
              <a:rPr lang="en-US" sz="2700" dirty="0" smtClean="0"/>
              <a:t> </a:t>
            </a:r>
            <a:r>
              <a:rPr lang="en-US" sz="2700" dirty="0"/>
              <a:t>user </a:t>
            </a:r>
            <a:r>
              <a:rPr lang="en-US" sz="2700" dirty="0" err="1"/>
              <a:t>dari</a:t>
            </a:r>
            <a:r>
              <a:rPr lang="en-US" sz="2700" dirty="0"/>
              <a:t> </a:t>
            </a:r>
            <a:r>
              <a:rPr lang="en-US" sz="2700" dirty="0" err="1"/>
              <a:t>konsol</a:t>
            </a:r>
            <a:endParaRPr lang="en-US" sz="27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2294" y="1988840"/>
            <a:ext cx="5707012" cy="31516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lang="en-US" sz="1400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dirty="0" err="1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sz="1400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lvl="0" indent="0"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lang="en-US" sz="1400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dirty="0" err="1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400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lvl="0" indent="0"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class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bacaMasukan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public static void main(String[]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args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lang="en-US" sz="1400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nama</a:t>
            </a:r>
            <a:r>
              <a:rPr lang="en-US" sz="1400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lvl="0" indent="0"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</a:t>
            </a:r>
            <a:r>
              <a:rPr lang="en-US" sz="1400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400" dirty="0" err="1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masukanNama</a:t>
            </a:r>
            <a:r>
              <a:rPr lang="en-US" sz="1400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 = new Scanner(System.in);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lvl="0" indent="0"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	</a:t>
            </a:r>
            <a:r>
              <a:rPr lang="en-US" sz="1400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400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("Nama: ");</a:t>
            </a:r>
          </a:p>
          <a:p>
            <a:pPr marL="0" lvl="0" indent="0"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lang="en-US" sz="1400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nama</a:t>
            </a:r>
            <a:r>
              <a:rPr lang="en-US" sz="1400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masukanNama.nextLine</a:t>
            </a:r>
            <a:r>
              <a:rPr lang="en-US" sz="1400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("Nama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sz="1400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 “ +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nama</a:t>
            </a:r>
            <a:r>
              <a:rPr lang="en-US" sz="1400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lang="en-US" sz="1400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4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Scanner </a:t>
            </a:r>
            <a:r>
              <a:rPr lang="en-US" smtClean="0"/>
              <a:t>Type</a:t>
            </a:r>
            <a:br>
              <a:rPr lang="en-US" smtClean="0"/>
            </a:br>
            <a:r>
              <a:rPr lang="en-US" smtClean="0"/>
              <a:t>Contoh Penggunaan FileReader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2294" y="1988840"/>
            <a:ext cx="7081106" cy="470282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java.util.Scanner;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java.io.FileNotFoundException;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java.io.FileReader;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class bacaFile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public static void main(String[] args)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String file = “bio.txt”;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		try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Scanner fs = new Scanner(new FileReader(file));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		String isi = fs.nextLine();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		System.out.println(isi);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catch (FileNotFoundException fe)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        System.out.println("Invalid filename. Try another:");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  <a:tab pos="1255713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0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Latihan (Tugas)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r>
              <a:rPr lang="en-US" smtClean="0"/>
              <a:t>Buat program untuk membaca file teks. Kemudian tampilkan seluruh isi file teks tersebut pada Konsol.</a:t>
            </a:r>
          </a:p>
          <a:p>
            <a:pPr marL="0" indent="0">
              <a:buNone/>
            </a:pPr>
            <a:endParaRPr lang="en-US"/>
          </a:p>
          <a:p>
            <a:r>
              <a:rPr lang="en-US" smtClean="0"/>
              <a:t>Kirim ke: </a:t>
            </a:r>
            <a:r>
              <a:rPr lang="en-US" sz="2400" smtClean="0">
                <a:hlinkClick r:id="rId2"/>
              </a:rPr>
              <a:t>augury.elrayeb@upj.ac.id</a:t>
            </a:r>
            <a:endParaRPr lang="en-US" sz="2400" smtClean="0"/>
          </a:p>
          <a:p>
            <a:pPr lvl="1"/>
            <a:r>
              <a:rPr lang="en-US" smtClean="0"/>
              <a:t>Subject: tugas sdat 2016-01 - </a:t>
            </a:r>
            <a:r>
              <a:rPr lang="en-US"/>
              <a:t>nim - nama</a:t>
            </a:r>
            <a:endParaRPr lang="en-US" smtClean="0"/>
          </a:p>
          <a:p>
            <a:pPr lvl="1"/>
            <a:r>
              <a:rPr lang="en-US" smtClean="0"/>
              <a:t>Kasih penjelasan program pada email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6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3677</TotalTime>
  <Words>335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Georgia</vt:lpstr>
      <vt:lpstr>Trebuchet MS</vt:lpstr>
      <vt:lpstr>Wingdings 2</vt:lpstr>
      <vt:lpstr>Urban</vt:lpstr>
      <vt:lpstr>FONDASI PEMROGRAMAN &amp; STRUKTUR DATA #3 - 4</vt:lpstr>
      <vt:lpstr>Exception Handling</vt:lpstr>
      <vt:lpstr>Exception Handling</vt:lpstr>
      <vt:lpstr>The Scanner Type</vt:lpstr>
      <vt:lpstr>The Scanner Type FileReader</vt:lpstr>
      <vt:lpstr>The Scanner Type</vt:lpstr>
      <vt:lpstr>The Scanner Type Contoh Penggunaan Membaca masukan user dari konsol</vt:lpstr>
      <vt:lpstr>The Scanner Type Contoh Penggunaan FileReader</vt:lpstr>
      <vt:lpstr>Latihan (Tugas)</vt:lpstr>
      <vt:lpstr>See You Next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385</cp:revision>
  <dcterms:created xsi:type="dcterms:W3CDTF">2011-09-16T02:11:44Z</dcterms:created>
  <dcterms:modified xsi:type="dcterms:W3CDTF">2018-09-19T03:43:49Z</dcterms:modified>
</cp:coreProperties>
</file>