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67" r:id="rId3"/>
    <p:sldId id="270" r:id="rId4"/>
    <p:sldId id="268" r:id="rId5"/>
    <p:sldId id="269" r:id="rId6"/>
    <p:sldId id="271" r:id="rId7"/>
    <p:sldId id="27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10E4357-F8A5-4C89-8D90-0AF4A923F212}">
          <p14:sldIdLst>
            <p14:sldId id="256"/>
            <p14:sldId id="267"/>
            <p14:sldId id="270"/>
            <p14:sldId id="268"/>
            <p14:sldId id="269"/>
            <p14:sldId id="271"/>
            <p14:sldId id="27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434" autoAdjust="0"/>
  </p:normalViewPr>
  <p:slideViewPr>
    <p:cSldViewPr>
      <p:cViewPr>
        <p:scale>
          <a:sx n="50" d="100"/>
          <a:sy n="50" d="100"/>
        </p:scale>
        <p:origin x="60" y="2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3F7B12-9137-4225-85C2-EA9DE935678C}" type="doc">
      <dgm:prSet loTypeId="urn:microsoft.com/office/officeart/2005/8/layout/gear1" loCatId="relationship" qsTypeId="urn:microsoft.com/office/officeart/2005/8/quickstyle/simple2" qsCatId="simple" csTypeId="urn:microsoft.com/office/officeart/2005/8/colors/accent1_2" csCatId="accent1" phldr="1"/>
      <dgm:spPr/>
    </dgm:pt>
    <dgm:pt modelId="{483E5AD9-B6A6-4D2C-90CE-52A6C45C0221}">
      <dgm:prSet phldrT="[Text]"/>
      <dgm:spPr/>
      <dgm:t>
        <a:bodyPr/>
        <a:lstStyle/>
        <a:p>
          <a:r>
            <a:rPr lang="en-US" dirty="0" smtClean="0"/>
            <a:t>Output</a:t>
          </a:r>
          <a:endParaRPr lang="en-US" dirty="0"/>
        </a:p>
      </dgm:t>
    </dgm:pt>
    <dgm:pt modelId="{F74CD04F-416B-4F39-A113-20E176DF4574}" type="parTrans" cxnId="{498723D3-1EDA-49FE-A23F-4D97439BC566}">
      <dgm:prSet/>
      <dgm:spPr/>
      <dgm:t>
        <a:bodyPr/>
        <a:lstStyle/>
        <a:p>
          <a:endParaRPr lang="en-US"/>
        </a:p>
      </dgm:t>
    </dgm:pt>
    <dgm:pt modelId="{97A9D009-57A4-4FC0-BF0B-59341BE4B667}" type="sibTrans" cxnId="{498723D3-1EDA-49FE-A23F-4D97439BC566}">
      <dgm:prSet/>
      <dgm:spPr/>
      <dgm:t>
        <a:bodyPr/>
        <a:lstStyle/>
        <a:p>
          <a:endParaRPr lang="en-US"/>
        </a:p>
      </dgm:t>
    </dgm:pt>
    <dgm:pt modelId="{68B4E410-723F-4FD6-903A-21E27A494C92}">
      <dgm:prSet phldrT="[Text]"/>
      <dgm:spPr/>
      <dgm:t>
        <a:bodyPr/>
        <a:lstStyle/>
        <a:p>
          <a:r>
            <a:rPr lang="en-US" dirty="0" smtClean="0"/>
            <a:t>Process</a:t>
          </a:r>
          <a:endParaRPr lang="en-US" dirty="0"/>
        </a:p>
      </dgm:t>
    </dgm:pt>
    <dgm:pt modelId="{E5D8C08A-49CE-41AF-A21C-E15F82AEE60B}" type="parTrans" cxnId="{ED78C30B-4D82-49D8-B86B-FF92ABEC67A4}">
      <dgm:prSet/>
      <dgm:spPr/>
      <dgm:t>
        <a:bodyPr/>
        <a:lstStyle/>
        <a:p>
          <a:endParaRPr lang="en-US"/>
        </a:p>
      </dgm:t>
    </dgm:pt>
    <dgm:pt modelId="{B10C1DA6-B06D-41A8-AB4D-F8D9E09F1154}" type="sibTrans" cxnId="{ED78C30B-4D82-49D8-B86B-FF92ABEC67A4}">
      <dgm:prSet/>
      <dgm:spPr/>
      <dgm:t>
        <a:bodyPr/>
        <a:lstStyle/>
        <a:p>
          <a:endParaRPr lang="en-US"/>
        </a:p>
      </dgm:t>
    </dgm:pt>
    <dgm:pt modelId="{6D7F0E9D-4787-41E8-8B9B-C1ABC8B18A0C}">
      <dgm:prSet phldrT="[Text]"/>
      <dgm:spPr/>
      <dgm:t>
        <a:bodyPr/>
        <a:lstStyle/>
        <a:p>
          <a:r>
            <a:rPr lang="en-US" dirty="0" smtClean="0"/>
            <a:t>Input</a:t>
          </a:r>
          <a:endParaRPr lang="en-US" dirty="0"/>
        </a:p>
      </dgm:t>
    </dgm:pt>
    <dgm:pt modelId="{AAA90FDE-2613-4C26-9529-01082588A19B}" type="parTrans" cxnId="{11DDBC4C-46A9-4AAF-94D8-306D394F9825}">
      <dgm:prSet/>
      <dgm:spPr/>
      <dgm:t>
        <a:bodyPr/>
        <a:lstStyle/>
        <a:p>
          <a:endParaRPr lang="en-US"/>
        </a:p>
      </dgm:t>
    </dgm:pt>
    <dgm:pt modelId="{93AD804F-2BC7-47D0-A3B0-DBB3BC5590DF}" type="sibTrans" cxnId="{11DDBC4C-46A9-4AAF-94D8-306D394F9825}">
      <dgm:prSet/>
      <dgm:spPr/>
      <dgm:t>
        <a:bodyPr/>
        <a:lstStyle/>
        <a:p>
          <a:endParaRPr lang="en-US"/>
        </a:p>
      </dgm:t>
    </dgm:pt>
    <dgm:pt modelId="{6A09F66C-8CDB-4FA0-A6FF-60E66386D57D}" type="pres">
      <dgm:prSet presAssocID="{D53F7B12-9137-4225-85C2-EA9DE935678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412558F-AE12-4FC4-9394-E677717ECDC1}" type="pres">
      <dgm:prSet presAssocID="{483E5AD9-B6A6-4D2C-90CE-52A6C45C022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32138-34D0-4D0F-8314-AA6D2735BABA}" type="pres">
      <dgm:prSet presAssocID="{483E5AD9-B6A6-4D2C-90CE-52A6C45C0221}" presName="gear1srcNode" presStyleLbl="node1" presStyleIdx="0" presStyleCnt="3"/>
      <dgm:spPr/>
      <dgm:t>
        <a:bodyPr/>
        <a:lstStyle/>
        <a:p>
          <a:endParaRPr lang="en-US"/>
        </a:p>
      </dgm:t>
    </dgm:pt>
    <dgm:pt modelId="{8A74E3D7-94FD-4C90-944E-E4D9F5255DE5}" type="pres">
      <dgm:prSet presAssocID="{483E5AD9-B6A6-4D2C-90CE-52A6C45C0221}" presName="gear1dstNode" presStyleLbl="node1" presStyleIdx="0" presStyleCnt="3"/>
      <dgm:spPr/>
      <dgm:t>
        <a:bodyPr/>
        <a:lstStyle/>
        <a:p>
          <a:endParaRPr lang="en-US"/>
        </a:p>
      </dgm:t>
    </dgm:pt>
    <dgm:pt modelId="{86A9F892-4713-4D00-B732-487D9F8AAB6E}" type="pres">
      <dgm:prSet presAssocID="{68B4E410-723F-4FD6-903A-21E27A494C9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B184D-5CA4-4033-8B02-61B7C1CAD4FC}" type="pres">
      <dgm:prSet presAssocID="{68B4E410-723F-4FD6-903A-21E27A494C92}" presName="gear2srcNode" presStyleLbl="node1" presStyleIdx="1" presStyleCnt="3"/>
      <dgm:spPr/>
      <dgm:t>
        <a:bodyPr/>
        <a:lstStyle/>
        <a:p>
          <a:endParaRPr lang="en-US"/>
        </a:p>
      </dgm:t>
    </dgm:pt>
    <dgm:pt modelId="{15CEA2C7-6B4E-4330-AEA1-2A6FECCE139A}" type="pres">
      <dgm:prSet presAssocID="{68B4E410-723F-4FD6-903A-21E27A494C92}" presName="gear2dstNode" presStyleLbl="node1" presStyleIdx="1" presStyleCnt="3"/>
      <dgm:spPr/>
      <dgm:t>
        <a:bodyPr/>
        <a:lstStyle/>
        <a:p>
          <a:endParaRPr lang="en-US"/>
        </a:p>
      </dgm:t>
    </dgm:pt>
    <dgm:pt modelId="{6C0BFE52-4D11-4727-ACA3-0078B705DA4D}" type="pres">
      <dgm:prSet presAssocID="{6D7F0E9D-4787-41E8-8B9B-C1ABC8B18A0C}" presName="gear3" presStyleLbl="node1" presStyleIdx="2" presStyleCnt="3"/>
      <dgm:spPr/>
      <dgm:t>
        <a:bodyPr/>
        <a:lstStyle/>
        <a:p>
          <a:endParaRPr lang="en-US"/>
        </a:p>
      </dgm:t>
    </dgm:pt>
    <dgm:pt modelId="{26B9EAE5-C44C-48F4-8F50-A851D98E475E}" type="pres">
      <dgm:prSet presAssocID="{6D7F0E9D-4787-41E8-8B9B-C1ABC8B18A0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F3F22-1E47-4DE5-B17E-2E8A8C64AB01}" type="pres">
      <dgm:prSet presAssocID="{6D7F0E9D-4787-41E8-8B9B-C1ABC8B18A0C}" presName="gear3srcNode" presStyleLbl="node1" presStyleIdx="2" presStyleCnt="3"/>
      <dgm:spPr/>
      <dgm:t>
        <a:bodyPr/>
        <a:lstStyle/>
        <a:p>
          <a:endParaRPr lang="en-US"/>
        </a:p>
      </dgm:t>
    </dgm:pt>
    <dgm:pt modelId="{82E37882-4160-4252-ABD5-3E3F99590047}" type="pres">
      <dgm:prSet presAssocID="{6D7F0E9D-4787-41E8-8B9B-C1ABC8B18A0C}" presName="gear3dstNode" presStyleLbl="node1" presStyleIdx="2" presStyleCnt="3"/>
      <dgm:spPr/>
      <dgm:t>
        <a:bodyPr/>
        <a:lstStyle/>
        <a:p>
          <a:endParaRPr lang="en-US"/>
        </a:p>
      </dgm:t>
    </dgm:pt>
    <dgm:pt modelId="{7A8F4FF1-7159-4DFA-9F23-198C10028FD8}" type="pres">
      <dgm:prSet presAssocID="{97A9D009-57A4-4FC0-BF0B-59341BE4B667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DB97319B-E94F-4D56-B545-A70744046FBE}" type="pres">
      <dgm:prSet presAssocID="{B10C1DA6-B06D-41A8-AB4D-F8D9E09F1154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4BAB97CB-F6EF-4BB8-AAD2-C0FAE9226E3B}" type="pres">
      <dgm:prSet presAssocID="{93AD804F-2BC7-47D0-A3B0-DBB3BC5590DF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4CE16781-42A1-49B1-905E-84A0E063ACF8}" type="presOf" srcId="{483E5AD9-B6A6-4D2C-90CE-52A6C45C0221}" destId="{8A74E3D7-94FD-4C90-944E-E4D9F5255DE5}" srcOrd="2" destOrd="0" presId="urn:microsoft.com/office/officeart/2005/8/layout/gear1"/>
    <dgm:cxn modelId="{7C3869CC-14C2-4F6C-8264-F5CBDDB35A07}" type="presOf" srcId="{6D7F0E9D-4787-41E8-8B9B-C1ABC8B18A0C}" destId="{59AF3F22-1E47-4DE5-B17E-2E8A8C64AB01}" srcOrd="2" destOrd="0" presId="urn:microsoft.com/office/officeart/2005/8/layout/gear1"/>
    <dgm:cxn modelId="{D604A080-7044-45EF-BF82-5188B91B4618}" type="presOf" srcId="{97A9D009-57A4-4FC0-BF0B-59341BE4B667}" destId="{7A8F4FF1-7159-4DFA-9F23-198C10028FD8}" srcOrd="0" destOrd="0" presId="urn:microsoft.com/office/officeart/2005/8/layout/gear1"/>
    <dgm:cxn modelId="{ED78C30B-4D82-49D8-B86B-FF92ABEC67A4}" srcId="{D53F7B12-9137-4225-85C2-EA9DE935678C}" destId="{68B4E410-723F-4FD6-903A-21E27A494C92}" srcOrd="1" destOrd="0" parTransId="{E5D8C08A-49CE-41AF-A21C-E15F82AEE60B}" sibTransId="{B10C1DA6-B06D-41A8-AB4D-F8D9E09F1154}"/>
    <dgm:cxn modelId="{498723D3-1EDA-49FE-A23F-4D97439BC566}" srcId="{D53F7B12-9137-4225-85C2-EA9DE935678C}" destId="{483E5AD9-B6A6-4D2C-90CE-52A6C45C0221}" srcOrd="0" destOrd="0" parTransId="{F74CD04F-416B-4F39-A113-20E176DF4574}" sibTransId="{97A9D009-57A4-4FC0-BF0B-59341BE4B667}"/>
    <dgm:cxn modelId="{3F5A92BE-CA04-458D-97BD-082FF18089CC}" type="presOf" srcId="{6D7F0E9D-4787-41E8-8B9B-C1ABC8B18A0C}" destId="{26B9EAE5-C44C-48F4-8F50-A851D98E475E}" srcOrd="1" destOrd="0" presId="urn:microsoft.com/office/officeart/2005/8/layout/gear1"/>
    <dgm:cxn modelId="{8AB9CCB8-C8AB-4CFF-8576-EEC4FAAB8FF3}" type="presOf" srcId="{483E5AD9-B6A6-4D2C-90CE-52A6C45C0221}" destId="{C4432138-34D0-4D0F-8314-AA6D2735BABA}" srcOrd="1" destOrd="0" presId="urn:microsoft.com/office/officeart/2005/8/layout/gear1"/>
    <dgm:cxn modelId="{11DDBC4C-46A9-4AAF-94D8-306D394F9825}" srcId="{D53F7B12-9137-4225-85C2-EA9DE935678C}" destId="{6D7F0E9D-4787-41E8-8B9B-C1ABC8B18A0C}" srcOrd="2" destOrd="0" parTransId="{AAA90FDE-2613-4C26-9529-01082588A19B}" sibTransId="{93AD804F-2BC7-47D0-A3B0-DBB3BC5590DF}"/>
    <dgm:cxn modelId="{8EF8F1D7-897C-4A4A-9F33-ED9A10DC7C2F}" type="presOf" srcId="{6D7F0E9D-4787-41E8-8B9B-C1ABC8B18A0C}" destId="{6C0BFE52-4D11-4727-ACA3-0078B705DA4D}" srcOrd="0" destOrd="0" presId="urn:microsoft.com/office/officeart/2005/8/layout/gear1"/>
    <dgm:cxn modelId="{E1CFC4DF-BAA4-477E-9AFA-75EF35B24271}" type="presOf" srcId="{68B4E410-723F-4FD6-903A-21E27A494C92}" destId="{15CEA2C7-6B4E-4330-AEA1-2A6FECCE139A}" srcOrd="2" destOrd="0" presId="urn:microsoft.com/office/officeart/2005/8/layout/gear1"/>
    <dgm:cxn modelId="{2CBFF208-DF01-499C-91CF-8B879380F62D}" type="presOf" srcId="{483E5AD9-B6A6-4D2C-90CE-52A6C45C0221}" destId="{D412558F-AE12-4FC4-9394-E677717ECDC1}" srcOrd="0" destOrd="0" presId="urn:microsoft.com/office/officeart/2005/8/layout/gear1"/>
    <dgm:cxn modelId="{1C8E9A48-AF4A-457B-A92B-E6986A939745}" type="presOf" srcId="{93AD804F-2BC7-47D0-A3B0-DBB3BC5590DF}" destId="{4BAB97CB-F6EF-4BB8-AAD2-C0FAE9226E3B}" srcOrd="0" destOrd="0" presId="urn:microsoft.com/office/officeart/2005/8/layout/gear1"/>
    <dgm:cxn modelId="{382E452C-C343-4CBC-A9CE-46D9E0298C0E}" type="presOf" srcId="{68B4E410-723F-4FD6-903A-21E27A494C92}" destId="{B86B184D-5CA4-4033-8B02-61B7C1CAD4FC}" srcOrd="1" destOrd="0" presId="urn:microsoft.com/office/officeart/2005/8/layout/gear1"/>
    <dgm:cxn modelId="{2EE21130-E60A-461A-B5AD-BE0A64DCD7A7}" type="presOf" srcId="{6D7F0E9D-4787-41E8-8B9B-C1ABC8B18A0C}" destId="{82E37882-4160-4252-ABD5-3E3F99590047}" srcOrd="3" destOrd="0" presId="urn:microsoft.com/office/officeart/2005/8/layout/gear1"/>
    <dgm:cxn modelId="{B83A1B52-818D-4E36-987E-D9A4D61D5D6B}" type="presOf" srcId="{B10C1DA6-B06D-41A8-AB4D-F8D9E09F1154}" destId="{DB97319B-E94F-4D56-B545-A70744046FBE}" srcOrd="0" destOrd="0" presId="urn:microsoft.com/office/officeart/2005/8/layout/gear1"/>
    <dgm:cxn modelId="{2A4EFB2F-509D-4C98-AD99-391795D049B1}" type="presOf" srcId="{D53F7B12-9137-4225-85C2-EA9DE935678C}" destId="{6A09F66C-8CDB-4FA0-A6FF-60E66386D57D}" srcOrd="0" destOrd="0" presId="urn:microsoft.com/office/officeart/2005/8/layout/gear1"/>
    <dgm:cxn modelId="{A0276A01-EFF0-43D0-82C1-6A2EBFBA0062}" type="presOf" srcId="{68B4E410-723F-4FD6-903A-21E27A494C92}" destId="{86A9F892-4713-4D00-B732-487D9F8AAB6E}" srcOrd="0" destOrd="0" presId="urn:microsoft.com/office/officeart/2005/8/layout/gear1"/>
    <dgm:cxn modelId="{8AEFC1FF-8DD0-4EB5-AEC2-8E80E405FB54}" type="presParOf" srcId="{6A09F66C-8CDB-4FA0-A6FF-60E66386D57D}" destId="{D412558F-AE12-4FC4-9394-E677717ECDC1}" srcOrd="0" destOrd="0" presId="urn:microsoft.com/office/officeart/2005/8/layout/gear1"/>
    <dgm:cxn modelId="{EED04137-9549-499E-A51C-F56D8C79BE3B}" type="presParOf" srcId="{6A09F66C-8CDB-4FA0-A6FF-60E66386D57D}" destId="{C4432138-34D0-4D0F-8314-AA6D2735BABA}" srcOrd="1" destOrd="0" presId="urn:microsoft.com/office/officeart/2005/8/layout/gear1"/>
    <dgm:cxn modelId="{D40DFF36-C03E-4C1E-9227-10DFACBC3895}" type="presParOf" srcId="{6A09F66C-8CDB-4FA0-A6FF-60E66386D57D}" destId="{8A74E3D7-94FD-4C90-944E-E4D9F5255DE5}" srcOrd="2" destOrd="0" presId="urn:microsoft.com/office/officeart/2005/8/layout/gear1"/>
    <dgm:cxn modelId="{0CD39DE8-5279-44B0-9EC9-20FBE0DE96A3}" type="presParOf" srcId="{6A09F66C-8CDB-4FA0-A6FF-60E66386D57D}" destId="{86A9F892-4713-4D00-B732-487D9F8AAB6E}" srcOrd="3" destOrd="0" presId="urn:microsoft.com/office/officeart/2005/8/layout/gear1"/>
    <dgm:cxn modelId="{850260FE-6783-49FE-ADFA-201FD902DD08}" type="presParOf" srcId="{6A09F66C-8CDB-4FA0-A6FF-60E66386D57D}" destId="{B86B184D-5CA4-4033-8B02-61B7C1CAD4FC}" srcOrd="4" destOrd="0" presId="urn:microsoft.com/office/officeart/2005/8/layout/gear1"/>
    <dgm:cxn modelId="{B8988AE8-FFD2-4022-BC5C-9178F83A4DA3}" type="presParOf" srcId="{6A09F66C-8CDB-4FA0-A6FF-60E66386D57D}" destId="{15CEA2C7-6B4E-4330-AEA1-2A6FECCE139A}" srcOrd="5" destOrd="0" presId="urn:microsoft.com/office/officeart/2005/8/layout/gear1"/>
    <dgm:cxn modelId="{25F0ED6F-EEB9-41A8-BD80-FA90F2C1CE29}" type="presParOf" srcId="{6A09F66C-8CDB-4FA0-A6FF-60E66386D57D}" destId="{6C0BFE52-4D11-4727-ACA3-0078B705DA4D}" srcOrd="6" destOrd="0" presId="urn:microsoft.com/office/officeart/2005/8/layout/gear1"/>
    <dgm:cxn modelId="{86BBD991-7C23-4B24-BB38-9122C8ACE76A}" type="presParOf" srcId="{6A09F66C-8CDB-4FA0-A6FF-60E66386D57D}" destId="{26B9EAE5-C44C-48F4-8F50-A851D98E475E}" srcOrd="7" destOrd="0" presId="urn:microsoft.com/office/officeart/2005/8/layout/gear1"/>
    <dgm:cxn modelId="{A28309C6-F48F-406A-AA4C-A1E1EC7CB4B8}" type="presParOf" srcId="{6A09F66C-8CDB-4FA0-A6FF-60E66386D57D}" destId="{59AF3F22-1E47-4DE5-B17E-2E8A8C64AB01}" srcOrd="8" destOrd="0" presId="urn:microsoft.com/office/officeart/2005/8/layout/gear1"/>
    <dgm:cxn modelId="{B859CE41-19A9-4B70-80DD-08BDE3516477}" type="presParOf" srcId="{6A09F66C-8CDB-4FA0-A6FF-60E66386D57D}" destId="{82E37882-4160-4252-ABD5-3E3F99590047}" srcOrd="9" destOrd="0" presId="urn:microsoft.com/office/officeart/2005/8/layout/gear1"/>
    <dgm:cxn modelId="{9B3A29A3-8B66-4B13-B8A4-0222EC36DA37}" type="presParOf" srcId="{6A09F66C-8CDB-4FA0-A6FF-60E66386D57D}" destId="{7A8F4FF1-7159-4DFA-9F23-198C10028FD8}" srcOrd="10" destOrd="0" presId="urn:microsoft.com/office/officeart/2005/8/layout/gear1"/>
    <dgm:cxn modelId="{80951B33-89F0-4593-AB15-5FD5A5E859BF}" type="presParOf" srcId="{6A09F66C-8CDB-4FA0-A6FF-60E66386D57D}" destId="{DB97319B-E94F-4D56-B545-A70744046FBE}" srcOrd="11" destOrd="0" presId="urn:microsoft.com/office/officeart/2005/8/layout/gear1"/>
    <dgm:cxn modelId="{DABBBAB0-E1D0-48D2-9C3A-447188DEAFAB}" type="presParOf" srcId="{6A09F66C-8CDB-4FA0-A6FF-60E66386D57D}" destId="{4BAB97CB-F6EF-4BB8-AAD2-C0FAE9226E3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108C4A-4DDF-4AB1-BCC7-701B13117DB6}" type="doc">
      <dgm:prSet loTypeId="urn:microsoft.com/office/officeart/2011/layout/ConvergingText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EF19F2-7B43-45DE-A0E4-4F05DF2E5AA8}">
      <dgm:prSet phldrT="[Text]"/>
      <dgm:spPr/>
      <dgm:t>
        <a:bodyPr/>
        <a:lstStyle/>
        <a:p>
          <a:r>
            <a:rPr lang="en-US" dirty="0" smtClean="0"/>
            <a:t>Proses </a:t>
          </a:r>
          <a:r>
            <a:rPr lang="en-US" dirty="0" err="1" smtClean="0"/>
            <a:t>Hitung</a:t>
          </a:r>
          <a:r>
            <a:rPr lang="en-US" dirty="0" smtClean="0"/>
            <a:t> </a:t>
          </a:r>
          <a:r>
            <a:rPr lang="en-US" dirty="0" err="1" smtClean="0"/>
            <a:t>Gaji</a:t>
          </a:r>
          <a:endParaRPr lang="en-US" dirty="0"/>
        </a:p>
      </dgm:t>
    </dgm:pt>
    <dgm:pt modelId="{FE59CBFC-C618-45EF-BD34-6B9549BBCBE3}" type="parTrans" cxnId="{E6E8B476-C482-4C01-B92A-9BD992225806}">
      <dgm:prSet/>
      <dgm:spPr/>
      <dgm:t>
        <a:bodyPr/>
        <a:lstStyle/>
        <a:p>
          <a:endParaRPr lang="en-US"/>
        </a:p>
      </dgm:t>
    </dgm:pt>
    <dgm:pt modelId="{3F26676B-E668-41A3-A68B-C94BE34C2BB8}" type="sibTrans" cxnId="{E6E8B476-C482-4C01-B92A-9BD992225806}">
      <dgm:prSet/>
      <dgm:spPr/>
      <dgm:t>
        <a:bodyPr/>
        <a:lstStyle/>
        <a:p>
          <a:endParaRPr lang="en-US"/>
        </a:p>
      </dgm:t>
    </dgm:pt>
    <dgm:pt modelId="{34636FC8-D8EE-4819-B6C9-CD68B2684B1E}">
      <dgm:prSet phldrT="[Text]" custT="1"/>
      <dgm:spPr/>
      <dgm:t>
        <a:bodyPr/>
        <a:lstStyle/>
        <a:p>
          <a:r>
            <a:rPr lang="en-US" sz="1200" dirty="0" smtClean="0"/>
            <a:t>Data </a:t>
          </a:r>
          <a:r>
            <a:rPr lang="en-US" sz="1200" dirty="0" err="1" smtClean="0"/>
            <a:t>Karyawan</a:t>
          </a:r>
          <a:endParaRPr lang="en-US" sz="1200" dirty="0"/>
        </a:p>
      </dgm:t>
    </dgm:pt>
    <dgm:pt modelId="{84D5F9DD-F5F4-45C3-8B7C-4630C4049105}" type="parTrans" cxnId="{499D3482-C047-4DC9-A561-3CB3EB0B11EF}">
      <dgm:prSet/>
      <dgm:spPr/>
      <dgm:t>
        <a:bodyPr/>
        <a:lstStyle/>
        <a:p>
          <a:endParaRPr lang="en-US"/>
        </a:p>
      </dgm:t>
    </dgm:pt>
    <dgm:pt modelId="{29908BD8-0B58-4E99-9906-1D184C4E2D11}" type="sibTrans" cxnId="{499D3482-C047-4DC9-A561-3CB3EB0B11EF}">
      <dgm:prSet/>
      <dgm:spPr/>
      <dgm:t>
        <a:bodyPr/>
        <a:lstStyle/>
        <a:p>
          <a:endParaRPr lang="en-US"/>
        </a:p>
      </dgm:t>
    </dgm:pt>
    <dgm:pt modelId="{2DEA27F0-2349-4688-80B5-C52FA6EF9B52}">
      <dgm:prSet phldrT="[Text]" custT="1"/>
      <dgm:spPr/>
      <dgm:t>
        <a:bodyPr/>
        <a:lstStyle/>
        <a:p>
          <a:r>
            <a:rPr lang="en-US" sz="1200" dirty="0" smtClean="0"/>
            <a:t>Data </a:t>
          </a:r>
          <a:r>
            <a:rPr lang="en-US" sz="1200" dirty="0" err="1" smtClean="0"/>
            <a:t>Kehadiran</a:t>
          </a:r>
          <a:endParaRPr lang="en-US" sz="1200" dirty="0"/>
        </a:p>
      </dgm:t>
    </dgm:pt>
    <dgm:pt modelId="{919F2023-92DC-4CED-87D8-1E11B7F1CCEA}" type="parTrans" cxnId="{B6722D42-4163-4A34-B516-9DA0A587040B}">
      <dgm:prSet/>
      <dgm:spPr/>
      <dgm:t>
        <a:bodyPr/>
        <a:lstStyle/>
        <a:p>
          <a:endParaRPr lang="en-US"/>
        </a:p>
      </dgm:t>
    </dgm:pt>
    <dgm:pt modelId="{FC3A040D-439F-440D-82C0-E3B834B52D56}" type="sibTrans" cxnId="{B6722D42-4163-4A34-B516-9DA0A587040B}">
      <dgm:prSet/>
      <dgm:spPr/>
      <dgm:t>
        <a:bodyPr/>
        <a:lstStyle/>
        <a:p>
          <a:endParaRPr lang="en-US"/>
        </a:p>
      </dgm:t>
    </dgm:pt>
    <dgm:pt modelId="{A96C5F20-3656-4C91-8431-8D3BA9824411}">
      <dgm:prSet phldrT="[Text]" custT="1"/>
      <dgm:spPr/>
      <dgm:t>
        <a:bodyPr/>
        <a:lstStyle/>
        <a:p>
          <a:r>
            <a:rPr lang="en-US" sz="1200" dirty="0" smtClean="0"/>
            <a:t>Data </a:t>
          </a:r>
          <a:r>
            <a:rPr lang="en-US" sz="1200" dirty="0" err="1" smtClean="0"/>
            <a:t>Skema</a:t>
          </a:r>
          <a:r>
            <a:rPr lang="en-US" sz="1200" dirty="0" smtClean="0"/>
            <a:t> </a:t>
          </a:r>
          <a:r>
            <a:rPr lang="en-US" sz="1200" dirty="0" err="1" smtClean="0"/>
            <a:t>Gaji</a:t>
          </a:r>
          <a:r>
            <a:rPr lang="en-US" sz="1200" dirty="0" smtClean="0"/>
            <a:t> </a:t>
          </a:r>
          <a:r>
            <a:rPr lang="en-US" sz="1200" dirty="0" err="1" smtClean="0"/>
            <a:t>dan</a:t>
          </a:r>
          <a:r>
            <a:rPr lang="en-US" sz="1200" dirty="0" smtClean="0"/>
            <a:t> </a:t>
          </a:r>
          <a:r>
            <a:rPr lang="en-US" sz="1200" dirty="0" err="1" smtClean="0"/>
            <a:t>Insentif</a:t>
          </a:r>
          <a:endParaRPr lang="en-US" sz="1200" dirty="0"/>
        </a:p>
      </dgm:t>
    </dgm:pt>
    <dgm:pt modelId="{AE889651-49D4-4902-A2AD-71E1F3187A92}" type="parTrans" cxnId="{7D74A2B9-82A8-4B5E-8F3E-2FC69B83ED51}">
      <dgm:prSet/>
      <dgm:spPr/>
      <dgm:t>
        <a:bodyPr/>
        <a:lstStyle/>
        <a:p>
          <a:endParaRPr lang="en-US"/>
        </a:p>
      </dgm:t>
    </dgm:pt>
    <dgm:pt modelId="{CFCD5185-666B-419F-AB80-F86B752CC86A}" type="sibTrans" cxnId="{7D74A2B9-82A8-4B5E-8F3E-2FC69B83ED51}">
      <dgm:prSet/>
      <dgm:spPr/>
      <dgm:t>
        <a:bodyPr/>
        <a:lstStyle/>
        <a:p>
          <a:endParaRPr lang="en-US"/>
        </a:p>
      </dgm:t>
    </dgm:pt>
    <dgm:pt modelId="{EA887A6D-9308-4CAC-AEF7-288F7BA8BE42}">
      <dgm:prSet phldrT="[Text]" custT="1"/>
      <dgm:spPr/>
      <dgm:t>
        <a:bodyPr/>
        <a:lstStyle/>
        <a:p>
          <a:r>
            <a:rPr lang="en-US" sz="1200" dirty="0" smtClean="0"/>
            <a:t>Data </a:t>
          </a:r>
          <a:r>
            <a:rPr lang="en-US" sz="1200" dirty="0" err="1" smtClean="0"/>
            <a:t>Potongan</a:t>
          </a:r>
          <a:r>
            <a:rPr lang="en-US" sz="1200" dirty="0" smtClean="0"/>
            <a:t>  </a:t>
          </a:r>
          <a:endParaRPr lang="en-US" sz="1200" dirty="0"/>
        </a:p>
      </dgm:t>
    </dgm:pt>
    <dgm:pt modelId="{C6924E59-E2C6-4BD8-A047-F2CEB63DD7EF}" type="parTrans" cxnId="{439E7BB7-3B10-485F-9545-F5E36E7022B7}">
      <dgm:prSet/>
      <dgm:spPr/>
      <dgm:t>
        <a:bodyPr/>
        <a:lstStyle/>
        <a:p>
          <a:endParaRPr lang="en-US"/>
        </a:p>
      </dgm:t>
    </dgm:pt>
    <dgm:pt modelId="{9229765C-B285-403B-A4F5-CA114F828CCD}" type="sibTrans" cxnId="{439E7BB7-3B10-485F-9545-F5E36E7022B7}">
      <dgm:prSet/>
      <dgm:spPr/>
      <dgm:t>
        <a:bodyPr/>
        <a:lstStyle/>
        <a:p>
          <a:endParaRPr lang="en-US"/>
        </a:p>
      </dgm:t>
    </dgm:pt>
    <dgm:pt modelId="{2C4A7AB0-F61D-4E7D-91AB-478D8E8D1126}" type="pres">
      <dgm:prSet presAssocID="{29108C4A-4DDF-4AB1-BCC7-701B13117DB6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89FDF41-FCCD-4C55-B249-19276E2E5017}" type="pres">
      <dgm:prSet presAssocID="{58EF19F2-7B43-45DE-A0E4-4F05DF2E5AA8}" presName="composite" presStyleCnt="0"/>
      <dgm:spPr/>
    </dgm:pt>
    <dgm:pt modelId="{445B5E4D-3149-405C-80FB-73F5A7BED402}" type="pres">
      <dgm:prSet presAssocID="{58EF19F2-7B43-45DE-A0E4-4F05DF2E5AA8}" presName="ParentAccent1" presStyleLbl="alignNode1" presStyleIdx="0" presStyleCnt="42"/>
      <dgm:spPr/>
    </dgm:pt>
    <dgm:pt modelId="{A41A1E1B-29B4-48B3-9DB7-D6C265E530BF}" type="pres">
      <dgm:prSet presAssocID="{58EF19F2-7B43-45DE-A0E4-4F05DF2E5AA8}" presName="ParentAccent2" presStyleLbl="alignNode1" presStyleIdx="1" presStyleCnt="42"/>
      <dgm:spPr/>
    </dgm:pt>
    <dgm:pt modelId="{7289EC21-268C-4C15-89C0-C05AEB381B80}" type="pres">
      <dgm:prSet presAssocID="{58EF19F2-7B43-45DE-A0E4-4F05DF2E5AA8}" presName="ParentAccent3" presStyleLbl="alignNode1" presStyleIdx="2" presStyleCnt="42"/>
      <dgm:spPr/>
    </dgm:pt>
    <dgm:pt modelId="{2505663E-ED45-44C4-8499-B816EDDEF9AD}" type="pres">
      <dgm:prSet presAssocID="{58EF19F2-7B43-45DE-A0E4-4F05DF2E5AA8}" presName="ParentAccent4" presStyleLbl="alignNode1" presStyleIdx="3" presStyleCnt="42"/>
      <dgm:spPr/>
    </dgm:pt>
    <dgm:pt modelId="{2C5B8EC4-273E-4AE5-8385-A84AFAFA0E71}" type="pres">
      <dgm:prSet presAssocID="{58EF19F2-7B43-45DE-A0E4-4F05DF2E5AA8}" presName="ParentAccent5" presStyleLbl="alignNode1" presStyleIdx="4" presStyleCnt="42"/>
      <dgm:spPr/>
    </dgm:pt>
    <dgm:pt modelId="{7E5E7A21-3315-4473-93CF-5EF701CEBD48}" type="pres">
      <dgm:prSet presAssocID="{58EF19F2-7B43-45DE-A0E4-4F05DF2E5AA8}" presName="ParentAccent6" presStyleLbl="alignNode1" presStyleIdx="5" presStyleCnt="42"/>
      <dgm:spPr/>
    </dgm:pt>
    <dgm:pt modelId="{C8295321-409A-40F6-BBD8-E117FAD89B8C}" type="pres">
      <dgm:prSet presAssocID="{58EF19F2-7B43-45DE-A0E4-4F05DF2E5AA8}" presName="ParentAccent7" presStyleLbl="alignNode1" presStyleIdx="6" presStyleCnt="42"/>
      <dgm:spPr/>
    </dgm:pt>
    <dgm:pt modelId="{EE247ECA-CCFD-454B-BB76-52BC07435F9C}" type="pres">
      <dgm:prSet presAssocID="{58EF19F2-7B43-45DE-A0E4-4F05DF2E5AA8}" presName="ParentAccent8" presStyleLbl="alignNode1" presStyleIdx="7" presStyleCnt="42"/>
      <dgm:spPr/>
    </dgm:pt>
    <dgm:pt modelId="{5F7C6677-87D3-4E79-94F7-3793EA49B5DE}" type="pres">
      <dgm:prSet presAssocID="{58EF19F2-7B43-45DE-A0E4-4F05DF2E5AA8}" presName="ParentAccent9" presStyleLbl="alignNode1" presStyleIdx="8" presStyleCnt="42"/>
      <dgm:spPr/>
    </dgm:pt>
    <dgm:pt modelId="{2FFE02BF-E985-4F65-842A-BA19B8C96B0C}" type="pres">
      <dgm:prSet presAssocID="{58EF19F2-7B43-45DE-A0E4-4F05DF2E5AA8}" presName="ParentAccent10" presStyleLbl="alignNode1" presStyleIdx="9" presStyleCnt="42"/>
      <dgm:spPr/>
    </dgm:pt>
    <dgm:pt modelId="{05A2DE75-1AB0-4A67-8701-1B386EBD1182}" type="pres">
      <dgm:prSet presAssocID="{58EF19F2-7B43-45DE-A0E4-4F05DF2E5AA8}" presName="Parent" presStyleLbl="alignNode1" presStyleIdx="10" presStyleCnt="42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82DDDA-240A-4CF5-BEB7-C6AE685DDED8}" type="pres">
      <dgm:prSet presAssocID="{34636FC8-D8EE-4819-B6C9-CD68B2684B1E}" presName="Child1Accent1" presStyleLbl="alignNode1" presStyleIdx="11" presStyleCnt="42"/>
      <dgm:spPr/>
    </dgm:pt>
    <dgm:pt modelId="{0BD001E3-C42C-499A-9AC6-868BEC34F49B}" type="pres">
      <dgm:prSet presAssocID="{34636FC8-D8EE-4819-B6C9-CD68B2684B1E}" presName="Child1Accent2" presStyleLbl="alignNode1" presStyleIdx="12" presStyleCnt="42"/>
      <dgm:spPr/>
    </dgm:pt>
    <dgm:pt modelId="{445D0CFC-9D28-4CA4-A4D7-5EDD32DB92F4}" type="pres">
      <dgm:prSet presAssocID="{34636FC8-D8EE-4819-B6C9-CD68B2684B1E}" presName="Child1Accent3" presStyleLbl="alignNode1" presStyleIdx="13" presStyleCnt="42"/>
      <dgm:spPr/>
    </dgm:pt>
    <dgm:pt modelId="{7D9E57E6-2C3F-45BC-9B0E-688B911061EC}" type="pres">
      <dgm:prSet presAssocID="{34636FC8-D8EE-4819-B6C9-CD68B2684B1E}" presName="Child1Accent4" presStyleLbl="alignNode1" presStyleIdx="14" presStyleCnt="42"/>
      <dgm:spPr/>
    </dgm:pt>
    <dgm:pt modelId="{CA27595C-4F6C-4FF8-B22A-E30AAE0EE0E7}" type="pres">
      <dgm:prSet presAssocID="{34636FC8-D8EE-4819-B6C9-CD68B2684B1E}" presName="Child1Accent5" presStyleLbl="alignNode1" presStyleIdx="15" presStyleCnt="42"/>
      <dgm:spPr/>
    </dgm:pt>
    <dgm:pt modelId="{FE572592-D484-4ED1-87A1-8F11CB0C1A91}" type="pres">
      <dgm:prSet presAssocID="{34636FC8-D8EE-4819-B6C9-CD68B2684B1E}" presName="Child1Accent6" presStyleLbl="alignNode1" presStyleIdx="16" presStyleCnt="42"/>
      <dgm:spPr/>
    </dgm:pt>
    <dgm:pt modelId="{C64544CE-CF45-4C87-9216-696238298C76}" type="pres">
      <dgm:prSet presAssocID="{34636FC8-D8EE-4819-B6C9-CD68B2684B1E}" presName="Child1Accent7" presStyleLbl="alignNode1" presStyleIdx="17" presStyleCnt="42"/>
      <dgm:spPr/>
    </dgm:pt>
    <dgm:pt modelId="{817AE8FF-925B-42E0-B155-C6ED8CC58F08}" type="pres">
      <dgm:prSet presAssocID="{34636FC8-D8EE-4819-B6C9-CD68B2684B1E}" presName="Child1Accent8" presStyleLbl="alignNode1" presStyleIdx="18" presStyleCnt="42"/>
      <dgm:spPr/>
    </dgm:pt>
    <dgm:pt modelId="{2ADA968A-1A37-4294-A064-ABC3B44F8924}" type="pres">
      <dgm:prSet presAssocID="{34636FC8-D8EE-4819-B6C9-CD68B2684B1E}" presName="Child1Accent9" presStyleLbl="alignNode1" presStyleIdx="19" presStyleCnt="42"/>
      <dgm:spPr/>
    </dgm:pt>
    <dgm:pt modelId="{EA0816C8-E0DB-4B0D-A5D9-429ECC929EBD}" type="pres">
      <dgm:prSet presAssocID="{34636FC8-D8EE-4819-B6C9-CD68B2684B1E}" presName="Child1" presStyleLbl="revTx" presStyleIdx="0" presStyleCnt="4" custLinFactNeighborX="-22866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1C938-B747-4C68-8ACA-BCD39B33506E}" type="pres">
      <dgm:prSet presAssocID="{2DEA27F0-2349-4688-80B5-C52FA6EF9B52}" presName="Child2Accent1" presStyleLbl="alignNode1" presStyleIdx="20" presStyleCnt="42"/>
      <dgm:spPr/>
    </dgm:pt>
    <dgm:pt modelId="{6829E22C-C373-4213-99F9-F4DA1ADD9532}" type="pres">
      <dgm:prSet presAssocID="{2DEA27F0-2349-4688-80B5-C52FA6EF9B52}" presName="Child2Accent2" presStyleLbl="alignNode1" presStyleIdx="21" presStyleCnt="42"/>
      <dgm:spPr/>
    </dgm:pt>
    <dgm:pt modelId="{60E4B442-43B9-4683-AD5B-F5A0A0C81F93}" type="pres">
      <dgm:prSet presAssocID="{2DEA27F0-2349-4688-80B5-C52FA6EF9B52}" presName="Child2Accent3" presStyleLbl="alignNode1" presStyleIdx="22" presStyleCnt="42"/>
      <dgm:spPr/>
    </dgm:pt>
    <dgm:pt modelId="{423FDD03-B703-4C69-8BC3-5BC4D4E68302}" type="pres">
      <dgm:prSet presAssocID="{2DEA27F0-2349-4688-80B5-C52FA6EF9B52}" presName="Child2Accent4" presStyleLbl="alignNode1" presStyleIdx="23" presStyleCnt="42"/>
      <dgm:spPr/>
    </dgm:pt>
    <dgm:pt modelId="{38316E0E-D79A-47A7-87D6-7DEB0CC000EC}" type="pres">
      <dgm:prSet presAssocID="{2DEA27F0-2349-4688-80B5-C52FA6EF9B52}" presName="Child2Accent5" presStyleLbl="alignNode1" presStyleIdx="24" presStyleCnt="42"/>
      <dgm:spPr/>
    </dgm:pt>
    <dgm:pt modelId="{0EA0E23A-912E-42A7-9D5E-F48FC51CDDDE}" type="pres">
      <dgm:prSet presAssocID="{2DEA27F0-2349-4688-80B5-C52FA6EF9B52}" presName="Child2Accent6" presStyleLbl="alignNode1" presStyleIdx="25" presStyleCnt="42"/>
      <dgm:spPr/>
    </dgm:pt>
    <dgm:pt modelId="{4B24D51E-2BFE-4B13-85A1-9A1521A6CAC2}" type="pres">
      <dgm:prSet presAssocID="{2DEA27F0-2349-4688-80B5-C52FA6EF9B52}" presName="Child2Accent7" presStyleLbl="alignNode1" presStyleIdx="26" presStyleCnt="42"/>
      <dgm:spPr/>
    </dgm:pt>
    <dgm:pt modelId="{AA59E737-54DC-45E6-93E7-A61D62598763}" type="pres">
      <dgm:prSet presAssocID="{2DEA27F0-2349-4688-80B5-C52FA6EF9B52}" presName="Child2" presStyleLbl="revTx" presStyleIdx="1" presStyleCnt="4" custLinFactNeighborX="-21848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87DA5B-C934-43D4-96FE-D81B374054A9}" type="pres">
      <dgm:prSet presAssocID="{A96C5F20-3656-4C91-8431-8D3BA9824411}" presName="Child3Accent1" presStyleLbl="alignNode1" presStyleIdx="27" presStyleCnt="42"/>
      <dgm:spPr/>
    </dgm:pt>
    <dgm:pt modelId="{480115B1-73B3-4B3C-8E9F-7C9A7B39592A}" type="pres">
      <dgm:prSet presAssocID="{A96C5F20-3656-4C91-8431-8D3BA9824411}" presName="Child3Accent2" presStyleLbl="alignNode1" presStyleIdx="28" presStyleCnt="42"/>
      <dgm:spPr/>
    </dgm:pt>
    <dgm:pt modelId="{09DAFF2C-357E-4FF3-B29A-63025C52B66C}" type="pres">
      <dgm:prSet presAssocID="{A96C5F20-3656-4C91-8431-8D3BA9824411}" presName="Child3Accent3" presStyleLbl="alignNode1" presStyleIdx="29" presStyleCnt="42"/>
      <dgm:spPr/>
    </dgm:pt>
    <dgm:pt modelId="{CB9989AB-D049-4DB1-84F2-D87F4E95CE4C}" type="pres">
      <dgm:prSet presAssocID="{A96C5F20-3656-4C91-8431-8D3BA9824411}" presName="Child3Accent4" presStyleLbl="alignNode1" presStyleIdx="30" presStyleCnt="42"/>
      <dgm:spPr/>
    </dgm:pt>
    <dgm:pt modelId="{07EC3488-15F6-4F72-A990-1167FAE71265}" type="pres">
      <dgm:prSet presAssocID="{A96C5F20-3656-4C91-8431-8D3BA9824411}" presName="Child3Accent5" presStyleLbl="alignNode1" presStyleIdx="31" presStyleCnt="42"/>
      <dgm:spPr/>
    </dgm:pt>
    <dgm:pt modelId="{E6CBC239-3208-44E5-A5CA-00CB939ABE1C}" type="pres">
      <dgm:prSet presAssocID="{A96C5F20-3656-4C91-8431-8D3BA9824411}" presName="Child3Accent6" presStyleLbl="alignNode1" presStyleIdx="32" presStyleCnt="42"/>
      <dgm:spPr/>
    </dgm:pt>
    <dgm:pt modelId="{12FD3175-5FC4-4E8E-8B37-EDA3061B36C9}" type="pres">
      <dgm:prSet presAssocID="{A96C5F20-3656-4C91-8431-8D3BA9824411}" presName="Child3Accent7" presStyleLbl="alignNode1" presStyleIdx="33" presStyleCnt="42"/>
      <dgm:spPr/>
    </dgm:pt>
    <dgm:pt modelId="{054F2718-1056-4E61-BDFC-73AE52EE6270}" type="pres">
      <dgm:prSet presAssocID="{A96C5F20-3656-4C91-8431-8D3BA9824411}" presName="Child3" presStyleLbl="revTx" presStyleIdx="2" presStyleCnt="4" custScaleX="147565" custScaleY="10288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6EF6E1-35C5-4335-BA5D-C06130B6AB01}" type="pres">
      <dgm:prSet presAssocID="{EA887A6D-9308-4CAC-AEF7-288F7BA8BE42}" presName="Child4Accent1" presStyleLbl="alignNode1" presStyleIdx="34" presStyleCnt="42"/>
      <dgm:spPr/>
    </dgm:pt>
    <dgm:pt modelId="{15B0F99B-75DB-4457-9E8F-976E89EE16F4}" type="pres">
      <dgm:prSet presAssocID="{EA887A6D-9308-4CAC-AEF7-288F7BA8BE42}" presName="Child4Accent2" presStyleLbl="alignNode1" presStyleIdx="35" presStyleCnt="42"/>
      <dgm:spPr/>
    </dgm:pt>
    <dgm:pt modelId="{7247576A-AF5B-4FDB-83CC-A07AADD1D65C}" type="pres">
      <dgm:prSet presAssocID="{EA887A6D-9308-4CAC-AEF7-288F7BA8BE42}" presName="Child4Accent3" presStyleLbl="alignNode1" presStyleIdx="36" presStyleCnt="42"/>
      <dgm:spPr/>
    </dgm:pt>
    <dgm:pt modelId="{51D6401E-3E9E-44AC-B9F4-109B97678BA9}" type="pres">
      <dgm:prSet presAssocID="{EA887A6D-9308-4CAC-AEF7-288F7BA8BE42}" presName="Child4Accent4" presStyleLbl="alignNode1" presStyleIdx="37" presStyleCnt="42"/>
      <dgm:spPr/>
    </dgm:pt>
    <dgm:pt modelId="{3CF57960-F200-450B-9A7A-F26F5DCFD1C9}" type="pres">
      <dgm:prSet presAssocID="{EA887A6D-9308-4CAC-AEF7-288F7BA8BE42}" presName="Child4Accent5" presStyleLbl="alignNode1" presStyleIdx="38" presStyleCnt="42"/>
      <dgm:spPr/>
    </dgm:pt>
    <dgm:pt modelId="{E27C82E1-FBBC-417E-981E-F0BE6520D42B}" type="pres">
      <dgm:prSet presAssocID="{EA887A6D-9308-4CAC-AEF7-288F7BA8BE42}" presName="Child4Accent6" presStyleLbl="alignNode1" presStyleIdx="39" presStyleCnt="42"/>
      <dgm:spPr/>
    </dgm:pt>
    <dgm:pt modelId="{DE52DAE1-C40B-499B-91DE-EB5F5E85D6D6}" type="pres">
      <dgm:prSet presAssocID="{EA887A6D-9308-4CAC-AEF7-288F7BA8BE42}" presName="Child4Accent7" presStyleLbl="alignNode1" presStyleIdx="40" presStyleCnt="42"/>
      <dgm:spPr/>
    </dgm:pt>
    <dgm:pt modelId="{27CBC711-FE2E-4A97-AFAF-B10D403B56FB}" type="pres">
      <dgm:prSet presAssocID="{EA887A6D-9308-4CAC-AEF7-288F7BA8BE42}" presName="Child4Accent8" presStyleLbl="alignNode1" presStyleIdx="41" presStyleCnt="42"/>
      <dgm:spPr/>
    </dgm:pt>
    <dgm:pt modelId="{8F643284-B502-431E-B372-5FE827C6C4DE}" type="pres">
      <dgm:prSet presAssocID="{EA887A6D-9308-4CAC-AEF7-288F7BA8BE42}" presName="Child4" presStyleLbl="revTx" presStyleIdx="3" presStyleCnt="4" custLinFactNeighborX="-22866" custLinFactNeighborY="-869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9E7BB7-3B10-485F-9545-F5E36E7022B7}" srcId="{58EF19F2-7B43-45DE-A0E4-4F05DF2E5AA8}" destId="{EA887A6D-9308-4CAC-AEF7-288F7BA8BE42}" srcOrd="3" destOrd="0" parTransId="{C6924E59-E2C6-4BD8-A047-F2CEB63DD7EF}" sibTransId="{9229765C-B285-403B-A4F5-CA114F828CCD}"/>
    <dgm:cxn modelId="{32834C09-47A6-4D1C-B2CE-BB5D0DFA6618}" type="presOf" srcId="{EA887A6D-9308-4CAC-AEF7-288F7BA8BE42}" destId="{8F643284-B502-431E-B372-5FE827C6C4DE}" srcOrd="0" destOrd="0" presId="urn:microsoft.com/office/officeart/2011/layout/ConvergingText"/>
    <dgm:cxn modelId="{E6E8B476-C482-4C01-B92A-9BD992225806}" srcId="{29108C4A-4DDF-4AB1-BCC7-701B13117DB6}" destId="{58EF19F2-7B43-45DE-A0E4-4F05DF2E5AA8}" srcOrd="0" destOrd="0" parTransId="{FE59CBFC-C618-45EF-BD34-6B9549BBCBE3}" sibTransId="{3F26676B-E668-41A3-A68B-C94BE34C2BB8}"/>
    <dgm:cxn modelId="{616692AE-A77D-4030-89EA-C8D2E0972144}" type="presOf" srcId="{58EF19F2-7B43-45DE-A0E4-4F05DF2E5AA8}" destId="{05A2DE75-1AB0-4A67-8701-1B386EBD1182}" srcOrd="0" destOrd="0" presId="urn:microsoft.com/office/officeart/2011/layout/ConvergingText"/>
    <dgm:cxn modelId="{7D74A2B9-82A8-4B5E-8F3E-2FC69B83ED51}" srcId="{58EF19F2-7B43-45DE-A0E4-4F05DF2E5AA8}" destId="{A96C5F20-3656-4C91-8431-8D3BA9824411}" srcOrd="2" destOrd="0" parTransId="{AE889651-49D4-4902-A2AD-71E1F3187A92}" sibTransId="{CFCD5185-666B-419F-AB80-F86B752CC86A}"/>
    <dgm:cxn modelId="{16378947-984E-4A88-A048-FC8E633D0D12}" type="presOf" srcId="{A96C5F20-3656-4C91-8431-8D3BA9824411}" destId="{054F2718-1056-4E61-BDFC-73AE52EE6270}" srcOrd="0" destOrd="0" presId="urn:microsoft.com/office/officeart/2011/layout/ConvergingText"/>
    <dgm:cxn modelId="{B6722D42-4163-4A34-B516-9DA0A587040B}" srcId="{58EF19F2-7B43-45DE-A0E4-4F05DF2E5AA8}" destId="{2DEA27F0-2349-4688-80B5-C52FA6EF9B52}" srcOrd="1" destOrd="0" parTransId="{919F2023-92DC-4CED-87D8-1E11B7F1CCEA}" sibTransId="{FC3A040D-439F-440D-82C0-E3B834B52D56}"/>
    <dgm:cxn modelId="{0C33F757-2BA2-424F-90B1-751E6FF32889}" type="presOf" srcId="{34636FC8-D8EE-4819-B6C9-CD68B2684B1E}" destId="{EA0816C8-E0DB-4B0D-A5D9-429ECC929EBD}" srcOrd="0" destOrd="0" presId="urn:microsoft.com/office/officeart/2011/layout/ConvergingText"/>
    <dgm:cxn modelId="{499D3482-C047-4DC9-A561-3CB3EB0B11EF}" srcId="{58EF19F2-7B43-45DE-A0E4-4F05DF2E5AA8}" destId="{34636FC8-D8EE-4819-B6C9-CD68B2684B1E}" srcOrd="0" destOrd="0" parTransId="{84D5F9DD-F5F4-45C3-8B7C-4630C4049105}" sibTransId="{29908BD8-0B58-4E99-9906-1D184C4E2D11}"/>
    <dgm:cxn modelId="{726AC348-B188-4F03-A64E-F1FB88118940}" type="presOf" srcId="{2DEA27F0-2349-4688-80B5-C52FA6EF9B52}" destId="{AA59E737-54DC-45E6-93E7-A61D62598763}" srcOrd="0" destOrd="0" presId="urn:microsoft.com/office/officeart/2011/layout/ConvergingText"/>
    <dgm:cxn modelId="{E901C42D-9D82-4183-BA02-3E647E1B0CCF}" type="presOf" srcId="{29108C4A-4DDF-4AB1-BCC7-701B13117DB6}" destId="{2C4A7AB0-F61D-4E7D-91AB-478D8E8D1126}" srcOrd="0" destOrd="0" presId="urn:microsoft.com/office/officeart/2011/layout/ConvergingText"/>
    <dgm:cxn modelId="{04E00430-5F96-41C4-A43D-C75E08B0F781}" type="presParOf" srcId="{2C4A7AB0-F61D-4E7D-91AB-478D8E8D1126}" destId="{789FDF41-FCCD-4C55-B249-19276E2E5017}" srcOrd="0" destOrd="0" presId="urn:microsoft.com/office/officeart/2011/layout/ConvergingText"/>
    <dgm:cxn modelId="{FD425E4C-1B08-4AC1-B337-9C08A9B469D8}" type="presParOf" srcId="{789FDF41-FCCD-4C55-B249-19276E2E5017}" destId="{445B5E4D-3149-405C-80FB-73F5A7BED402}" srcOrd="0" destOrd="0" presId="urn:microsoft.com/office/officeart/2011/layout/ConvergingText"/>
    <dgm:cxn modelId="{F6D14ECB-E620-4A9C-9609-16721A2C4376}" type="presParOf" srcId="{789FDF41-FCCD-4C55-B249-19276E2E5017}" destId="{A41A1E1B-29B4-48B3-9DB7-D6C265E530BF}" srcOrd="1" destOrd="0" presId="urn:microsoft.com/office/officeart/2011/layout/ConvergingText"/>
    <dgm:cxn modelId="{FD006D72-B4C2-43E4-A000-D53479EF4FA0}" type="presParOf" srcId="{789FDF41-FCCD-4C55-B249-19276E2E5017}" destId="{7289EC21-268C-4C15-89C0-C05AEB381B80}" srcOrd="2" destOrd="0" presId="urn:microsoft.com/office/officeart/2011/layout/ConvergingText"/>
    <dgm:cxn modelId="{6B37C15B-D4C5-4BBF-93DB-6A681B4B91F5}" type="presParOf" srcId="{789FDF41-FCCD-4C55-B249-19276E2E5017}" destId="{2505663E-ED45-44C4-8499-B816EDDEF9AD}" srcOrd="3" destOrd="0" presId="urn:microsoft.com/office/officeart/2011/layout/ConvergingText"/>
    <dgm:cxn modelId="{14931F95-A870-40F8-B925-6125C8E47915}" type="presParOf" srcId="{789FDF41-FCCD-4C55-B249-19276E2E5017}" destId="{2C5B8EC4-273E-4AE5-8385-A84AFAFA0E71}" srcOrd="4" destOrd="0" presId="urn:microsoft.com/office/officeart/2011/layout/ConvergingText"/>
    <dgm:cxn modelId="{93274412-571D-461E-80CB-B48A2251C52D}" type="presParOf" srcId="{789FDF41-FCCD-4C55-B249-19276E2E5017}" destId="{7E5E7A21-3315-4473-93CF-5EF701CEBD48}" srcOrd="5" destOrd="0" presId="urn:microsoft.com/office/officeart/2011/layout/ConvergingText"/>
    <dgm:cxn modelId="{7DB078CF-4E9B-4532-A2BF-36785CBE3937}" type="presParOf" srcId="{789FDF41-FCCD-4C55-B249-19276E2E5017}" destId="{C8295321-409A-40F6-BBD8-E117FAD89B8C}" srcOrd="6" destOrd="0" presId="urn:microsoft.com/office/officeart/2011/layout/ConvergingText"/>
    <dgm:cxn modelId="{F1E12176-8EDA-4899-94CC-86C282826E25}" type="presParOf" srcId="{789FDF41-FCCD-4C55-B249-19276E2E5017}" destId="{EE247ECA-CCFD-454B-BB76-52BC07435F9C}" srcOrd="7" destOrd="0" presId="urn:microsoft.com/office/officeart/2011/layout/ConvergingText"/>
    <dgm:cxn modelId="{17E4EB07-D0AF-4C8F-A2D4-3008B23D9ED9}" type="presParOf" srcId="{789FDF41-FCCD-4C55-B249-19276E2E5017}" destId="{5F7C6677-87D3-4E79-94F7-3793EA49B5DE}" srcOrd="8" destOrd="0" presId="urn:microsoft.com/office/officeart/2011/layout/ConvergingText"/>
    <dgm:cxn modelId="{1BEAF9AE-E48A-4729-861D-4AF0BF342D14}" type="presParOf" srcId="{789FDF41-FCCD-4C55-B249-19276E2E5017}" destId="{2FFE02BF-E985-4F65-842A-BA19B8C96B0C}" srcOrd="9" destOrd="0" presId="urn:microsoft.com/office/officeart/2011/layout/ConvergingText"/>
    <dgm:cxn modelId="{D37A306C-4452-47F8-B28A-7E1572FDDCD2}" type="presParOf" srcId="{789FDF41-FCCD-4C55-B249-19276E2E5017}" destId="{05A2DE75-1AB0-4A67-8701-1B386EBD1182}" srcOrd="10" destOrd="0" presId="urn:microsoft.com/office/officeart/2011/layout/ConvergingText"/>
    <dgm:cxn modelId="{62798C09-832D-479F-9057-3A4A9A18B6F7}" type="presParOf" srcId="{789FDF41-FCCD-4C55-B249-19276E2E5017}" destId="{3A82DDDA-240A-4CF5-BEB7-C6AE685DDED8}" srcOrd="11" destOrd="0" presId="urn:microsoft.com/office/officeart/2011/layout/ConvergingText"/>
    <dgm:cxn modelId="{F3FDD4BF-B549-4124-A761-6C9291992385}" type="presParOf" srcId="{789FDF41-FCCD-4C55-B249-19276E2E5017}" destId="{0BD001E3-C42C-499A-9AC6-868BEC34F49B}" srcOrd="12" destOrd="0" presId="urn:microsoft.com/office/officeart/2011/layout/ConvergingText"/>
    <dgm:cxn modelId="{09DA200F-8CE3-47FE-8ECC-7A8992372E63}" type="presParOf" srcId="{789FDF41-FCCD-4C55-B249-19276E2E5017}" destId="{445D0CFC-9D28-4CA4-A4D7-5EDD32DB92F4}" srcOrd="13" destOrd="0" presId="urn:microsoft.com/office/officeart/2011/layout/ConvergingText"/>
    <dgm:cxn modelId="{7745F1B8-98B5-4614-B68F-9803E3D6AD04}" type="presParOf" srcId="{789FDF41-FCCD-4C55-B249-19276E2E5017}" destId="{7D9E57E6-2C3F-45BC-9B0E-688B911061EC}" srcOrd="14" destOrd="0" presId="urn:microsoft.com/office/officeart/2011/layout/ConvergingText"/>
    <dgm:cxn modelId="{5258DBDB-7385-485E-B6FC-623B5C146F7A}" type="presParOf" srcId="{789FDF41-FCCD-4C55-B249-19276E2E5017}" destId="{CA27595C-4F6C-4FF8-B22A-E30AAE0EE0E7}" srcOrd="15" destOrd="0" presId="urn:microsoft.com/office/officeart/2011/layout/ConvergingText"/>
    <dgm:cxn modelId="{26AE6627-52B0-4B4F-AA55-A06389E44B4A}" type="presParOf" srcId="{789FDF41-FCCD-4C55-B249-19276E2E5017}" destId="{FE572592-D484-4ED1-87A1-8F11CB0C1A91}" srcOrd="16" destOrd="0" presId="urn:microsoft.com/office/officeart/2011/layout/ConvergingText"/>
    <dgm:cxn modelId="{0F561234-1F52-448E-8CE7-63CBB7639CD9}" type="presParOf" srcId="{789FDF41-FCCD-4C55-B249-19276E2E5017}" destId="{C64544CE-CF45-4C87-9216-696238298C76}" srcOrd="17" destOrd="0" presId="urn:microsoft.com/office/officeart/2011/layout/ConvergingText"/>
    <dgm:cxn modelId="{747CE06C-AC48-48E9-BE2A-D09C17DCEF44}" type="presParOf" srcId="{789FDF41-FCCD-4C55-B249-19276E2E5017}" destId="{817AE8FF-925B-42E0-B155-C6ED8CC58F08}" srcOrd="18" destOrd="0" presId="urn:microsoft.com/office/officeart/2011/layout/ConvergingText"/>
    <dgm:cxn modelId="{2BCBC45D-A0FE-47C2-94BC-58B34D36F223}" type="presParOf" srcId="{789FDF41-FCCD-4C55-B249-19276E2E5017}" destId="{2ADA968A-1A37-4294-A064-ABC3B44F8924}" srcOrd="19" destOrd="0" presId="urn:microsoft.com/office/officeart/2011/layout/ConvergingText"/>
    <dgm:cxn modelId="{D9AEDFA4-EE66-4BCE-8E74-3F3B8DBF6495}" type="presParOf" srcId="{789FDF41-FCCD-4C55-B249-19276E2E5017}" destId="{EA0816C8-E0DB-4B0D-A5D9-429ECC929EBD}" srcOrd="20" destOrd="0" presId="urn:microsoft.com/office/officeart/2011/layout/ConvergingText"/>
    <dgm:cxn modelId="{A2944A74-2BEC-4727-A0E7-8E6E17BFE6FB}" type="presParOf" srcId="{789FDF41-FCCD-4C55-B249-19276E2E5017}" destId="{F321C938-B747-4C68-8ACA-BCD39B33506E}" srcOrd="21" destOrd="0" presId="urn:microsoft.com/office/officeart/2011/layout/ConvergingText"/>
    <dgm:cxn modelId="{4AE7887C-618B-4216-A32C-65A6E6483C6F}" type="presParOf" srcId="{789FDF41-FCCD-4C55-B249-19276E2E5017}" destId="{6829E22C-C373-4213-99F9-F4DA1ADD9532}" srcOrd="22" destOrd="0" presId="urn:microsoft.com/office/officeart/2011/layout/ConvergingText"/>
    <dgm:cxn modelId="{4757D03C-BC42-4061-A6FD-F01910669295}" type="presParOf" srcId="{789FDF41-FCCD-4C55-B249-19276E2E5017}" destId="{60E4B442-43B9-4683-AD5B-F5A0A0C81F93}" srcOrd="23" destOrd="0" presId="urn:microsoft.com/office/officeart/2011/layout/ConvergingText"/>
    <dgm:cxn modelId="{CDE4F6D4-5924-4910-92AB-4737F2DB54FD}" type="presParOf" srcId="{789FDF41-FCCD-4C55-B249-19276E2E5017}" destId="{423FDD03-B703-4C69-8BC3-5BC4D4E68302}" srcOrd="24" destOrd="0" presId="urn:microsoft.com/office/officeart/2011/layout/ConvergingText"/>
    <dgm:cxn modelId="{DBE65194-6CCF-4098-91C5-69B814D93FB6}" type="presParOf" srcId="{789FDF41-FCCD-4C55-B249-19276E2E5017}" destId="{38316E0E-D79A-47A7-87D6-7DEB0CC000EC}" srcOrd="25" destOrd="0" presId="urn:microsoft.com/office/officeart/2011/layout/ConvergingText"/>
    <dgm:cxn modelId="{CD9D2016-F618-4E3A-90F2-DAE403EAF2CA}" type="presParOf" srcId="{789FDF41-FCCD-4C55-B249-19276E2E5017}" destId="{0EA0E23A-912E-42A7-9D5E-F48FC51CDDDE}" srcOrd="26" destOrd="0" presId="urn:microsoft.com/office/officeart/2011/layout/ConvergingText"/>
    <dgm:cxn modelId="{4B6AC558-FAD5-439A-9878-5659A602291C}" type="presParOf" srcId="{789FDF41-FCCD-4C55-B249-19276E2E5017}" destId="{4B24D51E-2BFE-4B13-85A1-9A1521A6CAC2}" srcOrd="27" destOrd="0" presId="urn:microsoft.com/office/officeart/2011/layout/ConvergingText"/>
    <dgm:cxn modelId="{EF793FF2-E98F-4E6E-9731-B58AF4800055}" type="presParOf" srcId="{789FDF41-FCCD-4C55-B249-19276E2E5017}" destId="{AA59E737-54DC-45E6-93E7-A61D62598763}" srcOrd="28" destOrd="0" presId="urn:microsoft.com/office/officeart/2011/layout/ConvergingText"/>
    <dgm:cxn modelId="{18C5C739-C512-4804-8CAF-141493B883B6}" type="presParOf" srcId="{789FDF41-FCCD-4C55-B249-19276E2E5017}" destId="{9487DA5B-C934-43D4-96FE-D81B374054A9}" srcOrd="29" destOrd="0" presId="urn:microsoft.com/office/officeart/2011/layout/ConvergingText"/>
    <dgm:cxn modelId="{67560F35-39D4-4A81-8E04-4A861DD6D2E0}" type="presParOf" srcId="{789FDF41-FCCD-4C55-B249-19276E2E5017}" destId="{480115B1-73B3-4B3C-8E9F-7C9A7B39592A}" srcOrd="30" destOrd="0" presId="urn:microsoft.com/office/officeart/2011/layout/ConvergingText"/>
    <dgm:cxn modelId="{5AC028B0-11BE-4E6F-A9B4-B0EBD9569424}" type="presParOf" srcId="{789FDF41-FCCD-4C55-B249-19276E2E5017}" destId="{09DAFF2C-357E-4FF3-B29A-63025C52B66C}" srcOrd="31" destOrd="0" presId="urn:microsoft.com/office/officeart/2011/layout/ConvergingText"/>
    <dgm:cxn modelId="{D6D102DE-B0EB-48D9-81BC-76D2E19A46D6}" type="presParOf" srcId="{789FDF41-FCCD-4C55-B249-19276E2E5017}" destId="{CB9989AB-D049-4DB1-84F2-D87F4E95CE4C}" srcOrd="32" destOrd="0" presId="urn:microsoft.com/office/officeart/2011/layout/ConvergingText"/>
    <dgm:cxn modelId="{91CEE3C0-56BA-4F33-8468-E53327BA5CCA}" type="presParOf" srcId="{789FDF41-FCCD-4C55-B249-19276E2E5017}" destId="{07EC3488-15F6-4F72-A990-1167FAE71265}" srcOrd="33" destOrd="0" presId="urn:microsoft.com/office/officeart/2011/layout/ConvergingText"/>
    <dgm:cxn modelId="{A1D01E57-1575-4F32-BA0E-C17A6F4383C8}" type="presParOf" srcId="{789FDF41-FCCD-4C55-B249-19276E2E5017}" destId="{E6CBC239-3208-44E5-A5CA-00CB939ABE1C}" srcOrd="34" destOrd="0" presId="urn:microsoft.com/office/officeart/2011/layout/ConvergingText"/>
    <dgm:cxn modelId="{2250DAA2-D10F-4DDD-958A-DD685AB52E19}" type="presParOf" srcId="{789FDF41-FCCD-4C55-B249-19276E2E5017}" destId="{12FD3175-5FC4-4E8E-8B37-EDA3061B36C9}" srcOrd="35" destOrd="0" presId="urn:microsoft.com/office/officeart/2011/layout/ConvergingText"/>
    <dgm:cxn modelId="{B1622905-9349-4512-B159-A9F5AABEA793}" type="presParOf" srcId="{789FDF41-FCCD-4C55-B249-19276E2E5017}" destId="{054F2718-1056-4E61-BDFC-73AE52EE6270}" srcOrd="36" destOrd="0" presId="urn:microsoft.com/office/officeart/2011/layout/ConvergingText"/>
    <dgm:cxn modelId="{16B7EFB1-C6C7-40B5-9A08-51E2EAC92E09}" type="presParOf" srcId="{789FDF41-FCCD-4C55-B249-19276E2E5017}" destId="{276EF6E1-35C5-4335-BA5D-C06130B6AB01}" srcOrd="37" destOrd="0" presId="urn:microsoft.com/office/officeart/2011/layout/ConvergingText"/>
    <dgm:cxn modelId="{59C081A9-CE87-487D-A53C-0840AF99CD9A}" type="presParOf" srcId="{789FDF41-FCCD-4C55-B249-19276E2E5017}" destId="{15B0F99B-75DB-4457-9E8F-976E89EE16F4}" srcOrd="38" destOrd="0" presId="urn:microsoft.com/office/officeart/2011/layout/ConvergingText"/>
    <dgm:cxn modelId="{57A357E3-B888-4B40-B651-ED480C324CED}" type="presParOf" srcId="{789FDF41-FCCD-4C55-B249-19276E2E5017}" destId="{7247576A-AF5B-4FDB-83CC-A07AADD1D65C}" srcOrd="39" destOrd="0" presId="urn:microsoft.com/office/officeart/2011/layout/ConvergingText"/>
    <dgm:cxn modelId="{4991D5FD-0539-4586-8FB3-55ED41B051EE}" type="presParOf" srcId="{789FDF41-FCCD-4C55-B249-19276E2E5017}" destId="{51D6401E-3E9E-44AC-B9F4-109B97678BA9}" srcOrd="40" destOrd="0" presId="urn:microsoft.com/office/officeart/2011/layout/ConvergingText"/>
    <dgm:cxn modelId="{4F5681EB-B9D0-43F3-9A0F-6C07A28288C5}" type="presParOf" srcId="{789FDF41-FCCD-4C55-B249-19276E2E5017}" destId="{3CF57960-F200-450B-9A7A-F26F5DCFD1C9}" srcOrd="41" destOrd="0" presId="urn:microsoft.com/office/officeart/2011/layout/ConvergingText"/>
    <dgm:cxn modelId="{E75BA53B-1B89-43FA-AFC4-3A3CD19BEF6D}" type="presParOf" srcId="{789FDF41-FCCD-4C55-B249-19276E2E5017}" destId="{E27C82E1-FBBC-417E-981E-F0BE6520D42B}" srcOrd="42" destOrd="0" presId="urn:microsoft.com/office/officeart/2011/layout/ConvergingText"/>
    <dgm:cxn modelId="{FA04873C-518F-44E6-A753-599C3CBD72DD}" type="presParOf" srcId="{789FDF41-FCCD-4C55-B249-19276E2E5017}" destId="{DE52DAE1-C40B-499B-91DE-EB5F5E85D6D6}" srcOrd="43" destOrd="0" presId="urn:microsoft.com/office/officeart/2011/layout/ConvergingText"/>
    <dgm:cxn modelId="{479A40FD-4261-43D1-A77A-A32D4E4DABA6}" type="presParOf" srcId="{789FDF41-FCCD-4C55-B249-19276E2E5017}" destId="{27CBC711-FE2E-4A97-AFAF-B10D403B56FB}" srcOrd="44" destOrd="0" presId="urn:microsoft.com/office/officeart/2011/layout/ConvergingText"/>
    <dgm:cxn modelId="{9BADF616-FBFD-4796-BE19-01BB10DB6E5F}" type="presParOf" srcId="{789FDF41-FCCD-4C55-B249-19276E2E5017}" destId="{8F643284-B502-431E-B372-5FE827C6C4DE}" srcOrd="45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2558F-AE12-4FC4-9394-E677717ECDC1}">
      <dsp:nvSpPr>
        <dsp:cNvPr id="0" name=""/>
        <dsp:cNvSpPr/>
      </dsp:nvSpPr>
      <dsp:spPr>
        <a:xfrm>
          <a:off x="1344120" y="864077"/>
          <a:ext cx="1056095" cy="105609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Output</a:t>
          </a:r>
          <a:endParaRPr lang="en-US" sz="800" kern="1200" dirty="0"/>
        </a:p>
      </dsp:txBody>
      <dsp:txXfrm>
        <a:off x="1556442" y="1111462"/>
        <a:ext cx="631451" cy="542855"/>
      </dsp:txXfrm>
    </dsp:sp>
    <dsp:sp modelId="{86A9F892-4713-4D00-B732-487D9F8AAB6E}">
      <dsp:nvSpPr>
        <dsp:cNvPr id="0" name=""/>
        <dsp:cNvSpPr/>
      </dsp:nvSpPr>
      <dsp:spPr>
        <a:xfrm>
          <a:off x="729665" y="614455"/>
          <a:ext cx="768069" cy="76806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Process</a:t>
          </a:r>
          <a:endParaRPr lang="en-US" sz="800" kern="1200" dirty="0"/>
        </a:p>
      </dsp:txBody>
      <dsp:txXfrm>
        <a:off x="923029" y="808987"/>
        <a:ext cx="381341" cy="379005"/>
      </dsp:txXfrm>
    </dsp:sp>
    <dsp:sp modelId="{6C0BFE52-4D11-4727-ACA3-0078B705DA4D}">
      <dsp:nvSpPr>
        <dsp:cNvPr id="0" name=""/>
        <dsp:cNvSpPr/>
      </dsp:nvSpPr>
      <dsp:spPr>
        <a:xfrm rot="20700000">
          <a:off x="1159862" y="84565"/>
          <a:ext cx="752551" cy="75255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Input</a:t>
          </a:r>
          <a:endParaRPr lang="en-US" sz="800" kern="1200" dirty="0"/>
        </a:p>
      </dsp:txBody>
      <dsp:txXfrm rot="-20700000">
        <a:off x="1324919" y="249622"/>
        <a:ext cx="422438" cy="422438"/>
      </dsp:txXfrm>
    </dsp:sp>
    <dsp:sp modelId="{7A8F4FF1-7159-4DFA-9F23-198C10028FD8}">
      <dsp:nvSpPr>
        <dsp:cNvPr id="0" name=""/>
        <dsp:cNvSpPr/>
      </dsp:nvSpPr>
      <dsp:spPr>
        <a:xfrm>
          <a:off x="1240224" y="717169"/>
          <a:ext cx="1351801" cy="1351801"/>
        </a:xfrm>
        <a:prstGeom prst="circularArrow">
          <a:avLst>
            <a:gd name="adj1" fmla="val 4687"/>
            <a:gd name="adj2" fmla="val 299029"/>
            <a:gd name="adj3" fmla="val 2414612"/>
            <a:gd name="adj4" fmla="val 1610058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97319B-E94F-4D56-B545-A70744046FBE}">
      <dsp:nvSpPr>
        <dsp:cNvPr id="0" name=""/>
        <dsp:cNvSpPr/>
      </dsp:nvSpPr>
      <dsp:spPr>
        <a:xfrm>
          <a:off x="593641" y="454270"/>
          <a:ext cx="982168" cy="98216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AB97CB-F6EF-4BB8-AAD2-C0FAE9226E3B}">
      <dsp:nvSpPr>
        <dsp:cNvPr id="0" name=""/>
        <dsp:cNvSpPr/>
      </dsp:nvSpPr>
      <dsp:spPr>
        <a:xfrm>
          <a:off x="985789" y="-70511"/>
          <a:ext cx="1058975" cy="105897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5B5E4D-3149-405C-80FB-73F5A7BED402}">
      <dsp:nvSpPr>
        <dsp:cNvPr id="0" name=""/>
        <dsp:cNvSpPr/>
      </dsp:nvSpPr>
      <dsp:spPr>
        <a:xfrm>
          <a:off x="3289933" y="1181150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A1E1B-29B4-48B3-9DB7-D6C265E530BF}">
      <dsp:nvSpPr>
        <dsp:cNvPr id="0" name=""/>
        <dsp:cNvSpPr/>
      </dsp:nvSpPr>
      <dsp:spPr>
        <a:xfrm>
          <a:off x="3126475" y="1181150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9EC21-268C-4C15-89C0-C05AEB381B80}">
      <dsp:nvSpPr>
        <dsp:cNvPr id="0" name=""/>
        <dsp:cNvSpPr/>
      </dsp:nvSpPr>
      <dsp:spPr>
        <a:xfrm>
          <a:off x="2963332" y="1181150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5663E-ED45-44C4-8499-B816EDDEF9AD}">
      <dsp:nvSpPr>
        <dsp:cNvPr id="0" name=""/>
        <dsp:cNvSpPr/>
      </dsp:nvSpPr>
      <dsp:spPr>
        <a:xfrm>
          <a:off x="2799874" y="1181150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B8EC4-273E-4AE5-8385-A84AFAFA0E71}">
      <dsp:nvSpPr>
        <dsp:cNvPr id="0" name=""/>
        <dsp:cNvSpPr/>
      </dsp:nvSpPr>
      <dsp:spPr>
        <a:xfrm>
          <a:off x="2636416" y="1181150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E7A21-3315-4473-93CF-5EF701CEBD48}">
      <dsp:nvSpPr>
        <dsp:cNvPr id="0" name=""/>
        <dsp:cNvSpPr/>
      </dsp:nvSpPr>
      <dsp:spPr>
        <a:xfrm>
          <a:off x="2383971" y="1136499"/>
          <a:ext cx="178604" cy="1784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295321-409A-40F6-BBD8-E117FAD89B8C}">
      <dsp:nvSpPr>
        <dsp:cNvPr id="0" name=""/>
        <dsp:cNvSpPr/>
      </dsp:nvSpPr>
      <dsp:spPr>
        <a:xfrm>
          <a:off x="3144461" y="996857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47ECA-CCFD-454B-BB76-52BC07435F9C}">
      <dsp:nvSpPr>
        <dsp:cNvPr id="0" name=""/>
        <dsp:cNvSpPr/>
      </dsp:nvSpPr>
      <dsp:spPr>
        <a:xfrm>
          <a:off x="3144461" y="1366649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C6677-87D3-4E79-94F7-3793EA49B5DE}">
      <dsp:nvSpPr>
        <dsp:cNvPr id="0" name=""/>
        <dsp:cNvSpPr/>
      </dsp:nvSpPr>
      <dsp:spPr>
        <a:xfrm>
          <a:off x="3224297" y="1077022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FE02BF-E985-4F65-842A-BA19B8C96B0C}">
      <dsp:nvSpPr>
        <dsp:cNvPr id="0" name=""/>
        <dsp:cNvSpPr/>
      </dsp:nvSpPr>
      <dsp:spPr>
        <a:xfrm>
          <a:off x="3229346" y="1287002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2DE75-1AB0-4A67-8701-1B386EBD1182}">
      <dsp:nvSpPr>
        <dsp:cNvPr id="0" name=""/>
        <dsp:cNvSpPr/>
      </dsp:nvSpPr>
      <dsp:spPr>
        <a:xfrm>
          <a:off x="1413635" y="772568"/>
          <a:ext cx="903122" cy="903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Proses </a:t>
          </a:r>
          <a:r>
            <a:rPr lang="en-US" sz="1500" kern="1200" dirty="0" err="1" smtClean="0"/>
            <a:t>Hitung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Gaji</a:t>
          </a:r>
          <a:endParaRPr lang="en-US" sz="1500" kern="1200" dirty="0"/>
        </a:p>
      </dsp:txBody>
      <dsp:txXfrm>
        <a:off x="1545894" y="904837"/>
        <a:ext cx="638604" cy="638652"/>
      </dsp:txXfrm>
    </dsp:sp>
    <dsp:sp modelId="{3A82DDDA-240A-4CF5-BEB7-C6AE685DDED8}">
      <dsp:nvSpPr>
        <dsp:cNvPr id="0" name=""/>
        <dsp:cNvSpPr/>
      </dsp:nvSpPr>
      <dsp:spPr>
        <a:xfrm>
          <a:off x="1455604" y="627409"/>
          <a:ext cx="178604" cy="1784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001E3-C42C-499A-9AC6-868BEC34F49B}">
      <dsp:nvSpPr>
        <dsp:cNvPr id="0" name=""/>
        <dsp:cNvSpPr/>
      </dsp:nvSpPr>
      <dsp:spPr>
        <a:xfrm>
          <a:off x="1354941" y="543968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5D0CFC-9D28-4CA4-A4D7-5EDD32DB92F4}">
      <dsp:nvSpPr>
        <dsp:cNvPr id="0" name=""/>
        <dsp:cNvSpPr/>
      </dsp:nvSpPr>
      <dsp:spPr>
        <a:xfrm>
          <a:off x="1170656" y="48535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E57E6-2C3F-45BC-9B0E-688B911061EC}">
      <dsp:nvSpPr>
        <dsp:cNvPr id="0" name=""/>
        <dsp:cNvSpPr/>
      </dsp:nvSpPr>
      <dsp:spPr>
        <a:xfrm>
          <a:off x="986687" y="48535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27595C-4F6C-4FF8-B22A-E30AAE0EE0E7}">
      <dsp:nvSpPr>
        <dsp:cNvPr id="0" name=""/>
        <dsp:cNvSpPr/>
      </dsp:nvSpPr>
      <dsp:spPr>
        <a:xfrm>
          <a:off x="802718" y="48535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72592-D484-4ED1-87A1-8F11CB0C1A91}">
      <dsp:nvSpPr>
        <dsp:cNvPr id="0" name=""/>
        <dsp:cNvSpPr/>
      </dsp:nvSpPr>
      <dsp:spPr>
        <a:xfrm>
          <a:off x="618748" y="48535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4544CE-CF45-4C87-9216-696238298C76}">
      <dsp:nvSpPr>
        <dsp:cNvPr id="0" name=""/>
        <dsp:cNvSpPr/>
      </dsp:nvSpPr>
      <dsp:spPr>
        <a:xfrm>
          <a:off x="434463" y="48535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7AE8FF-925B-42E0-B155-C6ED8CC58F08}">
      <dsp:nvSpPr>
        <dsp:cNvPr id="0" name=""/>
        <dsp:cNvSpPr/>
      </dsp:nvSpPr>
      <dsp:spPr>
        <a:xfrm>
          <a:off x="250494" y="48535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816C8-E0DB-4B0D-A5D9-429ECC929EBD}">
      <dsp:nvSpPr>
        <dsp:cNvPr id="0" name=""/>
        <dsp:cNvSpPr/>
      </dsp:nvSpPr>
      <dsp:spPr>
        <a:xfrm>
          <a:off x="18913" y="264685"/>
          <a:ext cx="1007255" cy="223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 </a:t>
          </a:r>
          <a:r>
            <a:rPr lang="en-US" sz="1200" kern="1200" dirty="0" err="1" smtClean="0"/>
            <a:t>Karyawan</a:t>
          </a:r>
          <a:endParaRPr lang="en-US" sz="1200" kern="1200" dirty="0"/>
        </a:p>
      </dsp:txBody>
      <dsp:txXfrm>
        <a:off x="18913" y="264685"/>
        <a:ext cx="1007255" cy="223082"/>
      </dsp:txXfrm>
    </dsp:sp>
    <dsp:sp modelId="{F321C938-B747-4C68-8ACA-BCD39B33506E}">
      <dsp:nvSpPr>
        <dsp:cNvPr id="0" name=""/>
        <dsp:cNvSpPr/>
      </dsp:nvSpPr>
      <dsp:spPr>
        <a:xfrm>
          <a:off x="1220199" y="906865"/>
          <a:ext cx="178604" cy="1784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9E22C-C373-4213-99F9-F4DA1ADD9532}">
      <dsp:nvSpPr>
        <dsp:cNvPr id="0" name=""/>
        <dsp:cNvSpPr/>
      </dsp:nvSpPr>
      <dsp:spPr>
        <a:xfrm>
          <a:off x="1072203" y="94341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4B442-43B9-4683-AD5B-F5A0A0C81F93}">
      <dsp:nvSpPr>
        <dsp:cNvPr id="0" name=""/>
        <dsp:cNvSpPr/>
      </dsp:nvSpPr>
      <dsp:spPr>
        <a:xfrm>
          <a:off x="902433" y="94341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FDD03-B703-4C69-8BC3-5BC4D4E68302}">
      <dsp:nvSpPr>
        <dsp:cNvPr id="0" name=""/>
        <dsp:cNvSpPr/>
      </dsp:nvSpPr>
      <dsp:spPr>
        <a:xfrm>
          <a:off x="732980" y="94341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316E0E-D79A-47A7-87D6-7DEB0CC000EC}">
      <dsp:nvSpPr>
        <dsp:cNvPr id="0" name=""/>
        <dsp:cNvSpPr/>
      </dsp:nvSpPr>
      <dsp:spPr>
        <a:xfrm>
          <a:off x="563526" y="94341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0E23A-912E-42A7-9D5E-F48FC51CDDDE}">
      <dsp:nvSpPr>
        <dsp:cNvPr id="0" name=""/>
        <dsp:cNvSpPr/>
      </dsp:nvSpPr>
      <dsp:spPr>
        <a:xfrm>
          <a:off x="393757" y="94341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24D51E-2BFE-4B13-85A1-9A1521A6CAC2}">
      <dsp:nvSpPr>
        <dsp:cNvPr id="0" name=""/>
        <dsp:cNvSpPr/>
      </dsp:nvSpPr>
      <dsp:spPr>
        <a:xfrm>
          <a:off x="224303" y="943413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9E737-54DC-45E6-93E7-A61D62598763}">
      <dsp:nvSpPr>
        <dsp:cNvPr id="0" name=""/>
        <dsp:cNvSpPr/>
      </dsp:nvSpPr>
      <dsp:spPr>
        <a:xfrm>
          <a:off x="18912" y="723607"/>
          <a:ext cx="937202" cy="223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 </a:t>
          </a:r>
          <a:r>
            <a:rPr lang="en-US" sz="1200" kern="1200" dirty="0" err="1" smtClean="0"/>
            <a:t>Kehadiran</a:t>
          </a:r>
          <a:endParaRPr lang="en-US" sz="1200" kern="1200" dirty="0"/>
        </a:p>
      </dsp:txBody>
      <dsp:txXfrm>
        <a:off x="18912" y="723607"/>
        <a:ext cx="937202" cy="223082"/>
      </dsp:txXfrm>
    </dsp:sp>
    <dsp:sp modelId="{9487DA5B-C934-43D4-96FE-D81B374054A9}">
      <dsp:nvSpPr>
        <dsp:cNvPr id="0" name=""/>
        <dsp:cNvSpPr/>
      </dsp:nvSpPr>
      <dsp:spPr>
        <a:xfrm>
          <a:off x="1220199" y="1335618"/>
          <a:ext cx="178604" cy="1784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115B1-73B3-4B3C-8E9F-7C9A7B39592A}">
      <dsp:nvSpPr>
        <dsp:cNvPr id="0" name=""/>
        <dsp:cNvSpPr/>
      </dsp:nvSpPr>
      <dsp:spPr>
        <a:xfrm>
          <a:off x="1072203" y="1441815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DAFF2C-357E-4FF3-B29A-63025C52B66C}">
      <dsp:nvSpPr>
        <dsp:cNvPr id="0" name=""/>
        <dsp:cNvSpPr/>
      </dsp:nvSpPr>
      <dsp:spPr>
        <a:xfrm>
          <a:off x="902433" y="1441815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989AB-D049-4DB1-84F2-D87F4E95CE4C}">
      <dsp:nvSpPr>
        <dsp:cNvPr id="0" name=""/>
        <dsp:cNvSpPr/>
      </dsp:nvSpPr>
      <dsp:spPr>
        <a:xfrm>
          <a:off x="732980" y="1441815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C3488-15F6-4F72-A990-1167FAE71265}">
      <dsp:nvSpPr>
        <dsp:cNvPr id="0" name=""/>
        <dsp:cNvSpPr/>
      </dsp:nvSpPr>
      <dsp:spPr>
        <a:xfrm>
          <a:off x="563526" y="1441815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BC239-3208-44E5-A5CA-00CB939ABE1C}">
      <dsp:nvSpPr>
        <dsp:cNvPr id="0" name=""/>
        <dsp:cNvSpPr/>
      </dsp:nvSpPr>
      <dsp:spPr>
        <a:xfrm>
          <a:off x="393757" y="1441815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FD3175-5FC4-4E8E-8B37-EDA3061B36C9}">
      <dsp:nvSpPr>
        <dsp:cNvPr id="0" name=""/>
        <dsp:cNvSpPr/>
      </dsp:nvSpPr>
      <dsp:spPr>
        <a:xfrm>
          <a:off x="224303" y="1441815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F2718-1056-4E61-BDFC-73AE52EE6270}">
      <dsp:nvSpPr>
        <dsp:cNvPr id="0" name=""/>
        <dsp:cNvSpPr/>
      </dsp:nvSpPr>
      <dsp:spPr>
        <a:xfrm>
          <a:off x="782" y="1217753"/>
          <a:ext cx="1382982" cy="229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 </a:t>
          </a:r>
          <a:r>
            <a:rPr lang="en-US" sz="1200" kern="1200" dirty="0" err="1" smtClean="0"/>
            <a:t>Skema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Gaji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dan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Insentif</a:t>
          </a:r>
          <a:endParaRPr lang="en-US" sz="1200" kern="1200" dirty="0"/>
        </a:p>
      </dsp:txBody>
      <dsp:txXfrm>
        <a:off x="782" y="1217753"/>
        <a:ext cx="1382982" cy="229522"/>
      </dsp:txXfrm>
    </dsp:sp>
    <dsp:sp modelId="{276EF6E1-35C5-4335-BA5D-C06130B6AB01}">
      <dsp:nvSpPr>
        <dsp:cNvPr id="0" name=""/>
        <dsp:cNvSpPr/>
      </dsp:nvSpPr>
      <dsp:spPr>
        <a:xfrm>
          <a:off x="1455604" y="1643864"/>
          <a:ext cx="178604" cy="1784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0F99B-75DB-4457-9E8F-976E89EE16F4}">
      <dsp:nvSpPr>
        <dsp:cNvPr id="0" name=""/>
        <dsp:cNvSpPr/>
      </dsp:nvSpPr>
      <dsp:spPr>
        <a:xfrm>
          <a:off x="1353364" y="1815055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7576A-AF5B-4FDB-83CC-A07AADD1D65C}">
      <dsp:nvSpPr>
        <dsp:cNvPr id="0" name=""/>
        <dsp:cNvSpPr/>
      </dsp:nvSpPr>
      <dsp:spPr>
        <a:xfrm>
          <a:off x="1169710" y="1899358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D6401E-3E9E-44AC-B9F4-109B97678BA9}">
      <dsp:nvSpPr>
        <dsp:cNvPr id="0" name=""/>
        <dsp:cNvSpPr/>
      </dsp:nvSpPr>
      <dsp:spPr>
        <a:xfrm>
          <a:off x="985740" y="1899358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57960-F200-450B-9A7A-F26F5DCFD1C9}">
      <dsp:nvSpPr>
        <dsp:cNvPr id="0" name=""/>
        <dsp:cNvSpPr/>
      </dsp:nvSpPr>
      <dsp:spPr>
        <a:xfrm>
          <a:off x="802087" y="1899358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C82E1-FBBC-417E-981E-F0BE6520D42B}">
      <dsp:nvSpPr>
        <dsp:cNvPr id="0" name=""/>
        <dsp:cNvSpPr/>
      </dsp:nvSpPr>
      <dsp:spPr>
        <a:xfrm>
          <a:off x="618433" y="1899358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2DAE1-C40B-499B-91DE-EB5F5E85D6D6}">
      <dsp:nvSpPr>
        <dsp:cNvPr id="0" name=""/>
        <dsp:cNvSpPr/>
      </dsp:nvSpPr>
      <dsp:spPr>
        <a:xfrm>
          <a:off x="434463" y="1899358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BC711-FE2E-4A97-AFAF-B10D403B56FB}">
      <dsp:nvSpPr>
        <dsp:cNvPr id="0" name=""/>
        <dsp:cNvSpPr/>
      </dsp:nvSpPr>
      <dsp:spPr>
        <a:xfrm>
          <a:off x="250810" y="1899358"/>
          <a:ext cx="89302" cy="893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43284-B502-431E-B372-5FE827C6C4DE}">
      <dsp:nvSpPr>
        <dsp:cNvPr id="0" name=""/>
        <dsp:cNvSpPr/>
      </dsp:nvSpPr>
      <dsp:spPr>
        <a:xfrm>
          <a:off x="18913" y="1656184"/>
          <a:ext cx="1007255" cy="223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 </a:t>
          </a:r>
          <a:r>
            <a:rPr lang="en-US" sz="1200" kern="1200" dirty="0" err="1" smtClean="0"/>
            <a:t>Potongan</a:t>
          </a:r>
          <a:r>
            <a:rPr lang="en-US" sz="1200" kern="1200" dirty="0" smtClean="0"/>
            <a:t>  </a:t>
          </a:r>
          <a:endParaRPr lang="en-US" sz="1200" kern="1200" dirty="0"/>
        </a:p>
      </dsp:txBody>
      <dsp:txXfrm>
        <a:off x="18913" y="1656184"/>
        <a:ext cx="1007255" cy="223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6835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9511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4911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199" y="4205288"/>
            <a:ext cx="1852007" cy="457200"/>
          </a:xfrm>
        </p:spPr>
        <p:txBody>
          <a:bodyPr/>
          <a:lstStyle/>
          <a:p>
            <a:r>
              <a:rPr lang="es-ES" smtClean="0"/>
              <a:t>By:</a:t>
            </a:r>
          </a:p>
          <a:p>
            <a:r>
              <a:rPr lang="es-ES" smtClean="0"/>
              <a:t>Augury El Rayeb, S.Kom., MMSI.</a:t>
            </a:r>
          </a:p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05/07/2018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DATA </a:t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#1 - 1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Pengenalan</a:t>
            </a:r>
            <a:r>
              <a:rPr lang="en-US" dirty="0" smtClean="0"/>
              <a:t> </a:t>
            </a:r>
            <a:r>
              <a:rPr lang="en-US" dirty="0" err="1" smtClean="0"/>
              <a:t>Fondasi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/>
              <a:t>Sistem</a:t>
            </a:r>
            <a:r>
              <a:rPr lang="en-US" dirty="0" smtClean="0"/>
              <a:t>:</a:t>
            </a:r>
          </a:p>
          <a:p>
            <a:pPr marL="357188" indent="0" algn="ctr">
              <a:buNone/>
              <a:tabLst>
                <a:tab pos="357188" algn="l"/>
              </a:tabLst>
            </a:pPr>
            <a:r>
              <a:rPr lang="en-US" dirty="0" smtClean="0"/>
              <a:t>“</a:t>
            </a:r>
            <a:r>
              <a:rPr lang="en-US" sz="2400" i="1" dirty="0" smtClean="0"/>
              <a:t>Kumpulan </a:t>
            </a:r>
            <a:r>
              <a:rPr lang="en-US" sz="2400" i="1" dirty="0" err="1" smtClean="0"/>
              <a:t>elemen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saling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berinteraksi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bekerja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sama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untuk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mencapai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suatu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tujuan</a:t>
            </a:r>
            <a:r>
              <a:rPr lang="en-US" dirty="0" smtClean="0"/>
              <a:t>”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337459" y="5157193"/>
            <a:ext cx="5349340" cy="1352250"/>
            <a:chOff x="1188027" y="3753023"/>
            <a:chExt cx="8330197" cy="2105776"/>
          </a:xfrm>
        </p:grpSpPr>
        <p:sp>
          <p:nvSpPr>
            <p:cNvPr id="8" name="Flowchart: Data 7"/>
            <p:cNvSpPr/>
            <p:nvPr/>
          </p:nvSpPr>
          <p:spPr>
            <a:xfrm>
              <a:off x="1188027" y="5044412"/>
              <a:ext cx="2466938" cy="814387"/>
            </a:xfrm>
            <a:prstGeom prst="flowChartInputOutput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Input Resources</a:t>
              </a:r>
            </a:p>
          </p:txBody>
        </p:sp>
        <p:sp>
          <p:nvSpPr>
            <p:cNvPr id="9" name="Flowchart: Process 8"/>
            <p:cNvSpPr/>
            <p:nvPr/>
          </p:nvSpPr>
          <p:spPr>
            <a:xfrm>
              <a:off x="4180483" y="5001549"/>
              <a:ext cx="2053556" cy="857250"/>
            </a:xfrm>
            <a:prstGeom prst="flowChartProcess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Transformation Process</a:t>
              </a:r>
            </a:p>
          </p:txBody>
        </p:sp>
        <p:sp>
          <p:nvSpPr>
            <p:cNvPr id="10" name="Flowchart: Data 9"/>
            <p:cNvSpPr/>
            <p:nvPr/>
          </p:nvSpPr>
          <p:spPr>
            <a:xfrm>
              <a:off x="6985521" y="5044412"/>
              <a:ext cx="2532703" cy="814387"/>
            </a:xfrm>
            <a:prstGeom prst="flowChartInputOutput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Ouput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 Resources</a:t>
              </a:r>
            </a:p>
          </p:txBody>
        </p:sp>
        <p:cxnSp>
          <p:nvCxnSpPr>
            <p:cNvPr id="12" name="Straight Arrow Connector 11"/>
            <p:cNvCxnSpPr>
              <a:stCxn id="8" idx="5"/>
              <a:endCxn id="9" idx="1"/>
            </p:cNvCxnSpPr>
            <p:nvPr/>
          </p:nvCxnSpPr>
          <p:spPr>
            <a:xfrm flipV="1">
              <a:off x="3408272" y="5430174"/>
              <a:ext cx="772211" cy="21432"/>
            </a:xfrm>
            <a:prstGeom prst="straightConnector1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3" name="Straight Arrow Connector 12"/>
            <p:cNvCxnSpPr>
              <a:stCxn id="9" idx="3"/>
              <a:endCxn id="10" idx="2"/>
            </p:cNvCxnSpPr>
            <p:nvPr/>
          </p:nvCxnSpPr>
          <p:spPr>
            <a:xfrm>
              <a:off x="6234040" y="5430174"/>
              <a:ext cx="1004752" cy="21432"/>
            </a:xfrm>
            <a:prstGeom prst="straightConnector1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4" name="Elbow Connector 13"/>
            <p:cNvCxnSpPr>
              <a:stCxn id="10" idx="0"/>
              <a:endCxn id="11" idx="3"/>
            </p:cNvCxnSpPr>
            <p:nvPr/>
          </p:nvCxnSpPr>
          <p:spPr>
            <a:xfrm rot="16200000" flipV="1">
              <a:off x="6938210" y="3477478"/>
              <a:ext cx="862763" cy="2271103"/>
            </a:xfrm>
            <a:prstGeom prst="bentConnector2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15" name="Elbow Connector 14"/>
            <p:cNvCxnSpPr>
              <a:stCxn id="11" idx="1"/>
              <a:endCxn id="8" idx="1"/>
            </p:cNvCxnSpPr>
            <p:nvPr/>
          </p:nvCxnSpPr>
          <p:spPr>
            <a:xfrm rot="10800000" flipV="1">
              <a:off x="2421498" y="4181648"/>
              <a:ext cx="1758986" cy="862763"/>
            </a:xfrm>
            <a:prstGeom prst="bentConnector2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11" name="Flowchart: Process 10"/>
            <p:cNvSpPr/>
            <p:nvPr/>
          </p:nvSpPr>
          <p:spPr>
            <a:xfrm>
              <a:off x="4180483" y="3753023"/>
              <a:ext cx="2053557" cy="857250"/>
            </a:xfrm>
            <a:prstGeom prst="flowChartProcess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Control 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Mechanisme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</p:grp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547670980"/>
              </p:ext>
            </p:extLst>
          </p:nvPr>
        </p:nvGraphicFramePr>
        <p:xfrm>
          <a:off x="117960" y="3866500"/>
          <a:ext cx="2880259" cy="1920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3394263" y="3937280"/>
            <a:ext cx="5292537" cy="550494"/>
            <a:chOff x="1188027" y="5001549"/>
            <a:chExt cx="8241741" cy="857250"/>
          </a:xfrm>
        </p:grpSpPr>
        <p:sp>
          <p:nvSpPr>
            <p:cNvPr id="30" name="Flowchart: Data 29"/>
            <p:cNvSpPr/>
            <p:nvPr/>
          </p:nvSpPr>
          <p:spPr>
            <a:xfrm>
              <a:off x="1188027" y="5044412"/>
              <a:ext cx="2466938" cy="814387"/>
            </a:xfrm>
            <a:prstGeom prst="flowChartInputOutput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Input Resources</a:t>
              </a:r>
            </a:p>
          </p:txBody>
        </p:sp>
        <p:sp>
          <p:nvSpPr>
            <p:cNvPr id="31" name="Flowchart: Process 30"/>
            <p:cNvSpPr/>
            <p:nvPr/>
          </p:nvSpPr>
          <p:spPr>
            <a:xfrm>
              <a:off x="4180483" y="5001549"/>
              <a:ext cx="2053556" cy="857250"/>
            </a:xfrm>
            <a:prstGeom prst="flowChartProcess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Transformation Process</a:t>
              </a:r>
            </a:p>
          </p:txBody>
        </p:sp>
        <p:sp>
          <p:nvSpPr>
            <p:cNvPr id="32" name="Flowchart: Data 31"/>
            <p:cNvSpPr/>
            <p:nvPr/>
          </p:nvSpPr>
          <p:spPr>
            <a:xfrm>
              <a:off x="6985522" y="5044412"/>
              <a:ext cx="2444246" cy="814387"/>
            </a:xfrm>
            <a:prstGeom prst="flowChartInputOutput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Ouput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 Resources</a:t>
              </a:r>
            </a:p>
          </p:txBody>
        </p:sp>
        <p:cxnSp>
          <p:nvCxnSpPr>
            <p:cNvPr id="34" name="Straight Arrow Connector 33"/>
            <p:cNvCxnSpPr>
              <a:stCxn id="30" idx="5"/>
              <a:endCxn id="31" idx="1"/>
            </p:cNvCxnSpPr>
            <p:nvPr/>
          </p:nvCxnSpPr>
          <p:spPr>
            <a:xfrm flipV="1">
              <a:off x="3408272" y="5430174"/>
              <a:ext cx="772211" cy="21432"/>
            </a:xfrm>
            <a:prstGeom prst="straightConnector1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31" idx="3"/>
              <a:endCxn id="32" idx="2"/>
            </p:cNvCxnSpPr>
            <p:nvPr/>
          </p:nvCxnSpPr>
          <p:spPr>
            <a:xfrm>
              <a:off x="6234040" y="5430174"/>
              <a:ext cx="995907" cy="21432"/>
            </a:xfrm>
            <a:prstGeom prst="straightConnector1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3181988" y="3491130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Terbuka: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184006" y="4826587"/>
            <a:ext cx="219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Tertutup</a:t>
            </a:r>
            <a:r>
              <a:rPr lang="en-US" b="1" dirty="0" smtClean="0"/>
              <a:t>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007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yclist Black Silhouette Clipart Free Stock Photo - Public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914" y="3555259"/>
            <a:ext cx="4211960" cy="28079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/>
              <a:t>Sistem</a:t>
            </a:r>
            <a:r>
              <a:rPr lang="en-US" dirty="0" smtClean="0"/>
              <a:t>: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440385" y="4788506"/>
            <a:ext cx="792088" cy="1707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57835" y="4748736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4232473" y="5986198"/>
            <a:ext cx="289767" cy="2898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38028" y="6222158"/>
            <a:ext cx="95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6" idx="0"/>
          </p:cNvCxnSpPr>
          <p:nvPr/>
        </p:nvCxnSpPr>
        <p:spPr>
          <a:xfrm flipV="1">
            <a:off x="3180417" y="6236424"/>
            <a:ext cx="218808" cy="2076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03551" y="6444044"/>
            <a:ext cx="95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30" idx="2"/>
          </p:cNvCxnSpPr>
          <p:nvPr/>
        </p:nvCxnSpPr>
        <p:spPr>
          <a:xfrm flipH="1">
            <a:off x="4912151" y="4320388"/>
            <a:ext cx="519110" cy="1973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53593" y="3951056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3" idx="1"/>
          </p:cNvCxnSpPr>
          <p:nvPr/>
        </p:nvCxnSpPr>
        <p:spPr>
          <a:xfrm flipH="1">
            <a:off x="4912151" y="4554852"/>
            <a:ext cx="457911" cy="2170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370062" y="4370186"/>
            <a:ext cx="95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45" idx="1"/>
          </p:cNvCxnSpPr>
          <p:nvPr/>
        </p:nvCxnSpPr>
        <p:spPr>
          <a:xfrm flipH="1">
            <a:off x="5053593" y="4950649"/>
            <a:ext cx="229188" cy="1846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282781" y="4765983"/>
            <a:ext cx="95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31" idx="3"/>
          </p:cNvCxnSpPr>
          <p:nvPr/>
        </p:nvCxnSpPr>
        <p:spPr>
          <a:xfrm flipV="1">
            <a:off x="3869152" y="3756230"/>
            <a:ext cx="846864" cy="406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10235" y="3612214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041346" y="1943136"/>
            <a:ext cx="5349340" cy="1352250"/>
            <a:chOff x="1188027" y="3753023"/>
            <a:chExt cx="8330197" cy="2105776"/>
          </a:xfrm>
        </p:grpSpPr>
        <p:sp>
          <p:nvSpPr>
            <p:cNvPr id="35" name="Flowchart: Data 34"/>
            <p:cNvSpPr/>
            <p:nvPr/>
          </p:nvSpPr>
          <p:spPr>
            <a:xfrm>
              <a:off x="1188027" y="5044412"/>
              <a:ext cx="2466938" cy="814387"/>
            </a:xfrm>
            <a:prstGeom prst="flowChartInputOutput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Input Resources</a:t>
              </a:r>
            </a:p>
          </p:txBody>
        </p:sp>
        <p:sp>
          <p:nvSpPr>
            <p:cNvPr id="36" name="Flowchart: Process 35"/>
            <p:cNvSpPr/>
            <p:nvPr/>
          </p:nvSpPr>
          <p:spPr>
            <a:xfrm>
              <a:off x="4180483" y="5001549"/>
              <a:ext cx="2053556" cy="857250"/>
            </a:xfrm>
            <a:prstGeom prst="flowChartProcess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Transformation Process</a:t>
              </a:r>
            </a:p>
          </p:txBody>
        </p:sp>
        <p:sp>
          <p:nvSpPr>
            <p:cNvPr id="37" name="Flowchart: Data 36"/>
            <p:cNvSpPr/>
            <p:nvPr/>
          </p:nvSpPr>
          <p:spPr>
            <a:xfrm>
              <a:off x="6985521" y="5044412"/>
              <a:ext cx="2532703" cy="814387"/>
            </a:xfrm>
            <a:prstGeom prst="flowChartInputOutput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Ouput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 Resources</a:t>
              </a:r>
            </a:p>
          </p:txBody>
        </p:sp>
        <p:cxnSp>
          <p:nvCxnSpPr>
            <p:cNvPr id="38" name="Straight Arrow Connector 37"/>
            <p:cNvCxnSpPr>
              <a:stCxn id="35" idx="5"/>
              <a:endCxn id="36" idx="1"/>
            </p:cNvCxnSpPr>
            <p:nvPr/>
          </p:nvCxnSpPr>
          <p:spPr>
            <a:xfrm flipV="1">
              <a:off x="3408272" y="5430174"/>
              <a:ext cx="772211" cy="21432"/>
            </a:xfrm>
            <a:prstGeom prst="straightConnector1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39" name="Straight Arrow Connector 38"/>
            <p:cNvCxnSpPr>
              <a:stCxn id="36" idx="3"/>
              <a:endCxn id="37" idx="2"/>
            </p:cNvCxnSpPr>
            <p:nvPr/>
          </p:nvCxnSpPr>
          <p:spPr>
            <a:xfrm>
              <a:off x="6234040" y="5430174"/>
              <a:ext cx="1004752" cy="21432"/>
            </a:xfrm>
            <a:prstGeom prst="straightConnector1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40" name="Elbow Connector 39"/>
            <p:cNvCxnSpPr>
              <a:stCxn id="37" idx="0"/>
              <a:endCxn id="43" idx="3"/>
            </p:cNvCxnSpPr>
            <p:nvPr/>
          </p:nvCxnSpPr>
          <p:spPr>
            <a:xfrm rot="16200000" flipV="1">
              <a:off x="6938210" y="3477478"/>
              <a:ext cx="862763" cy="2271103"/>
            </a:xfrm>
            <a:prstGeom prst="bentConnector2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41" name="Elbow Connector 40"/>
            <p:cNvCxnSpPr>
              <a:stCxn id="43" idx="1"/>
              <a:endCxn id="35" idx="1"/>
            </p:cNvCxnSpPr>
            <p:nvPr/>
          </p:nvCxnSpPr>
          <p:spPr>
            <a:xfrm rot="10800000" flipV="1">
              <a:off x="2421498" y="4181648"/>
              <a:ext cx="1758986" cy="862763"/>
            </a:xfrm>
            <a:prstGeom prst="bentConnector2">
              <a:avLst/>
            </a:prstGeom>
            <a:noFill/>
            <a:ln w="57150" cap="rnd" cmpd="sng" algn="ctr">
              <a:solidFill>
                <a:srgbClr val="1A3260">
                  <a:lumMod val="9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42" name="Straight Arrow Connector 41"/>
            <p:cNvCxnSpPr>
              <a:stCxn id="43" idx="2"/>
              <a:endCxn id="36" idx="0"/>
            </p:cNvCxnSpPr>
            <p:nvPr/>
          </p:nvCxnSpPr>
          <p:spPr>
            <a:xfrm>
              <a:off x="5207262" y="4610274"/>
              <a:ext cx="0" cy="391275"/>
            </a:xfrm>
            <a:prstGeom prst="straightConnector1">
              <a:avLst/>
            </a:prstGeom>
            <a:noFill/>
            <a:ln w="57150" cap="rnd" cmpd="sng" algn="ctr">
              <a:solidFill>
                <a:schemeClr val="tx2">
                  <a:lumMod val="50000"/>
                </a:schemeClr>
              </a:solidFill>
              <a:prstDash val="solid"/>
              <a:tailEnd type="triangle"/>
            </a:ln>
            <a:effectLst/>
          </p:spPr>
        </p:cxnSp>
        <p:sp>
          <p:nvSpPr>
            <p:cNvPr id="43" name="Flowchart: Process 42"/>
            <p:cNvSpPr/>
            <p:nvPr/>
          </p:nvSpPr>
          <p:spPr>
            <a:xfrm>
              <a:off x="4180483" y="3753023"/>
              <a:ext cx="2053557" cy="857250"/>
            </a:xfrm>
            <a:prstGeom prst="flowChartProcess">
              <a:avLst/>
            </a:prstGeom>
            <a:solidFill>
              <a:srgbClr val="1A3260"/>
            </a:solidFill>
            <a:ln w="22225" cap="rnd" cmpd="sng" algn="ctr">
              <a:solidFill>
                <a:srgbClr val="1A326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Control </a:t>
              </a: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Mechanisme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912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6" grpId="0"/>
      <p:bldP spid="30" grpId="0"/>
      <p:bldP spid="33" grpId="0"/>
      <p:bldP spid="45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 err="1" smtClean="0"/>
              <a:t>Informasi</a:t>
            </a:r>
            <a:r>
              <a:rPr lang="en-US" sz="2400" dirty="0" smtClean="0"/>
              <a:t>:</a:t>
            </a:r>
          </a:p>
          <a:p>
            <a:pPr marL="357188" indent="0" algn="ctr">
              <a:buNone/>
            </a:pPr>
            <a:r>
              <a:rPr lang="en-US" sz="2000" dirty="0"/>
              <a:t>“</a:t>
            </a:r>
            <a:r>
              <a:rPr lang="en-US" sz="2000" i="1" dirty="0"/>
              <a:t>Data yang </a:t>
            </a:r>
            <a:r>
              <a:rPr lang="en-US" sz="2000" i="1" dirty="0" err="1"/>
              <a:t>sudah</a:t>
            </a:r>
            <a:r>
              <a:rPr lang="en-US" sz="2000" i="1" dirty="0"/>
              <a:t> </a:t>
            </a:r>
            <a:r>
              <a:rPr lang="en-US" sz="2000" i="1" dirty="0" err="1"/>
              <a:t>diolah</a:t>
            </a:r>
            <a:r>
              <a:rPr lang="en-US" sz="2000" i="1" dirty="0"/>
              <a:t> </a:t>
            </a:r>
            <a:r>
              <a:rPr lang="en-US" sz="2000" i="1" dirty="0" err="1"/>
              <a:t>melalui</a:t>
            </a:r>
            <a:r>
              <a:rPr lang="en-US" sz="2000" i="1" dirty="0"/>
              <a:t> </a:t>
            </a:r>
            <a:r>
              <a:rPr lang="en-US" sz="2000" i="1" dirty="0" err="1"/>
              <a:t>suatu</a:t>
            </a:r>
            <a:r>
              <a:rPr lang="en-US" sz="2000" i="1" dirty="0"/>
              <a:t> proses </a:t>
            </a:r>
            <a:r>
              <a:rPr lang="en-US" sz="2000" i="1" dirty="0" err="1"/>
              <a:t>menjadi</a:t>
            </a:r>
            <a:r>
              <a:rPr lang="en-US" sz="2000" i="1" dirty="0"/>
              <a:t> </a:t>
            </a:r>
            <a:r>
              <a:rPr lang="en-US" sz="2000" i="1" dirty="0" err="1"/>
              <a:t>bentuk</a:t>
            </a:r>
            <a:r>
              <a:rPr lang="en-US" sz="2000" i="1" dirty="0"/>
              <a:t> yang </a:t>
            </a:r>
            <a:r>
              <a:rPr lang="en-US" sz="2000" i="1" dirty="0" err="1"/>
              <a:t>berguna</a:t>
            </a:r>
            <a:r>
              <a:rPr lang="en-US" sz="2000" i="1" dirty="0"/>
              <a:t> </a:t>
            </a:r>
            <a:r>
              <a:rPr lang="en-US" sz="2000" i="1" dirty="0" err="1"/>
              <a:t>dan</a:t>
            </a:r>
            <a:r>
              <a:rPr lang="en-US" sz="2000" i="1" dirty="0"/>
              <a:t> </a:t>
            </a:r>
            <a:r>
              <a:rPr lang="en-US" sz="2000" i="1" dirty="0" err="1"/>
              <a:t>bermanfaat</a:t>
            </a:r>
            <a:r>
              <a:rPr lang="en-US" sz="2000" i="1" dirty="0"/>
              <a:t> </a:t>
            </a:r>
            <a:r>
              <a:rPr lang="en-US" sz="2000" i="1" dirty="0" err="1"/>
              <a:t>bagi</a:t>
            </a:r>
            <a:r>
              <a:rPr lang="en-US" sz="2000" i="1" dirty="0"/>
              <a:t> </a:t>
            </a:r>
            <a:r>
              <a:rPr lang="en-US" sz="2000" i="1" dirty="0" err="1"/>
              <a:t>Pemakai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8169" y="3140968"/>
            <a:ext cx="6787661" cy="2253345"/>
            <a:chOff x="1168714" y="3717032"/>
            <a:chExt cx="6787661" cy="2253345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796410882"/>
                </p:ext>
              </p:extLst>
            </p:nvPr>
          </p:nvGraphicFramePr>
          <p:xfrm>
            <a:off x="1168714" y="3717032"/>
            <a:ext cx="3380018" cy="225334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10" name="Group 9"/>
            <p:cNvGrpSpPr/>
            <p:nvPr/>
          </p:nvGrpSpPr>
          <p:grpSpPr>
            <a:xfrm>
              <a:off x="4852568" y="4382039"/>
              <a:ext cx="3103807" cy="942437"/>
              <a:chOff x="4852568" y="4382039"/>
              <a:chExt cx="3103807" cy="942437"/>
            </a:xfrm>
          </p:grpSpPr>
          <p:pic>
            <p:nvPicPr>
              <p:cNvPr id="8" name="Picture 7" descr="Gnuplot surprising: Plot a pie &lt;strong&gt;chart&lt;/strong&gt; using gnuplot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52568" y="4509120"/>
                <a:ext cx="815356" cy="815356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5796136" y="4382039"/>
                <a:ext cx="216023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Informasi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Alokasi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Pengeluaran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Gaji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Karyawan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9908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u="sng" dirty="0" err="1" smtClean="0"/>
              <a:t>Sistem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Informasi</a:t>
            </a:r>
            <a:r>
              <a:rPr lang="en-US" dirty="0" smtClean="0"/>
              <a:t>:</a:t>
            </a:r>
          </a:p>
          <a:p>
            <a:pPr algn="just"/>
            <a:endParaRPr lang="en-US" dirty="0" smtClean="0"/>
          </a:p>
          <a:p>
            <a:pPr marL="357188" indent="0" algn="ctr">
              <a:buNone/>
              <a:tabLst>
                <a:tab pos="357188" algn="l"/>
              </a:tabLst>
            </a:pPr>
            <a:r>
              <a:rPr lang="en-US" dirty="0"/>
              <a:t>“</a:t>
            </a:r>
            <a:r>
              <a:rPr lang="en-US" sz="2400" i="1" dirty="0"/>
              <a:t>Kumpulan </a:t>
            </a:r>
            <a:r>
              <a:rPr lang="en-US" sz="2400" i="1" dirty="0" err="1" smtClean="0"/>
              <a:t>komponen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elemen</a:t>
            </a:r>
            <a:r>
              <a:rPr lang="en-US" sz="2400" i="1" dirty="0" smtClean="0"/>
              <a:t> </a:t>
            </a:r>
            <a:r>
              <a:rPr lang="en-US" sz="2400" i="1" dirty="0"/>
              <a:t>yang </a:t>
            </a:r>
            <a:r>
              <a:rPr lang="en-US" sz="2400" i="1" dirty="0" err="1"/>
              <a:t>saling</a:t>
            </a:r>
            <a:r>
              <a:rPr lang="en-US" sz="2400" i="1" dirty="0"/>
              <a:t> </a:t>
            </a:r>
            <a:r>
              <a:rPr lang="en-US" sz="2400" i="1" dirty="0" err="1" smtClean="0"/>
              <a:t>berinteraksi</a:t>
            </a:r>
            <a:r>
              <a:rPr lang="en-US" sz="2400" i="1" dirty="0" smtClean="0"/>
              <a:t>; </a:t>
            </a:r>
            <a:r>
              <a:rPr lang="en-US" sz="2400" i="1" dirty="0" err="1" smtClean="0"/>
              <a:t>berfungsi</a:t>
            </a:r>
            <a:r>
              <a:rPr lang="en-US" sz="2400" i="1" dirty="0" smtClean="0"/>
              <a:t> </a:t>
            </a:r>
            <a:r>
              <a:rPr lang="en-US" sz="2400" i="1" dirty="0" err="1"/>
              <a:t>untuk</a:t>
            </a:r>
            <a:r>
              <a:rPr lang="en-US" sz="2400" i="1" dirty="0"/>
              <a:t> </a:t>
            </a:r>
            <a:r>
              <a:rPr lang="en-US" sz="2400" i="1" dirty="0" err="1"/>
              <a:t>mengumpulkan</a:t>
            </a:r>
            <a:r>
              <a:rPr lang="en-US" sz="2400" i="1" dirty="0"/>
              <a:t>, </a:t>
            </a:r>
            <a:r>
              <a:rPr lang="en-US" sz="2400" i="1" dirty="0" err="1"/>
              <a:t>memproses</a:t>
            </a:r>
            <a:r>
              <a:rPr lang="en-US" sz="2400" i="1" dirty="0"/>
              <a:t>, </a:t>
            </a:r>
            <a:r>
              <a:rPr lang="en-US" sz="2400" i="1" dirty="0" err="1"/>
              <a:t>menyimpan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mendistribusikan</a:t>
            </a:r>
            <a:r>
              <a:rPr lang="en-US" sz="2400" i="1" dirty="0"/>
              <a:t> </a:t>
            </a:r>
            <a:r>
              <a:rPr lang="en-US" sz="2400" i="1" dirty="0" err="1"/>
              <a:t>informasi</a:t>
            </a:r>
            <a:r>
              <a:rPr lang="en-US" sz="2400" i="1" dirty="0"/>
              <a:t> </a:t>
            </a:r>
            <a:r>
              <a:rPr lang="en-US" sz="2400" i="1" dirty="0" err="1"/>
              <a:t>untuk</a:t>
            </a:r>
            <a:r>
              <a:rPr lang="en-US" sz="2400" i="1" dirty="0"/>
              <a:t> </a:t>
            </a:r>
            <a:r>
              <a:rPr lang="en-US" sz="2400" i="1" dirty="0" err="1"/>
              <a:t>mendukung</a:t>
            </a:r>
            <a:r>
              <a:rPr lang="en-US" sz="2400" i="1" dirty="0"/>
              <a:t> </a:t>
            </a:r>
            <a:r>
              <a:rPr lang="en-US" sz="2400" i="1" dirty="0" err="1"/>
              <a:t>kegiatan</a:t>
            </a:r>
            <a:r>
              <a:rPr lang="en-US" sz="2400" i="1" dirty="0"/>
              <a:t> </a:t>
            </a:r>
            <a:r>
              <a:rPr lang="en-US" sz="2400" i="1" dirty="0" err="1"/>
              <a:t>operasi</a:t>
            </a:r>
            <a:r>
              <a:rPr lang="en-US" sz="2400" i="1" dirty="0"/>
              <a:t> </a:t>
            </a:r>
            <a:r>
              <a:rPr lang="en-US" sz="2400" i="1" dirty="0" err="1"/>
              <a:t>suatu</a:t>
            </a:r>
            <a:r>
              <a:rPr lang="en-US" sz="2400" i="1" dirty="0"/>
              <a:t> </a:t>
            </a:r>
            <a:r>
              <a:rPr lang="en-US" sz="2400" i="1" dirty="0" err="1"/>
              <a:t>organisasi</a:t>
            </a:r>
            <a:r>
              <a:rPr lang="en-US" sz="2400" i="1" dirty="0"/>
              <a:t> (</a:t>
            </a:r>
            <a:r>
              <a:rPr lang="en-US" sz="2400" i="1" dirty="0" err="1"/>
              <a:t>sistem</a:t>
            </a:r>
            <a:r>
              <a:rPr lang="en-US" sz="2400" i="1" dirty="0"/>
              <a:t>)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0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u="sng" dirty="0" err="1" smtClean="0"/>
              <a:t>Elemen-elemen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Sistem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Informasi</a:t>
            </a:r>
            <a:r>
              <a:rPr lang="en-US" dirty="0" smtClean="0"/>
              <a:t>:</a:t>
            </a:r>
          </a:p>
          <a:p>
            <a:pPr marL="1011237" indent="-457200" algn="just">
              <a:buFont typeface="Wingdings" panose="05000000000000000000" pitchFamily="2" charset="2"/>
              <a:buChar char="§"/>
            </a:pPr>
            <a:r>
              <a:rPr lang="it-IT" dirty="0"/>
              <a:t>Hardware (perangkat keras)</a:t>
            </a:r>
          </a:p>
          <a:p>
            <a:pPr marL="1011237" indent="-457200" algn="just">
              <a:buFont typeface="Wingdings" panose="05000000000000000000" pitchFamily="2" charset="2"/>
              <a:buChar char="§"/>
            </a:pPr>
            <a:r>
              <a:rPr lang="it-IT" dirty="0"/>
              <a:t>Software (Program)</a:t>
            </a:r>
          </a:p>
          <a:p>
            <a:pPr marL="1011237" indent="-457200" algn="just">
              <a:buFont typeface="Wingdings" panose="05000000000000000000" pitchFamily="2" charset="2"/>
              <a:buChar char="§"/>
            </a:pPr>
            <a:r>
              <a:rPr lang="it-IT" dirty="0"/>
              <a:t>Data</a:t>
            </a:r>
          </a:p>
          <a:p>
            <a:pPr marL="1011237" indent="-457200" algn="just">
              <a:buFont typeface="Wingdings" panose="05000000000000000000" pitchFamily="2" charset="2"/>
              <a:buChar char="§"/>
            </a:pPr>
            <a:r>
              <a:rPr lang="it-IT" dirty="0"/>
              <a:t>Procedure</a:t>
            </a:r>
          </a:p>
          <a:p>
            <a:pPr marL="1011237" indent="-457200" algn="just">
              <a:buFont typeface="Wingdings" panose="05000000000000000000" pitchFamily="2" charset="2"/>
              <a:buChar char="§"/>
            </a:pPr>
            <a:r>
              <a:rPr lang="it-IT" dirty="0"/>
              <a:t>Personel (Manusia)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107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(Program)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program</a:t>
            </a:r>
            <a:r>
              <a:rPr lang="en-US" dirty="0" smtClean="0"/>
              <a:t>:</a:t>
            </a:r>
          </a:p>
          <a:p>
            <a:pPr marL="704088" lvl="2" indent="0">
              <a:buNone/>
            </a:pPr>
            <a:r>
              <a:rPr lang="de-DE" sz="2800" dirty="0">
                <a:solidFill>
                  <a:schemeClr val="tx1"/>
                </a:solidFill>
              </a:rPr>
              <a:t>Sekumpulan instruksi yang diberikan kepada komputer untuk memenuhi kebutuhan tertentu</a:t>
            </a:r>
            <a:r>
              <a:rPr lang="de-DE" sz="2800" dirty="0" smtClean="0">
                <a:solidFill>
                  <a:schemeClr val="tx1"/>
                </a:solidFill>
              </a:rPr>
              <a:t>.</a:t>
            </a:r>
          </a:p>
          <a:p>
            <a:pPr marL="704088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8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3840</TotalTime>
  <Words>188</Words>
  <Application>Microsoft Office PowerPoint</Application>
  <PresentationFormat>On-screen Show (4:3)</PresentationFormat>
  <Paragraphs>56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Georgia</vt:lpstr>
      <vt:lpstr>Gill Sans MT</vt:lpstr>
      <vt:lpstr>Trebuchet MS</vt:lpstr>
      <vt:lpstr>Wingdings</vt:lpstr>
      <vt:lpstr>Wingdings 2</vt:lpstr>
      <vt:lpstr>Urban</vt:lpstr>
      <vt:lpstr>FONDASI PEMROGRAMAN &amp; STRUKTUR DATA  #1 - 1</vt:lpstr>
      <vt:lpstr>Sistem Informasi</vt:lpstr>
      <vt:lpstr>Sistem Informasi</vt:lpstr>
      <vt:lpstr>Sistem Informasi</vt:lpstr>
      <vt:lpstr>Sistem Informasi</vt:lpstr>
      <vt:lpstr>Sistem Informasi</vt:lpstr>
      <vt:lpstr>Software (Program) sebagai Elemen Sistem Informasi</vt:lpstr>
      <vt:lpstr>See You Next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357</cp:revision>
  <dcterms:created xsi:type="dcterms:W3CDTF">2011-09-16T02:11:44Z</dcterms:created>
  <dcterms:modified xsi:type="dcterms:W3CDTF">2018-07-05T08:29:36Z</dcterms:modified>
</cp:coreProperties>
</file>