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7DE6118-2437-4B30-8E3C-4D2BE6020583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290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16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167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12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1000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220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54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079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942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544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186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7DE6118-2437-4B30-8E3C-4D2BE6020583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2977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b="1" dirty="0" err="1">
                <a:solidFill>
                  <a:schemeClr val="tx1"/>
                </a:solidFill>
              </a:rPr>
              <a:t>Administrasi</a:t>
            </a:r>
            <a:r>
              <a:rPr lang="en-US" sz="4800" b="1" dirty="0">
                <a:solidFill>
                  <a:schemeClr val="tx1"/>
                </a:solidFill>
              </a:rPr>
              <a:t> Basis </a:t>
            </a:r>
            <a:r>
              <a:rPr lang="en-US" sz="4800" b="1" dirty="0" smtClean="0">
                <a:solidFill>
                  <a:schemeClr val="tx1"/>
                </a:solidFill>
              </a:rPr>
              <a:t>Data</a:t>
            </a:r>
            <a:endParaRPr lang="en-ID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000" b="1" dirty="0" err="1" smtClean="0">
                <a:solidFill>
                  <a:schemeClr val="tx1"/>
                </a:solidFill>
              </a:rPr>
              <a:t>Pertemuan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13</a:t>
            </a:r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US" sz="2000" b="1" dirty="0" err="1" smtClean="0">
                <a:solidFill>
                  <a:schemeClr val="tx1"/>
                </a:solidFill>
              </a:rPr>
              <a:t>Senin</a:t>
            </a:r>
            <a:r>
              <a:rPr lang="en-US" sz="2000" b="1" dirty="0" smtClean="0">
                <a:solidFill>
                  <a:schemeClr val="tx1"/>
                </a:solidFill>
              </a:rPr>
              <a:t>, 27 April 2020</a:t>
            </a:r>
          </a:p>
          <a:p>
            <a:r>
              <a:rPr lang="en-US" sz="2000" b="1" dirty="0" err="1" smtClean="0">
                <a:solidFill>
                  <a:schemeClr val="tx1"/>
                </a:solidFill>
              </a:rPr>
              <a:t>Perancangan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Basis </a:t>
            </a:r>
            <a:r>
              <a:rPr lang="en-US" sz="2000" b="1" dirty="0" smtClean="0">
                <a:solidFill>
                  <a:schemeClr val="tx1"/>
                </a:solidFill>
              </a:rPr>
              <a:t>Data </a:t>
            </a:r>
            <a:r>
              <a:rPr lang="en-US" sz="2000" b="1" dirty="0" smtClean="0">
                <a:solidFill>
                  <a:schemeClr val="tx1"/>
                </a:solidFill>
              </a:rPr>
              <a:t> - </a:t>
            </a:r>
            <a:r>
              <a:rPr lang="en-US" sz="2000" b="1" dirty="0" err="1" smtClean="0">
                <a:solidFill>
                  <a:schemeClr val="tx1"/>
                </a:solidFill>
              </a:rPr>
              <a:t>Asistensi</a:t>
            </a:r>
            <a:r>
              <a:rPr lang="en-US" sz="2000" b="1" dirty="0" smtClean="0">
                <a:solidFill>
                  <a:schemeClr val="tx1"/>
                </a:solidFill>
              </a:rPr>
              <a:t> (4) / </a:t>
            </a:r>
            <a:r>
              <a:rPr lang="en-US" sz="2000" b="1" dirty="0" err="1" smtClean="0">
                <a:solidFill>
                  <a:schemeClr val="tx1"/>
                </a:solidFill>
              </a:rPr>
              <a:t>Studi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Kasus</a:t>
            </a:r>
            <a:r>
              <a:rPr lang="en-US" sz="2000" b="1" dirty="0" smtClean="0">
                <a:solidFill>
                  <a:schemeClr val="tx1"/>
                </a:solidFill>
              </a:rPr>
              <a:t> 1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398191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agen</a:t>
            </a:r>
            <a:r>
              <a:rPr lang="en-US" dirty="0"/>
              <a:t> </a:t>
            </a:r>
            <a:r>
              <a:rPr lang="en-US" dirty="0" err="1"/>
              <a:t>perumahan</a:t>
            </a:r>
            <a:r>
              <a:rPr lang="en-US" dirty="0"/>
              <a:t> </a:t>
            </a:r>
            <a:r>
              <a:rPr lang="en-US" dirty="0" err="1"/>
              <a:t>terkemuka</a:t>
            </a:r>
            <a:r>
              <a:rPr lang="en-US" dirty="0"/>
              <a:t> di </a:t>
            </a:r>
            <a:r>
              <a:rPr lang="en-US" dirty="0" err="1"/>
              <a:t>wilayah</a:t>
            </a:r>
            <a:r>
              <a:rPr lang="en-US" dirty="0"/>
              <a:t> Tangerang Selatan </a:t>
            </a:r>
            <a:r>
              <a:rPr lang="en-US" dirty="0" err="1"/>
              <a:t>mengadakan</a:t>
            </a:r>
            <a:r>
              <a:rPr lang="en-US" dirty="0"/>
              <a:t> </a:t>
            </a:r>
            <a:r>
              <a:rPr lang="en-US" dirty="0" err="1"/>
              <a:t>sayembara</a:t>
            </a:r>
            <a:r>
              <a:rPr lang="en-US" dirty="0"/>
              <a:t> tender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i="1" dirty="0"/>
              <a:t>Database Engineer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revisi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rancangan</a:t>
            </a:r>
            <a:r>
              <a:rPr lang="en-US" dirty="0"/>
              <a:t> basis data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perumahan</a:t>
            </a:r>
            <a:r>
              <a:rPr lang="en-US" dirty="0"/>
              <a:t>. Target </a:t>
            </a:r>
            <a:r>
              <a:rPr lang="en-US" dirty="0" err="1"/>
              <a:t>akhir</a:t>
            </a:r>
            <a:r>
              <a:rPr lang="en-US" dirty="0"/>
              <a:t> yang </a:t>
            </a:r>
            <a:r>
              <a:rPr lang="en-US" dirty="0" err="1"/>
              <a:t>diinginkan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agen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tersedianya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data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dikerjakan</a:t>
            </a:r>
            <a:r>
              <a:rPr lang="en-US" dirty="0"/>
              <a:t>. Target yang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lahan</a:t>
            </a:r>
            <a:r>
              <a:rPr lang="en-US" dirty="0"/>
              <a:t> yang </a:t>
            </a:r>
            <a:r>
              <a:rPr lang="en-US" dirty="0" err="1"/>
              <a:t>tersedia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real estate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bersubsidi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 err="1"/>
              <a:t>Informasi</a:t>
            </a:r>
            <a:r>
              <a:rPr lang="en-US" dirty="0"/>
              <a:t> unit yang </a:t>
            </a:r>
            <a:r>
              <a:rPr lang="en-US" dirty="0" err="1"/>
              <a:t>tersedia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real estate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bersubsidi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/>
              <a:t>rumah</a:t>
            </a:r>
            <a:r>
              <a:rPr lang="en-US" dirty="0"/>
              <a:t> real estate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 smtClean="0"/>
              <a:t>bersubsidi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317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Tugas</a:t>
            </a:r>
            <a:r>
              <a:rPr lang="en-US" sz="2400" dirty="0"/>
              <a:t> </a:t>
            </a:r>
            <a:r>
              <a:rPr lang="en-US" sz="2400" i="1" dirty="0"/>
              <a:t>database engineer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err="1"/>
              <a:t>Buatlah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abtsraksi</a:t>
            </a:r>
            <a:r>
              <a:rPr lang="en-US" sz="2400" dirty="0"/>
              <a:t> data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menggambarkan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r>
              <a:rPr lang="en-US" sz="2400" dirty="0"/>
              <a:t> 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model </a:t>
            </a:r>
            <a:r>
              <a:rPr lang="en-US" sz="2400" dirty="0" err="1" smtClean="0"/>
              <a:t>relasi</a:t>
            </a:r>
            <a:r>
              <a:rPr lang="en-US" sz="2400" dirty="0" smtClean="0"/>
              <a:t> diagram</a:t>
            </a:r>
            <a:endParaRPr lang="en-US" sz="2400" dirty="0"/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kardinalitas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rincian</a:t>
            </a:r>
            <a:r>
              <a:rPr lang="en-US" sz="2400" dirty="0"/>
              <a:t> key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masing-masing</a:t>
            </a:r>
            <a:r>
              <a:rPr lang="en-US" sz="2400" dirty="0"/>
              <a:t> </a:t>
            </a:r>
            <a:r>
              <a:rPr lang="en-US" sz="2400" dirty="0" err="1"/>
              <a:t>entitas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atribut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id-ID" sz="2400" dirty="0"/>
              <a:t>Lakukan pemetaan entitas ke dalam tabel relasi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428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270</TotalTime>
  <Words>154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Tw Cen MT</vt:lpstr>
      <vt:lpstr>Tw Cen MT Condensed</vt:lpstr>
      <vt:lpstr>Wingdings 3</vt:lpstr>
      <vt:lpstr>Integral</vt:lpstr>
      <vt:lpstr>Administrasi Basis Data</vt:lpstr>
      <vt:lpstr>Studi kasus</vt:lpstr>
      <vt:lpstr>Lanjutan…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Prodi Informatika</dc:creator>
  <cp:lastModifiedBy>Safitri Jaya</cp:lastModifiedBy>
  <cp:revision>21</cp:revision>
  <dcterms:created xsi:type="dcterms:W3CDTF">2019-10-11T14:09:50Z</dcterms:created>
  <dcterms:modified xsi:type="dcterms:W3CDTF">2020-04-27T05:17:25Z</dcterms:modified>
</cp:coreProperties>
</file>