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6" r:id="rId29"/>
    <p:sldId id="287" r:id="rId30"/>
    <p:sldId id="274" r:id="rId31"/>
    <p:sldId id="27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CC220D-484C-4F3A-B540-1C9CAB571E19}" type="doc">
      <dgm:prSet loTypeId="urn:microsoft.com/office/officeart/2005/8/layout/architecture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8449EAE-0261-41B1-9686-DFD5864C5E21}">
      <dgm:prSet phldrT="[Text]"/>
      <dgm:spPr/>
      <dgm:t>
        <a:bodyPr/>
        <a:lstStyle/>
        <a:p>
          <a:r>
            <a:rPr lang="en-US" dirty="0" smtClean="0"/>
            <a:t>Data Program </a:t>
          </a:r>
          <a:r>
            <a:rPr lang="en-US" dirty="0" err="1" smtClean="0"/>
            <a:t>Studi</a:t>
          </a:r>
          <a:endParaRPr lang="en-US" dirty="0"/>
        </a:p>
      </dgm:t>
    </dgm:pt>
    <dgm:pt modelId="{7E884819-FB93-404B-995F-7033B4BF9DBD}" type="parTrans" cxnId="{ADDC9B3B-BDF5-46F4-8570-DB273B7FD610}">
      <dgm:prSet/>
      <dgm:spPr/>
      <dgm:t>
        <a:bodyPr/>
        <a:lstStyle/>
        <a:p>
          <a:endParaRPr lang="en-US"/>
        </a:p>
      </dgm:t>
    </dgm:pt>
    <dgm:pt modelId="{EC7D3F0F-8614-488A-B614-24D19D08ACCC}" type="sibTrans" cxnId="{ADDC9B3B-BDF5-46F4-8570-DB273B7FD610}">
      <dgm:prSet/>
      <dgm:spPr/>
      <dgm:t>
        <a:bodyPr/>
        <a:lstStyle/>
        <a:p>
          <a:endParaRPr lang="en-US"/>
        </a:p>
      </dgm:t>
    </dgm:pt>
    <dgm:pt modelId="{3E921C54-1B29-46F3-A564-28E45A475DE5}">
      <dgm:prSet phldrT="[Text]"/>
      <dgm:spPr/>
      <dgm:t>
        <a:bodyPr/>
        <a:lstStyle/>
        <a:p>
          <a:r>
            <a:rPr lang="en-US" dirty="0" smtClean="0"/>
            <a:t>Data </a:t>
          </a:r>
          <a:r>
            <a:rPr lang="en-US" dirty="0" err="1" smtClean="0"/>
            <a:t>Mahasiswa</a:t>
          </a:r>
          <a:endParaRPr lang="en-US" dirty="0"/>
        </a:p>
      </dgm:t>
    </dgm:pt>
    <dgm:pt modelId="{BCFDC668-E384-4AAC-B84E-EB31E2E3B9D9}" type="parTrans" cxnId="{A466BB89-7DC0-40DA-B890-002AA6DB70F8}">
      <dgm:prSet/>
      <dgm:spPr/>
      <dgm:t>
        <a:bodyPr/>
        <a:lstStyle/>
        <a:p>
          <a:endParaRPr lang="en-US"/>
        </a:p>
      </dgm:t>
    </dgm:pt>
    <dgm:pt modelId="{481818C7-65D5-46A9-A847-0326AB507B8F}" type="sibTrans" cxnId="{A466BB89-7DC0-40DA-B890-002AA6DB70F8}">
      <dgm:prSet/>
      <dgm:spPr/>
      <dgm:t>
        <a:bodyPr/>
        <a:lstStyle/>
        <a:p>
          <a:endParaRPr lang="en-US"/>
        </a:p>
      </dgm:t>
    </dgm:pt>
    <dgm:pt modelId="{4FC8D7C6-68A3-4EAF-8D94-A872FA84DF7F}">
      <dgm:prSet phldrT="[Text]"/>
      <dgm:spPr/>
      <dgm:t>
        <a:bodyPr/>
        <a:lstStyle/>
        <a:p>
          <a:r>
            <a:rPr lang="en-US" dirty="0" smtClean="0"/>
            <a:t>Data </a:t>
          </a:r>
          <a:r>
            <a:rPr lang="en-US" dirty="0" err="1" smtClean="0"/>
            <a:t>Nilai</a:t>
          </a:r>
          <a:endParaRPr lang="en-US" dirty="0"/>
        </a:p>
      </dgm:t>
    </dgm:pt>
    <dgm:pt modelId="{0F30CD6F-861B-4AD2-80F8-3BA6B0186CB2}" type="parTrans" cxnId="{DF5587CB-78AE-4E36-9694-4F0C7E41D217}">
      <dgm:prSet/>
      <dgm:spPr/>
      <dgm:t>
        <a:bodyPr/>
        <a:lstStyle/>
        <a:p>
          <a:endParaRPr lang="en-US"/>
        </a:p>
      </dgm:t>
    </dgm:pt>
    <dgm:pt modelId="{07DB9D64-61E2-482F-83C8-9511A306EAEA}" type="sibTrans" cxnId="{DF5587CB-78AE-4E36-9694-4F0C7E41D217}">
      <dgm:prSet/>
      <dgm:spPr/>
      <dgm:t>
        <a:bodyPr/>
        <a:lstStyle/>
        <a:p>
          <a:endParaRPr lang="en-US"/>
        </a:p>
      </dgm:t>
    </dgm:pt>
    <dgm:pt modelId="{AA1D854F-97D5-439B-8F7F-E1D995277221}">
      <dgm:prSet phldrT="[Text]"/>
      <dgm:spPr/>
      <dgm:t>
        <a:bodyPr/>
        <a:lstStyle/>
        <a:p>
          <a:r>
            <a:rPr lang="en-US" dirty="0" smtClean="0"/>
            <a:t>Data MK</a:t>
          </a:r>
          <a:endParaRPr lang="en-US" dirty="0"/>
        </a:p>
      </dgm:t>
    </dgm:pt>
    <dgm:pt modelId="{11AE6C2E-999F-4C07-8A3F-207F31BBB41C}" type="parTrans" cxnId="{52DBF686-BF27-49CB-9EA3-229343770711}">
      <dgm:prSet/>
      <dgm:spPr/>
      <dgm:t>
        <a:bodyPr/>
        <a:lstStyle/>
        <a:p>
          <a:endParaRPr lang="en-US"/>
        </a:p>
      </dgm:t>
    </dgm:pt>
    <dgm:pt modelId="{E1DCF6ED-E561-4192-8A5D-8BF715D0E95D}" type="sibTrans" cxnId="{52DBF686-BF27-49CB-9EA3-229343770711}">
      <dgm:prSet/>
      <dgm:spPr/>
      <dgm:t>
        <a:bodyPr/>
        <a:lstStyle/>
        <a:p>
          <a:endParaRPr lang="en-US"/>
        </a:p>
      </dgm:t>
    </dgm:pt>
    <dgm:pt modelId="{34BD14B9-C1B2-439B-81E6-3949F94A8981}">
      <dgm:prSet phldrT="[Text]"/>
      <dgm:spPr/>
      <dgm:t>
        <a:bodyPr/>
        <a:lstStyle/>
        <a:p>
          <a:r>
            <a:rPr lang="en-US" dirty="0" smtClean="0"/>
            <a:t>Data </a:t>
          </a:r>
          <a:r>
            <a:rPr lang="en-US" dirty="0" err="1" smtClean="0"/>
            <a:t>Dosen</a:t>
          </a:r>
          <a:endParaRPr lang="en-US" dirty="0"/>
        </a:p>
      </dgm:t>
    </dgm:pt>
    <dgm:pt modelId="{164C245E-79CC-4DB3-B937-6D7C3A02D3CF}" type="parTrans" cxnId="{E54D404A-A198-45AA-8DB4-8F14EA902D0F}">
      <dgm:prSet/>
      <dgm:spPr/>
      <dgm:t>
        <a:bodyPr/>
        <a:lstStyle/>
        <a:p>
          <a:endParaRPr lang="en-US"/>
        </a:p>
      </dgm:t>
    </dgm:pt>
    <dgm:pt modelId="{242D86DD-ACC0-4C3E-9C60-76D99B4C5C39}" type="sibTrans" cxnId="{E54D404A-A198-45AA-8DB4-8F14EA902D0F}">
      <dgm:prSet/>
      <dgm:spPr/>
      <dgm:t>
        <a:bodyPr/>
        <a:lstStyle/>
        <a:p>
          <a:endParaRPr lang="en-US"/>
        </a:p>
      </dgm:t>
    </dgm:pt>
    <dgm:pt modelId="{9A247461-06EC-4CF9-8C70-6C963B73B263}">
      <dgm:prSet phldrT="[Text]"/>
      <dgm:spPr/>
      <dgm:t>
        <a:bodyPr/>
        <a:lstStyle/>
        <a:p>
          <a:r>
            <a:rPr lang="en-US" dirty="0" smtClean="0"/>
            <a:t>Data </a:t>
          </a:r>
          <a:r>
            <a:rPr lang="en-US" dirty="0" err="1" smtClean="0"/>
            <a:t>Kompetensi</a:t>
          </a:r>
          <a:endParaRPr lang="en-US" dirty="0"/>
        </a:p>
      </dgm:t>
    </dgm:pt>
    <dgm:pt modelId="{74071F94-2DB3-4D18-8018-311BE7C686E3}" type="parTrans" cxnId="{1BBC4D16-C0AB-4480-90C5-92CCF7ACD8EB}">
      <dgm:prSet/>
      <dgm:spPr/>
      <dgm:t>
        <a:bodyPr/>
        <a:lstStyle/>
        <a:p>
          <a:endParaRPr lang="en-US"/>
        </a:p>
      </dgm:t>
    </dgm:pt>
    <dgm:pt modelId="{AF2EF91C-FC64-45F1-9391-AC15AB501DA7}" type="sibTrans" cxnId="{1BBC4D16-C0AB-4480-90C5-92CCF7ACD8EB}">
      <dgm:prSet/>
      <dgm:spPr/>
      <dgm:t>
        <a:bodyPr/>
        <a:lstStyle/>
        <a:p>
          <a:endParaRPr lang="en-US"/>
        </a:p>
      </dgm:t>
    </dgm:pt>
    <dgm:pt modelId="{283FE641-37EE-45E7-A779-2914FBD46FCF}" type="pres">
      <dgm:prSet presAssocID="{4BCC220D-484C-4F3A-B540-1C9CAB571E1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B273583-1DB2-4055-A3F2-1973D321EFB9}" type="pres">
      <dgm:prSet presAssocID="{98449EAE-0261-41B1-9686-DFD5864C5E21}" presName="vertOne" presStyleCnt="0"/>
      <dgm:spPr/>
    </dgm:pt>
    <dgm:pt modelId="{FFD99846-E0B4-4F02-9112-8313BA83B492}" type="pres">
      <dgm:prSet presAssocID="{98449EAE-0261-41B1-9686-DFD5864C5E2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D509AD-5936-4942-857F-B2F2BFF67438}" type="pres">
      <dgm:prSet presAssocID="{98449EAE-0261-41B1-9686-DFD5864C5E21}" presName="parTransOne" presStyleCnt="0"/>
      <dgm:spPr/>
    </dgm:pt>
    <dgm:pt modelId="{53AC13B9-DF25-48A5-89C1-7D362C123786}" type="pres">
      <dgm:prSet presAssocID="{98449EAE-0261-41B1-9686-DFD5864C5E21}" presName="horzOne" presStyleCnt="0"/>
      <dgm:spPr/>
    </dgm:pt>
    <dgm:pt modelId="{2FB1485B-37EB-4EF4-AF7F-C6832994DCF7}" type="pres">
      <dgm:prSet presAssocID="{3E921C54-1B29-46F3-A564-28E45A475DE5}" presName="vertTwo" presStyleCnt="0"/>
      <dgm:spPr/>
    </dgm:pt>
    <dgm:pt modelId="{B34836B9-FF37-4712-B7C5-DF96266CD035}" type="pres">
      <dgm:prSet presAssocID="{3E921C54-1B29-46F3-A564-28E45A475DE5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62D97C-E574-4387-860C-D60B923E1428}" type="pres">
      <dgm:prSet presAssocID="{3E921C54-1B29-46F3-A564-28E45A475DE5}" presName="parTransTwo" presStyleCnt="0"/>
      <dgm:spPr/>
    </dgm:pt>
    <dgm:pt modelId="{58376F5B-82C4-4A87-92B6-99313E9BE992}" type="pres">
      <dgm:prSet presAssocID="{3E921C54-1B29-46F3-A564-28E45A475DE5}" presName="horzTwo" presStyleCnt="0"/>
      <dgm:spPr/>
    </dgm:pt>
    <dgm:pt modelId="{88C291AA-840D-4261-99B2-0983DDBD35E3}" type="pres">
      <dgm:prSet presAssocID="{4FC8D7C6-68A3-4EAF-8D94-A872FA84DF7F}" presName="vertThree" presStyleCnt="0"/>
      <dgm:spPr/>
    </dgm:pt>
    <dgm:pt modelId="{44AA0D4B-40C6-4029-B015-69975477A0C2}" type="pres">
      <dgm:prSet presAssocID="{4FC8D7C6-68A3-4EAF-8D94-A872FA84DF7F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3CB5BA-BED6-428B-8E6F-25B72CAFC922}" type="pres">
      <dgm:prSet presAssocID="{4FC8D7C6-68A3-4EAF-8D94-A872FA84DF7F}" presName="horzThree" presStyleCnt="0"/>
      <dgm:spPr/>
    </dgm:pt>
    <dgm:pt modelId="{3C270D55-7513-4B80-9967-D1B291F86D1E}" type="pres">
      <dgm:prSet presAssocID="{07DB9D64-61E2-482F-83C8-9511A306EAEA}" presName="sibSpaceThree" presStyleCnt="0"/>
      <dgm:spPr/>
    </dgm:pt>
    <dgm:pt modelId="{C72E7ECE-C840-44AF-86C7-948792952239}" type="pres">
      <dgm:prSet presAssocID="{AA1D854F-97D5-439B-8F7F-E1D995277221}" presName="vertThree" presStyleCnt="0"/>
      <dgm:spPr/>
    </dgm:pt>
    <dgm:pt modelId="{0ADA8250-2B84-4018-8078-8F6AAEF9766C}" type="pres">
      <dgm:prSet presAssocID="{AA1D854F-97D5-439B-8F7F-E1D995277221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A8C506-717B-466D-A056-D987885D6EBB}" type="pres">
      <dgm:prSet presAssocID="{AA1D854F-97D5-439B-8F7F-E1D995277221}" presName="horzThree" presStyleCnt="0"/>
      <dgm:spPr/>
    </dgm:pt>
    <dgm:pt modelId="{C5CC5C49-E3F0-451F-9C86-78D46DC09BD1}" type="pres">
      <dgm:prSet presAssocID="{481818C7-65D5-46A9-A847-0326AB507B8F}" presName="sibSpaceTwo" presStyleCnt="0"/>
      <dgm:spPr/>
    </dgm:pt>
    <dgm:pt modelId="{73D20F70-168C-4CC8-BC5F-F0ACDF324857}" type="pres">
      <dgm:prSet presAssocID="{34BD14B9-C1B2-439B-81E6-3949F94A8981}" presName="vertTwo" presStyleCnt="0"/>
      <dgm:spPr/>
    </dgm:pt>
    <dgm:pt modelId="{7D46FB90-6863-44D2-9307-EB48459485B3}" type="pres">
      <dgm:prSet presAssocID="{34BD14B9-C1B2-439B-81E6-3949F94A898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A18AC3-2077-4AC4-A3B0-18A038B33747}" type="pres">
      <dgm:prSet presAssocID="{34BD14B9-C1B2-439B-81E6-3949F94A8981}" presName="parTransTwo" presStyleCnt="0"/>
      <dgm:spPr/>
    </dgm:pt>
    <dgm:pt modelId="{CB231DED-36D8-4953-9266-BDCB3735DE40}" type="pres">
      <dgm:prSet presAssocID="{34BD14B9-C1B2-439B-81E6-3949F94A8981}" presName="horzTwo" presStyleCnt="0"/>
      <dgm:spPr/>
    </dgm:pt>
    <dgm:pt modelId="{26390218-1BE5-49A4-A8A3-16BDB1C531B1}" type="pres">
      <dgm:prSet presAssocID="{9A247461-06EC-4CF9-8C70-6C963B73B263}" presName="vertThree" presStyleCnt="0"/>
      <dgm:spPr/>
    </dgm:pt>
    <dgm:pt modelId="{4EE21F80-B8DC-4FAD-935C-31596854CE3F}" type="pres">
      <dgm:prSet presAssocID="{9A247461-06EC-4CF9-8C70-6C963B73B263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F46413-5AC4-484D-A227-94821A4DAF02}" type="pres">
      <dgm:prSet presAssocID="{9A247461-06EC-4CF9-8C70-6C963B73B263}" presName="horzThree" presStyleCnt="0"/>
      <dgm:spPr/>
    </dgm:pt>
  </dgm:ptLst>
  <dgm:cxnLst>
    <dgm:cxn modelId="{C465C25D-5B63-4FFC-A795-6D1E16910430}" type="presOf" srcId="{98449EAE-0261-41B1-9686-DFD5864C5E21}" destId="{FFD99846-E0B4-4F02-9112-8313BA83B492}" srcOrd="0" destOrd="0" presId="urn:microsoft.com/office/officeart/2005/8/layout/architecture"/>
    <dgm:cxn modelId="{069A9F92-FBA1-4980-996E-5D1AADDED763}" type="presOf" srcId="{AA1D854F-97D5-439B-8F7F-E1D995277221}" destId="{0ADA8250-2B84-4018-8078-8F6AAEF9766C}" srcOrd="0" destOrd="0" presId="urn:microsoft.com/office/officeart/2005/8/layout/architecture"/>
    <dgm:cxn modelId="{E54D404A-A198-45AA-8DB4-8F14EA902D0F}" srcId="{98449EAE-0261-41B1-9686-DFD5864C5E21}" destId="{34BD14B9-C1B2-439B-81E6-3949F94A8981}" srcOrd="1" destOrd="0" parTransId="{164C245E-79CC-4DB3-B937-6D7C3A02D3CF}" sibTransId="{242D86DD-ACC0-4C3E-9C60-76D99B4C5C39}"/>
    <dgm:cxn modelId="{1BBC4D16-C0AB-4480-90C5-92CCF7ACD8EB}" srcId="{34BD14B9-C1B2-439B-81E6-3949F94A8981}" destId="{9A247461-06EC-4CF9-8C70-6C963B73B263}" srcOrd="0" destOrd="0" parTransId="{74071F94-2DB3-4D18-8018-311BE7C686E3}" sibTransId="{AF2EF91C-FC64-45F1-9391-AC15AB501DA7}"/>
    <dgm:cxn modelId="{ADDC9B3B-BDF5-46F4-8570-DB273B7FD610}" srcId="{4BCC220D-484C-4F3A-B540-1C9CAB571E19}" destId="{98449EAE-0261-41B1-9686-DFD5864C5E21}" srcOrd="0" destOrd="0" parTransId="{7E884819-FB93-404B-995F-7033B4BF9DBD}" sibTransId="{EC7D3F0F-8614-488A-B614-24D19D08ACCC}"/>
    <dgm:cxn modelId="{87B0CCC9-8E30-4050-B386-1E6D555F23B2}" type="presOf" srcId="{9A247461-06EC-4CF9-8C70-6C963B73B263}" destId="{4EE21F80-B8DC-4FAD-935C-31596854CE3F}" srcOrd="0" destOrd="0" presId="urn:microsoft.com/office/officeart/2005/8/layout/architecture"/>
    <dgm:cxn modelId="{A466BB89-7DC0-40DA-B890-002AA6DB70F8}" srcId="{98449EAE-0261-41B1-9686-DFD5864C5E21}" destId="{3E921C54-1B29-46F3-A564-28E45A475DE5}" srcOrd="0" destOrd="0" parTransId="{BCFDC668-E384-4AAC-B84E-EB31E2E3B9D9}" sibTransId="{481818C7-65D5-46A9-A847-0326AB507B8F}"/>
    <dgm:cxn modelId="{1CEEA4B4-49C8-4811-9E74-7242E5AAFD79}" type="presOf" srcId="{4FC8D7C6-68A3-4EAF-8D94-A872FA84DF7F}" destId="{44AA0D4B-40C6-4029-B015-69975477A0C2}" srcOrd="0" destOrd="0" presId="urn:microsoft.com/office/officeart/2005/8/layout/architecture"/>
    <dgm:cxn modelId="{780443F8-9264-41B8-8C56-A86122B94F11}" type="presOf" srcId="{34BD14B9-C1B2-439B-81E6-3949F94A8981}" destId="{7D46FB90-6863-44D2-9307-EB48459485B3}" srcOrd="0" destOrd="0" presId="urn:microsoft.com/office/officeart/2005/8/layout/architecture"/>
    <dgm:cxn modelId="{52DBF686-BF27-49CB-9EA3-229343770711}" srcId="{3E921C54-1B29-46F3-A564-28E45A475DE5}" destId="{AA1D854F-97D5-439B-8F7F-E1D995277221}" srcOrd="1" destOrd="0" parTransId="{11AE6C2E-999F-4C07-8A3F-207F31BBB41C}" sibTransId="{E1DCF6ED-E561-4192-8A5D-8BF715D0E95D}"/>
    <dgm:cxn modelId="{DF5587CB-78AE-4E36-9694-4F0C7E41D217}" srcId="{3E921C54-1B29-46F3-A564-28E45A475DE5}" destId="{4FC8D7C6-68A3-4EAF-8D94-A872FA84DF7F}" srcOrd="0" destOrd="0" parTransId="{0F30CD6F-861B-4AD2-80F8-3BA6B0186CB2}" sibTransId="{07DB9D64-61E2-482F-83C8-9511A306EAEA}"/>
    <dgm:cxn modelId="{14ACB85E-0193-411D-96E7-1F608A73CB82}" type="presOf" srcId="{4BCC220D-484C-4F3A-B540-1C9CAB571E19}" destId="{283FE641-37EE-45E7-A779-2914FBD46FCF}" srcOrd="0" destOrd="0" presId="urn:microsoft.com/office/officeart/2005/8/layout/architecture"/>
    <dgm:cxn modelId="{821E0F83-397E-4AA5-AE49-66149EA94189}" type="presOf" srcId="{3E921C54-1B29-46F3-A564-28E45A475DE5}" destId="{B34836B9-FF37-4712-B7C5-DF96266CD035}" srcOrd="0" destOrd="0" presId="urn:microsoft.com/office/officeart/2005/8/layout/architecture"/>
    <dgm:cxn modelId="{F5FBF247-4967-4FF5-946F-423CDE076082}" type="presParOf" srcId="{283FE641-37EE-45E7-A779-2914FBD46FCF}" destId="{6B273583-1DB2-4055-A3F2-1973D321EFB9}" srcOrd="0" destOrd="0" presId="urn:microsoft.com/office/officeart/2005/8/layout/architecture"/>
    <dgm:cxn modelId="{F222A91E-A8DA-4147-B9B1-5B579ADAEDAC}" type="presParOf" srcId="{6B273583-1DB2-4055-A3F2-1973D321EFB9}" destId="{FFD99846-E0B4-4F02-9112-8313BA83B492}" srcOrd="0" destOrd="0" presId="urn:microsoft.com/office/officeart/2005/8/layout/architecture"/>
    <dgm:cxn modelId="{29C934BC-C956-4922-A4E3-185E611B1415}" type="presParOf" srcId="{6B273583-1DB2-4055-A3F2-1973D321EFB9}" destId="{13D509AD-5936-4942-857F-B2F2BFF67438}" srcOrd="1" destOrd="0" presId="urn:microsoft.com/office/officeart/2005/8/layout/architecture"/>
    <dgm:cxn modelId="{6C44D1DA-38EA-4312-9495-52A02A4D29A6}" type="presParOf" srcId="{6B273583-1DB2-4055-A3F2-1973D321EFB9}" destId="{53AC13B9-DF25-48A5-89C1-7D362C123786}" srcOrd="2" destOrd="0" presId="urn:microsoft.com/office/officeart/2005/8/layout/architecture"/>
    <dgm:cxn modelId="{6984F768-2D19-4F13-9CB2-4C52A21CBA15}" type="presParOf" srcId="{53AC13B9-DF25-48A5-89C1-7D362C123786}" destId="{2FB1485B-37EB-4EF4-AF7F-C6832994DCF7}" srcOrd="0" destOrd="0" presId="urn:microsoft.com/office/officeart/2005/8/layout/architecture"/>
    <dgm:cxn modelId="{C9D8FFA7-9EA8-435A-A207-ED6C76FF40E3}" type="presParOf" srcId="{2FB1485B-37EB-4EF4-AF7F-C6832994DCF7}" destId="{B34836B9-FF37-4712-B7C5-DF96266CD035}" srcOrd="0" destOrd="0" presId="urn:microsoft.com/office/officeart/2005/8/layout/architecture"/>
    <dgm:cxn modelId="{B61D8FB9-FF72-46BB-9CFF-EFAD76097933}" type="presParOf" srcId="{2FB1485B-37EB-4EF4-AF7F-C6832994DCF7}" destId="{8C62D97C-E574-4387-860C-D60B923E1428}" srcOrd="1" destOrd="0" presId="urn:microsoft.com/office/officeart/2005/8/layout/architecture"/>
    <dgm:cxn modelId="{DF25DC2A-395C-47D0-8F2A-459B02701F5E}" type="presParOf" srcId="{2FB1485B-37EB-4EF4-AF7F-C6832994DCF7}" destId="{58376F5B-82C4-4A87-92B6-99313E9BE992}" srcOrd="2" destOrd="0" presId="urn:microsoft.com/office/officeart/2005/8/layout/architecture"/>
    <dgm:cxn modelId="{3796F2EA-4A49-4893-B8DC-F6F1D6CE02E4}" type="presParOf" srcId="{58376F5B-82C4-4A87-92B6-99313E9BE992}" destId="{88C291AA-840D-4261-99B2-0983DDBD35E3}" srcOrd="0" destOrd="0" presId="urn:microsoft.com/office/officeart/2005/8/layout/architecture"/>
    <dgm:cxn modelId="{BC8C3FB4-4237-4B77-843C-8D090F5029BA}" type="presParOf" srcId="{88C291AA-840D-4261-99B2-0983DDBD35E3}" destId="{44AA0D4B-40C6-4029-B015-69975477A0C2}" srcOrd="0" destOrd="0" presId="urn:microsoft.com/office/officeart/2005/8/layout/architecture"/>
    <dgm:cxn modelId="{97E7744D-08E9-4E10-8D98-6F1B5EFB3BEA}" type="presParOf" srcId="{88C291AA-840D-4261-99B2-0983DDBD35E3}" destId="{023CB5BA-BED6-428B-8E6F-25B72CAFC922}" srcOrd="1" destOrd="0" presId="urn:microsoft.com/office/officeart/2005/8/layout/architecture"/>
    <dgm:cxn modelId="{9EDCA495-6BFD-47C4-A89A-0AC5737F33C9}" type="presParOf" srcId="{58376F5B-82C4-4A87-92B6-99313E9BE992}" destId="{3C270D55-7513-4B80-9967-D1B291F86D1E}" srcOrd="1" destOrd="0" presId="urn:microsoft.com/office/officeart/2005/8/layout/architecture"/>
    <dgm:cxn modelId="{F54A9237-6A90-420D-8B16-56C3FD5D7992}" type="presParOf" srcId="{58376F5B-82C4-4A87-92B6-99313E9BE992}" destId="{C72E7ECE-C840-44AF-86C7-948792952239}" srcOrd="2" destOrd="0" presId="urn:microsoft.com/office/officeart/2005/8/layout/architecture"/>
    <dgm:cxn modelId="{52570532-7A68-489F-B671-CA8C1D7674AE}" type="presParOf" srcId="{C72E7ECE-C840-44AF-86C7-948792952239}" destId="{0ADA8250-2B84-4018-8078-8F6AAEF9766C}" srcOrd="0" destOrd="0" presId="urn:microsoft.com/office/officeart/2005/8/layout/architecture"/>
    <dgm:cxn modelId="{6DD197DC-3560-4A41-8372-24FB78E0FB0A}" type="presParOf" srcId="{C72E7ECE-C840-44AF-86C7-948792952239}" destId="{95A8C506-717B-466D-A056-D987885D6EBB}" srcOrd="1" destOrd="0" presId="urn:microsoft.com/office/officeart/2005/8/layout/architecture"/>
    <dgm:cxn modelId="{7E45FD57-64D4-4C26-A1FF-5BD8C6F19B5B}" type="presParOf" srcId="{53AC13B9-DF25-48A5-89C1-7D362C123786}" destId="{C5CC5C49-E3F0-451F-9C86-78D46DC09BD1}" srcOrd="1" destOrd="0" presId="urn:microsoft.com/office/officeart/2005/8/layout/architecture"/>
    <dgm:cxn modelId="{60E2FE7B-725B-46CA-A9EC-7432260A8C3F}" type="presParOf" srcId="{53AC13B9-DF25-48A5-89C1-7D362C123786}" destId="{73D20F70-168C-4CC8-BC5F-F0ACDF324857}" srcOrd="2" destOrd="0" presId="urn:microsoft.com/office/officeart/2005/8/layout/architecture"/>
    <dgm:cxn modelId="{4E082783-FF05-4F9A-863E-4028B6F57B6E}" type="presParOf" srcId="{73D20F70-168C-4CC8-BC5F-F0ACDF324857}" destId="{7D46FB90-6863-44D2-9307-EB48459485B3}" srcOrd="0" destOrd="0" presId="urn:microsoft.com/office/officeart/2005/8/layout/architecture"/>
    <dgm:cxn modelId="{D0F6AF05-4C25-4A2C-AA6B-FB6F96F7773C}" type="presParOf" srcId="{73D20F70-168C-4CC8-BC5F-F0ACDF324857}" destId="{B3A18AC3-2077-4AC4-A3B0-18A038B33747}" srcOrd="1" destOrd="0" presId="urn:microsoft.com/office/officeart/2005/8/layout/architecture"/>
    <dgm:cxn modelId="{6D678114-2403-4C77-A666-1BCBDFE697C8}" type="presParOf" srcId="{73D20F70-168C-4CC8-BC5F-F0ACDF324857}" destId="{CB231DED-36D8-4953-9266-BDCB3735DE40}" srcOrd="2" destOrd="0" presId="urn:microsoft.com/office/officeart/2005/8/layout/architecture"/>
    <dgm:cxn modelId="{8363ED6E-3A30-4493-B7D5-A552D3BB32CB}" type="presParOf" srcId="{CB231DED-36D8-4953-9266-BDCB3735DE40}" destId="{26390218-1BE5-49A4-A8A3-16BDB1C531B1}" srcOrd="0" destOrd="0" presId="urn:microsoft.com/office/officeart/2005/8/layout/architecture"/>
    <dgm:cxn modelId="{896CF7B9-D635-4D4D-9EFF-D1BD0BFC740B}" type="presParOf" srcId="{26390218-1BE5-49A4-A8A3-16BDB1C531B1}" destId="{4EE21F80-B8DC-4FAD-935C-31596854CE3F}" srcOrd="0" destOrd="0" presId="urn:microsoft.com/office/officeart/2005/8/layout/architecture"/>
    <dgm:cxn modelId="{0A398315-32F8-41C8-9D2B-9EF9EB3420DE}" type="presParOf" srcId="{26390218-1BE5-49A4-A8A3-16BDB1C531B1}" destId="{FDF46413-5AC4-484D-A227-94821A4DAF02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EA65B4-FA6A-423E-9A11-53BBFBDBF3D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B7568C55-1221-443E-8F45-E58EB373F3DD}">
      <dgm:prSet phldrT="[Text]" custT="1"/>
      <dgm:spPr/>
      <dgm:t>
        <a:bodyPr/>
        <a:lstStyle/>
        <a:p>
          <a:r>
            <a:rPr lang="en-US" sz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Dosen</a:t>
          </a:r>
          <a:r>
            <a:rPr lang="en-US" sz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5D03833-87DF-4AFC-888D-0B6E75DF49BE}" type="parTrans" cxnId="{8814553A-E449-4991-8ADB-43E6239F5C11}">
      <dgm:prSet/>
      <dgm:spPr/>
      <dgm:t>
        <a:bodyPr/>
        <a:lstStyle/>
        <a:p>
          <a:endParaRPr lang="en-ID"/>
        </a:p>
      </dgm:t>
    </dgm:pt>
    <dgm:pt modelId="{7B6B4D26-27D8-40B7-8B96-549DFE4D6C35}" type="sibTrans" cxnId="{8814553A-E449-4991-8ADB-43E6239F5C11}">
      <dgm:prSet/>
      <dgm:spPr/>
      <dgm:t>
        <a:bodyPr/>
        <a:lstStyle/>
        <a:p>
          <a:endParaRPr lang="en-ID"/>
        </a:p>
      </dgm:t>
    </dgm:pt>
    <dgm:pt modelId="{7077CCB4-2828-40C0-8C80-E68E36538E52}">
      <dgm:prSet phldrT="[Text]" custT="1"/>
      <dgm:spPr/>
      <dgm:t>
        <a:bodyPr/>
        <a:lstStyle/>
        <a:p>
          <a:r>
            <a:rPr lang="en-US" sz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Safitri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2AD56AD-8D17-4FEC-8451-9112A4A27BF9}" type="parTrans" cxnId="{68D72CE4-EC8D-4328-9631-12D97C32DB43}">
      <dgm:prSet/>
      <dgm:spPr/>
      <dgm:t>
        <a:bodyPr/>
        <a:lstStyle/>
        <a:p>
          <a:endParaRPr lang="en-ID"/>
        </a:p>
      </dgm:t>
    </dgm:pt>
    <dgm:pt modelId="{AD55744E-3047-4FF5-BBF7-322C4D6A522E}" type="sibTrans" cxnId="{68D72CE4-EC8D-4328-9631-12D97C32DB43}">
      <dgm:prSet/>
      <dgm:spPr/>
      <dgm:t>
        <a:bodyPr/>
        <a:lstStyle/>
        <a:p>
          <a:endParaRPr lang="en-ID"/>
        </a:p>
      </dgm:t>
    </dgm:pt>
    <dgm:pt modelId="{99DFF971-6491-4568-89E1-3FDD9FE48EEE}">
      <dgm:prSet phldrT="[Text]" custT="1"/>
      <dgm:spPr/>
      <dgm:t>
        <a:bodyPr/>
        <a:lstStyle/>
        <a:p>
          <a:r>
            <a:rPr lang="en-US" sz="1200" dirty="0" smtClean="0">
              <a:latin typeface="Calibri" panose="020F0502020204030204" pitchFamily="34" charset="0"/>
              <a:cs typeface="Calibri" panose="020F0502020204030204" pitchFamily="34" charset="0"/>
            </a:rPr>
            <a:t>Basis Data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694C443-47A2-4635-AB09-AE7922E9549B}" type="parTrans" cxnId="{EEB4E2F5-BD18-4BDE-9C08-BEFBBC9A7D84}">
      <dgm:prSet/>
      <dgm:spPr/>
      <dgm:t>
        <a:bodyPr/>
        <a:lstStyle/>
        <a:p>
          <a:endParaRPr lang="en-ID"/>
        </a:p>
      </dgm:t>
    </dgm:pt>
    <dgm:pt modelId="{F4664F2B-8362-48D0-AEFA-933D151EC567}" type="sibTrans" cxnId="{EEB4E2F5-BD18-4BDE-9C08-BEFBBC9A7D84}">
      <dgm:prSet/>
      <dgm:spPr/>
      <dgm:t>
        <a:bodyPr/>
        <a:lstStyle/>
        <a:p>
          <a:endParaRPr lang="en-ID"/>
        </a:p>
      </dgm:t>
    </dgm:pt>
    <dgm:pt modelId="{0378F346-BB00-4889-B7A1-F0CFD20E117C}">
      <dgm:prSet phldrT="[Text]" custT="1"/>
      <dgm:spPr/>
      <dgm:t>
        <a:bodyPr/>
        <a:lstStyle/>
        <a:p>
          <a:r>
            <a:rPr lang="en-US" sz="1200" dirty="0" smtClean="0">
              <a:latin typeface="Calibri" panose="020F0502020204030204" pitchFamily="34" charset="0"/>
              <a:cs typeface="Calibri" panose="020F0502020204030204" pitchFamily="34" charset="0"/>
            </a:rPr>
            <a:t>IMK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F8365A3-5248-43AE-8BF8-D448593AB9EE}" type="parTrans" cxnId="{870C4A8A-9DDF-46D3-9536-95FA4F2DF677}">
      <dgm:prSet/>
      <dgm:spPr/>
      <dgm:t>
        <a:bodyPr/>
        <a:lstStyle/>
        <a:p>
          <a:endParaRPr lang="en-ID"/>
        </a:p>
      </dgm:t>
    </dgm:pt>
    <dgm:pt modelId="{27179F07-8ACC-4854-B6E3-661B4F5EA3DB}" type="sibTrans" cxnId="{870C4A8A-9DDF-46D3-9536-95FA4F2DF677}">
      <dgm:prSet/>
      <dgm:spPr/>
      <dgm:t>
        <a:bodyPr/>
        <a:lstStyle/>
        <a:p>
          <a:endParaRPr lang="en-ID"/>
        </a:p>
      </dgm:t>
    </dgm:pt>
    <dgm:pt modelId="{08C07A92-BAB6-4837-9830-A25C5EA17CDB}">
      <dgm:prSet phldrT="[Text]" custT="1"/>
      <dgm:spPr/>
      <dgm:t>
        <a:bodyPr/>
        <a:lstStyle/>
        <a:p>
          <a:r>
            <a:rPr lang="en-US" sz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Nilam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9C5341C-C271-45B1-AAA3-A8DCB17C624E}" type="parTrans" cxnId="{4B47D4CB-DAFA-45EC-8E68-24F1638E1F31}">
      <dgm:prSet/>
      <dgm:spPr/>
      <dgm:t>
        <a:bodyPr/>
        <a:lstStyle/>
        <a:p>
          <a:endParaRPr lang="en-ID"/>
        </a:p>
      </dgm:t>
    </dgm:pt>
    <dgm:pt modelId="{C6E3436E-B31E-43B0-A35F-347A7B3350EC}" type="sibTrans" cxnId="{4B47D4CB-DAFA-45EC-8E68-24F1638E1F31}">
      <dgm:prSet/>
      <dgm:spPr/>
      <dgm:t>
        <a:bodyPr/>
        <a:lstStyle/>
        <a:p>
          <a:endParaRPr lang="en-ID"/>
        </a:p>
      </dgm:t>
    </dgm:pt>
    <dgm:pt modelId="{2865ADDF-F23D-4A57-9AC8-FB1644F58F63}">
      <dgm:prSet phldrT="[Text]" custT="1"/>
      <dgm:spPr/>
      <dgm:t>
        <a:bodyPr/>
        <a:lstStyle/>
        <a:p>
          <a:r>
            <a:rPr lang="en-US" sz="1200" dirty="0" smtClean="0">
              <a:latin typeface="Calibri" panose="020F0502020204030204" pitchFamily="34" charset="0"/>
              <a:cs typeface="Calibri" panose="020F0502020204030204" pitchFamily="34" charset="0"/>
            </a:rPr>
            <a:t>Audit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7552BDD-24DE-493C-B892-E0481F53095B}" type="parTrans" cxnId="{4597C52A-50AF-4D5C-85B2-84F1B7E4887F}">
      <dgm:prSet/>
      <dgm:spPr/>
      <dgm:t>
        <a:bodyPr/>
        <a:lstStyle/>
        <a:p>
          <a:endParaRPr lang="en-ID"/>
        </a:p>
      </dgm:t>
    </dgm:pt>
    <dgm:pt modelId="{9C0C4CF6-9962-49B5-B6C2-BA99A3A5E489}" type="sibTrans" cxnId="{4597C52A-50AF-4D5C-85B2-84F1B7E4887F}">
      <dgm:prSet/>
      <dgm:spPr/>
      <dgm:t>
        <a:bodyPr/>
        <a:lstStyle/>
        <a:p>
          <a:endParaRPr lang="en-ID"/>
        </a:p>
      </dgm:t>
    </dgm:pt>
    <dgm:pt modelId="{40DD2E6B-1455-4E85-855C-8167E52DB7DD}">
      <dgm:prSet phldrT="[Text]" custT="1"/>
      <dgm:spPr/>
      <dgm:t>
        <a:bodyPr/>
        <a:lstStyle/>
        <a:p>
          <a:r>
            <a:rPr lang="en-US" sz="1200" dirty="0" smtClean="0">
              <a:latin typeface="Calibri" panose="020F0502020204030204" pitchFamily="34" charset="0"/>
              <a:cs typeface="Calibri" panose="020F0502020204030204" pitchFamily="34" charset="0"/>
            </a:rPr>
            <a:t>PBO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B9E16BD-D3C1-497C-B8F7-A3AD273261B4}" type="parTrans" cxnId="{0E7CC528-834B-4BFC-A36B-701B1BAE286F}">
      <dgm:prSet/>
      <dgm:spPr/>
      <dgm:t>
        <a:bodyPr/>
        <a:lstStyle/>
        <a:p>
          <a:endParaRPr lang="en-ID"/>
        </a:p>
      </dgm:t>
    </dgm:pt>
    <dgm:pt modelId="{DFEA2047-DBD0-4032-861E-DFCBE0B69F0D}" type="sibTrans" cxnId="{0E7CC528-834B-4BFC-A36B-701B1BAE286F}">
      <dgm:prSet/>
      <dgm:spPr/>
      <dgm:t>
        <a:bodyPr/>
        <a:lstStyle/>
        <a:p>
          <a:endParaRPr lang="en-ID"/>
        </a:p>
      </dgm:t>
    </dgm:pt>
    <dgm:pt modelId="{C1C3E9B9-7560-4AAA-B8A4-21B4FECCE38C}">
      <dgm:prSet phldrT="[Text]" custT="1"/>
      <dgm:spPr/>
      <dgm:t>
        <a:bodyPr/>
        <a:lstStyle/>
        <a:p>
          <a:r>
            <a:rPr lang="en-US" sz="1200" dirty="0" smtClean="0">
              <a:latin typeface="Calibri" panose="020F0502020204030204" pitchFamily="34" charset="0"/>
              <a:cs typeface="Calibri" panose="020F0502020204030204" pitchFamily="34" charset="0"/>
            </a:rPr>
            <a:t>Dian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7AF15DD-29FF-4AF4-9BCA-C92DA3FB9C11}" type="parTrans" cxnId="{7F0FD894-9B0E-4752-91A3-679DC5C10B38}">
      <dgm:prSet/>
      <dgm:spPr/>
      <dgm:t>
        <a:bodyPr/>
        <a:lstStyle/>
        <a:p>
          <a:endParaRPr lang="en-ID"/>
        </a:p>
      </dgm:t>
    </dgm:pt>
    <dgm:pt modelId="{937E04B2-B1AF-405F-B530-01A43E3D6C10}" type="sibTrans" cxnId="{7F0FD894-9B0E-4752-91A3-679DC5C10B38}">
      <dgm:prSet/>
      <dgm:spPr/>
      <dgm:t>
        <a:bodyPr/>
        <a:lstStyle/>
        <a:p>
          <a:endParaRPr lang="en-ID"/>
        </a:p>
      </dgm:t>
    </dgm:pt>
    <dgm:pt modelId="{A89ACC4F-9AC0-42EC-B716-73654BA2FA4D}">
      <dgm:prSet phldrT="[Text]" custT="1"/>
      <dgm:spPr/>
      <dgm:t>
        <a:bodyPr/>
        <a:lstStyle/>
        <a:p>
          <a:r>
            <a:rPr lang="en-US" sz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Siska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7FA9EFD-9275-49A9-8B36-B4060D4255C7}" type="parTrans" cxnId="{D9C65577-C028-4C3E-B91B-140842CB405E}">
      <dgm:prSet/>
      <dgm:spPr/>
      <dgm:t>
        <a:bodyPr/>
        <a:lstStyle/>
        <a:p>
          <a:endParaRPr lang="en-ID"/>
        </a:p>
      </dgm:t>
    </dgm:pt>
    <dgm:pt modelId="{0CC57042-3016-4938-9313-D05849CFE21C}" type="sibTrans" cxnId="{D9C65577-C028-4C3E-B91B-140842CB405E}">
      <dgm:prSet/>
      <dgm:spPr/>
      <dgm:t>
        <a:bodyPr/>
        <a:lstStyle/>
        <a:p>
          <a:endParaRPr lang="en-ID"/>
        </a:p>
      </dgm:t>
    </dgm:pt>
    <dgm:pt modelId="{2BDE7325-F22C-40CF-8D6F-DB7DE248CD52}">
      <dgm:prSet phldrT="[Text]" custT="1"/>
      <dgm:spPr/>
      <dgm:t>
        <a:bodyPr/>
        <a:lstStyle/>
        <a:p>
          <a:r>
            <a:rPr lang="en-US" sz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Rully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76D10C0-EC57-4A8A-8D92-13FE1CC316F7}" type="parTrans" cxnId="{E125DF49-8E79-48A6-8F13-12E02D9A0970}">
      <dgm:prSet/>
      <dgm:spPr/>
      <dgm:t>
        <a:bodyPr/>
        <a:lstStyle/>
        <a:p>
          <a:endParaRPr lang="en-ID"/>
        </a:p>
      </dgm:t>
    </dgm:pt>
    <dgm:pt modelId="{7A171D19-3462-4408-AA97-AED5F79BFF55}" type="sibTrans" cxnId="{E125DF49-8E79-48A6-8F13-12E02D9A0970}">
      <dgm:prSet/>
      <dgm:spPr/>
      <dgm:t>
        <a:bodyPr/>
        <a:lstStyle/>
        <a:p>
          <a:endParaRPr lang="en-ID"/>
        </a:p>
      </dgm:t>
    </dgm:pt>
    <dgm:pt modelId="{53981AB4-8ACA-4F46-9EAD-B40C9496A6B2}">
      <dgm:prSet phldrT="[Text]" custT="1"/>
      <dgm:spPr/>
      <dgm:t>
        <a:bodyPr/>
        <a:lstStyle/>
        <a:p>
          <a:r>
            <a:rPr lang="en-US" sz="1200" dirty="0" smtClean="0">
              <a:latin typeface="Calibri" panose="020F0502020204030204" pitchFamily="34" charset="0"/>
              <a:cs typeface="Calibri" panose="020F0502020204030204" pitchFamily="34" charset="0"/>
            </a:rPr>
            <a:t>Sari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94AECA8-5CD5-4F29-8A73-2D4711562DDF}" type="parTrans" cxnId="{83428C9B-2E8A-4577-8C06-486607C6D657}">
      <dgm:prSet/>
      <dgm:spPr/>
      <dgm:t>
        <a:bodyPr/>
        <a:lstStyle/>
        <a:p>
          <a:endParaRPr lang="en-ID"/>
        </a:p>
      </dgm:t>
    </dgm:pt>
    <dgm:pt modelId="{7D81FE07-E347-48EE-B27C-89B9E888AC0E}" type="sibTrans" cxnId="{83428C9B-2E8A-4577-8C06-486607C6D657}">
      <dgm:prSet/>
      <dgm:spPr/>
      <dgm:t>
        <a:bodyPr/>
        <a:lstStyle/>
        <a:p>
          <a:endParaRPr lang="en-ID"/>
        </a:p>
      </dgm:t>
    </dgm:pt>
    <dgm:pt modelId="{E9561905-B7EF-443B-A796-4DD601F80CF4}">
      <dgm:prSet phldrT="[Text]" custT="1"/>
      <dgm:spPr/>
      <dgm:t>
        <a:bodyPr/>
        <a:lstStyle/>
        <a:p>
          <a:r>
            <a:rPr lang="en-US" sz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Doni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0987DD0-E16B-45A2-A7D7-7F09AEC0787E}" type="parTrans" cxnId="{525A6EB1-A0C0-4F61-BC2A-022C93C7A633}">
      <dgm:prSet/>
      <dgm:spPr/>
      <dgm:t>
        <a:bodyPr/>
        <a:lstStyle/>
        <a:p>
          <a:endParaRPr lang="en-ID"/>
        </a:p>
      </dgm:t>
    </dgm:pt>
    <dgm:pt modelId="{9B581123-31E9-498F-A425-693BB00E0B73}" type="sibTrans" cxnId="{525A6EB1-A0C0-4F61-BC2A-022C93C7A633}">
      <dgm:prSet/>
      <dgm:spPr/>
      <dgm:t>
        <a:bodyPr/>
        <a:lstStyle/>
        <a:p>
          <a:endParaRPr lang="en-ID"/>
        </a:p>
      </dgm:t>
    </dgm:pt>
    <dgm:pt modelId="{5E4DF863-7A5F-4D2B-AD74-C9045E3BE44E}">
      <dgm:prSet phldrT="[Text]" custT="1"/>
      <dgm:spPr/>
      <dgm:t>
        <a:bodyPr/>
        <a:lstStyle/>
        <a:p>
          <a:r>
            <a:rPr lang="en-US" sz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Deden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D86F602-9754-448B-9D1D-A469DC59322D}" type="parTrans" cxnId="{B2DBAD22-BF6C-4687-914A-D8C52C5A528F}">
      <dgm:prSet/>
      <dgm:spPr/>
      <dgm:t>
        <a:bodyPr/>
        <a:lstStyle/>
        <a:p>
          <a:endParaRPr lang="en-ID"/>
        </a:p>
      </dgm:t>
    </dgm:pt>
    <dgm:pt modelId="{FF6F1C8C-03A1-49F6-B5DD-81E1D4A22B0B}" type="sibTrans" cxnId="{B2DBAD22-BF6C-4687-914A-D8C52C5A528F}">
      <dgm:prSet/>
      <dgm:spPr/>
      <dgm:t>
        <a:bodyPr/>
        <a:lstStyle/>
        <a:p>
          <a:endParaRPr lang="en-ID"/>
        </a:p>
      </dgm:t>
    </dgm:pt>
    <dgm:pt modelId="{6AA7A477-A637-4993-B7E9-8644710836C7}">
      <dgm:prSet phldrT="[Text]" custT="1"/>
      <dgm:spPr/>
      <dgm:t>
        <a:bodyPr/>
        <a:lstStyle/>
        <a:p>
          <a:r>
            <a:rPr lang="en-US" sz="1200" dirty="0" smtClean="0">
              <a:latin typeface="Calibri" panose="020F0502020204030204" pitchFamily="34" charset="0"/>
              <a:cs typeface="Calibri" panose="020F0502020204030204" pitchFamily="34" charset="0"/>
            </a:rPr>
            <a:t>Ari</a:t>
          </a:r>
          <a:endParaRPr lang="en-ID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FCEACE-6410-4E33-B3BE-EC83B83BD02E}" type="parTrans" cxnId="{FAFBB0FC-39FC-46EA-A260-0B055E74EA8D}">
      <dgm:prSet/>
      <dgm:spPr/>
      <dgm:t>
        <a:bodyPr/>
        <a:lstStyle/>
        <a:p>
          <a:endParaRPr lang="en-ID"/>
        </a:p>
      </dgm:t>
    </dgm:pt>
    <dgm:pt modelId="{BAB18560-6A4D-496F-B791-4BE7FF993677}" type="sibTrans" cxnId="{FAFBB0FC-39FC-46EA-A260-0B055E74EA8D}">
      <dgm:prSet/>
      <dgm:spPr/>
      <dgm:t>
        <a:bodyPr/>
        <a:lstStyle/>
        <a:p>
          <a:endParaRPr lang="en-ID"/>
        </a:p>
      </dgm:t>
    </dgm:pt>
    <dgm:pt modelId="{4C493E22-FCEE-4216-B91E-B7F08E8115F6}">
      <dgm:prSet phldrT="[Text]" custT="1"/>
      <dgm:spPr/>
      <dgm:t>
        <a:bodyPr/>
        <a:lstStyle/>
        <a:p>
          <a:r>
            <a:rPr lang="en-US" sz="1200" dirty="0" smtClean="0">
              <a:latin typeface="Calibri" panose="020F0502020204030204" pitchFamily="34" charset="0"/>
              <a:cs typeface="Calibri" panose="020F0502020204030204" pitchFamily="34" charset="0"/>
            </a:rPr>
            <a:t>Aru</a:t>
          </a:r>
          <a:r>
            <a:rPr lang="en-US" sz="1100" dirty="0" smtClean="0"/>
            <a:t>l</a:t>
          </a:r>
          <a:endParaRPr lang="en-ID" sz="1100" dirty="0"/>
        </a:p>
      </dgm:t>
    </dgm:pt>
    <dgm:pt modelId="{E6A976E9-224A-4640-9AE2-2D9FA69C5DE4}" type="parTrans" cxnId="{BF12DA66-61B0-4CE8-BA6D-B9530A7E5EC8}">
      <dgm:prSet/>
      <dgm:spPr/>
      <dgm:t>
        <a:bodyPr/>
        <a:lstStyle/>
        <a:p>
          <a:endParaRPr lang="en-ID"/>
        </a:p>
      </dgm:t>
    </dgm:pt>
    <dgm:pt modelId="{A04083B7-6ABD-4CA4-9DA4-3D0730D9FB55}" type="sibTrans" cxnId="{BF12DA66-61B0-4CE8-BA6D-B9530A7E5EC8}">
      <dgm:prSet/>
      <dgm:spPr/>
      <dgm:t>
        <a:bodyPr/>
        <a:lstStyle/>
        <a:p>
          <a:endParaRPr lang="en-ID"/>
        </a:p>
      </dgm:t>
    </dgm:pt>
    <dgm:pt modelId="{0F0CD815-401D-4E68-8DB9-BE11B6D06F19}" type="pres">
      <dgm:prSet presAssocID="{FAEA65B4-FA6A-423E-9A11-53BBFBDBF3D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9B699DA-C39A-45AD-8881-F381B8C95E9C}" type="pres">
      <dgm:prSet presAssocID="{B7568C55-1221-443E-8F45-E58EB373F3DD}" presName="hierRoot1" presStyleCnt="0"/>
      <dgm:spPr/>
    </dgm:pt>
    <dgm:pt modelId="{3270D78A-9EA7-4442-BD85-8D21C33FAD0B}" type="pres">
      <dgm:prSet presAssocID="{B7568C55-1221-443E-8F45-E58EB373F3DD}" presName="composite" presStyleCnt="0"/>
      <dgm:spPr/>
    </dgm:pt>
    <dgm:pt modelId="{ACCE165A-7118-49F0-9339-53252CD80077}" type="pres">
      <dgm:prSet presAssocID="{B7568C55-1221-443E-8F45-E58EB373F3DD}" presName="background" presStyleLbl="node0" presStyleIdx="0" presStyleCnt="1"/>
      <dgm:spPr/>
    </dgm:pt>
    <dgm:pt modelId="{6AADE5A6-2A57-4B1D-B824-5DA9F73D5CFB}" type="pres">
      <dgm:prSet presAssocID="{B7568C55-1221-443E-8F45-E58EB373F3D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CF3F02-CE2F-4938-8325-6D2835BEFA9F}" type="pres">
      <dgm:prSet presAssocID="{B7568C55-1221-443E-8F45-E58EB373F3DD}" presName="hierChild2" presStyleCnt="0"/>
      <dgm:spPr/>
    </dgm:pt>
    <dgm:pt modelId="{DC5029C1-DCB5-4A03-8BB9-681C9D008124}" type="pres">
      <dgm:prSet presAssocID="{72AD56AD-8D17-4FEC-8451-9112A4A27BF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E998FFD-F0B9-4C8B-80D5-195582C87687}" type="pres">
      <dgm:prSet presAssocID="{7077CCB4-2828-40C0-8C80-E68E36538E52}" presName="hierRoot2" presStyleCnt="0"/>
      <dgm:spPr/>
    </dgm:pt>
    <dgm:pt modelId="{C4D643E6-B326-49FA-88A4-4B21210CB66E}" type="pres">
      <dgm:prSet presAssocID="{7077CCB4-2828-40C0-8C80-E68E36538E52}" presName="composite2" presStyleCnt="0"/>
      <dgm:spPr/>
    </dgm:pt>
    <dgm:pt modelId="{1D4CBC10-49B2-43AE-9165-DAD2D614A7A5}" type="pres">
      <dgm:prSet presAssocID="{7077CCB4-2828-40C0-8C80-E68E36538E52}" presName="background2" presStyleLbl="node2" presStyleIdx="0" presStyleCnt="2"/>
      <dgm:spPr/>
    </dgm:pt>
    <dgm:pt modelId="{12EAFC14-3305-4174-816D-60927CC05ED6}" type="pres">
      <dgm:prSet presAssocID="{7077CCB4-2828-40C0-8C80-E68E36538E5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5E950F-56C6-4870-8EAF-554DEB81AF7F}" type="pres">
      <dgm:prSet presAssocID="{7077CCB4-2828-40C0-8C80-E68E36538E52}" presName="hierChild3" presStyleCnt="0"/>
      <dgm:spPr/>
    </dgm:pt>
    <dgm:pt modelId="{55166246-F24A-4E68-862F-BEF2AB964D3E}" type="pres">
      <dgm:prSet presAssocID="{1694C443-47A2-4635-AB09-AE7922E9549B}" presName="Name17" presStyleLbl="parChTrans1D3" presStyleIdx="0" presStyleCnt="4"/>
      <dgm:spPr/>
      <dgm:t>
        <a:bodyPr/>
        <a:lstStyle/>
        <a:p>
          <a:endParaRPr lang="en-US"/>
        </a:p>
      </dgm:t>
    </dgm:pt>
    <dgm:pt modelId="{2B0BB98C-2086-42CE-B26A-B4AA49C86C3D}" type="pres">
      <dgm:prSet presAssocID="{99DFF971-6491-4568-89E1-3FDD9FE48EEE}" presName="hierRoot3" presStyleCnt="0"/>
      <dgm:spPr/>
    </dgm:pt>
    <dgm:pt modelId="{5E747574-B272-4706-A72B-749D4A68F77C}" type="pres">
      <dgm:prSet presAssocID="{99DFF971-6491-4568-89E1-3FDD9FE48EEE}" presName="composite3" presStyleCnt="0"/>
      <dgm:spPr/>
    </dgm:pt>
    <dgm:pt modelId="{13646B59-1526-459B-84E9-9AA94B6FBAB2}" type="pres">
      <dgm:prSet presAssocID="{99DFF971-6491-4568-89E1-3FDD9FE48EEE}" presName="background3" presStyleLbl="node3" presStyleIdx="0" presStyleCnt="4"/>
      <dgm:spPr/>
    </dgm:pt>
    <dgm:pt modelId="{0347C8B4-A8BD-4ED7-AE77-34743F17D849}" type="pres">
      <dgm:prSet presAssocID="{99DFF971-6491-4568-89E1-3FDD9FE48EEE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ID"/>
        </a:p>
      </dgm:t>
    </dgm:pt>
    <dgm:pt modelId="{26ADB90D-9DA1-45D7-B69C-93516C5D9D6D}" type="pres">
      <dgm:prSet presAssocID="{99DFF971-6491-4568-89E1-3FDD9FE48EEE}" presName="hierChild4" presStyleCnt="0"/>
      <dgm:spPr/>
    </dgm:pt>
    <dgm:pt modelId="{301AC1CC-4FDB-4889-89F5-52FEB1EC39DE}" type="pres">
      <dgm:prSet presAssocID="{B7AF15DD-29FF-4AF4-9BCA-C92DA3FB9C11}" presName="Name23" presStyleLbl="parChTrans1D4" presStyleIdx="0" presStyleCnt="8"/>
      <dgm:spPr/>
      <dgm:t>
        <a:bodyPr/>
        <a:lstStyle/>
        <a:p>
          <a:endParaRPr lang="en-US"/>
        </a:p>
      </dgm:t>
    </dgm:pt>
    <dgm:pt modelId="{96B4D253-DB75-421B-8B92-2D71FB59A281}" type="pres">
      <dgm:prSet presAssocID="{C1C3E9B9-7560-4AAA-B8A4-21B4FECCE38C}" presName="hierRoot4" presStyleCnt="0"/>
      <dgm:spPr/>
    </dgm:pt>
    <dgm:pt modelId="{8112B97A-6DF2-4C49-9F81-53B4DC4E52ED}" type="pres">
      <dgm:prSet presAssocID="{C1C3E9B9-7560-4AAA-B8A4-21B4FECCE38C}" presName="composite4" presStyleCnt="0"/>
      <dgm:spPr/>
    </dgm:pt>
    <dgm:pt modelId="{52E37FDA-167D-417C-96EC-5C768BFAC459}" type="pres">
      <dgm:prSet presAssocID="{C1C3E9B9-7560-4AAA-B8A4-21B4FECCE38C}" presName="background4" presStyleLbl="node4" presStyleIdx="0" presStyleCnt="8"/>
      <dgm:spPr/>
    </dgm:pt>
    <dgm:pt modelId="{D73A2EC1-BDA6-44FD-A535-4FD34051AB2D}" type="pres">
      <dgm:prSet presAssocID="{C1C3E9B9-7560-4AAA-B8A4-21B4FECCE38C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FAD8C7-023F-43F7-9560-470FF94AF5C8}" type="pres">
      <dgm:prSet presAssocID="{C1C3E9B9-7560-4AAA-B8A4-21B4FECCE38C}" presName="hierChild5" presStyleCnt="0"/>
      <dgm:spPr/>
    </dgm:pt>
    <dgm:pt modelId="{3147E19E-DFA7-44DD-8664-98F9A5E818BD}" type="pres">
      <dgm:prSet presAssocID="{77FA9EFD-9275-49A9-8B36-B4060D4255C7}" presName="Name23" presStyleLbl="parChTrans1D4" presStyleIdx="1" presStyleCnt="8"/>
      <dgm:spPr/>
      <dgm:t>
        <a:bodyPr/>
        <a:lstStyle/>
        <a:p>
          <a:endParaRPr lang="en-US"/>
        </a:p>
      </dgm:t>
    </dgm:pt>
    <dgm:pt modelId="{DBA8AB48-1522-4AB4-A41C-293BC622ADDC}" type="pres">
      <dgm:prSet presAssocID="{A89ACC4F-9AC0-42EC-B716-73654BA2FA4D}" presName="hierRoot4" presStyleCnt="0"/>
      <dgm:spPr/>
    </dgm:pt>
    <dgm:pt modelId="{AD0B95D5-05C2-4979-A223-662469A8DD46}" type="pres">
      <dgm:prSet presAssocID="{A89ACC4F-9AC0-42EC-B716-73654BA2FA4D}" presName="composite4" presStyleCnt="0"/>
      <dgm:spPr/>
    </dgm:pt>
    <dgm:pt modelId="{408314E4-57A2-4DB7-ADEC-F7AD2C43846E}" type="pres">
      <dgm:prSet presAssocID="{A89ACC4F-9AC0-42EC-B716-73654BA2FA4D}" presName="background4" presStyleLbl="node4" presStyleIdx="1" presStyleCnt="8"/>
      <dgm:spPr/>
    </dgm:pt>
    <dgm:pt modelId="{51D6A231-FD15-480E-B770-EEEFD027C653}" type="pres">
      <dgm:prSet presAssocID="{A89ACC4F-9AC0-42EC-B716-73654BA2FA4D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0B6B76-575C-4761-A91F-52A5616E2FD9}" type="pres">
      <dgm:prSet presAssocID="{A89ACC4F-9AC0-42EC-B716-73654BA2FA4D}" presName="hierChild5" presStyleCnt="0"/>
      <dgm:spPr/>
    </dgm:pt>
    <dgm:pt modelId="{D1BE1230-2BE4-40F7-88EC-9C7B89164F51}" type="pres">
      <dgm:prSet presAssocID="{9F8365A3-5248-43AE-8BF8-D448593AB9EE}" presName="Name17" presStyleLbl="parChTrans1D3" presStyleIdx="1" presStyleCnt="4"/>
      <dgm:spPr/>
      <dgm:t>
        <a:bodyPr/>
        <a:lstStyle/>
        <a:p>
          <a:endParaRPr lang="en-US"/>
        </a:p>
      </dgm:t>
    </dgm:pt>
    <dgm:pt modelId="{C921D648-6045-4167-B1CC-F24704963AF4}" type="pres">
      <dgm:prSet presAssocID="{0378F346-BB00-4889-B7A1-F0CFD20E117C}" presName="hierRoot3" presStyleCnt="0"/>
      <dgm:spPr/>
    </dgm:pt>
    <dgm:pt modelId="{6F8AF979-1E81-40BE-BC5D-8A4176BA367B}" type="pres">
      <dgm:prSet presAssocID="{0378F346-BB00-4889-B7A1-F0CFD20E117C}" presName="composite3" presStyleCnt="0"/>
      <dgm:spPr/>
    </dgm:pt>
    <dgm:pt modelId="{56F51421-2241-4EEF-A84F-EB98C71C4FF3}" type="pres">
      <dgm:prSet presAssocID="{0378F346-BB00-4889-B7A1-F0CFD20E117C}" presName="background3" presStyleLbl="node3" presStyleIdx="1" presStyleCnt="4"/>
      <dgm:spPr/>
    </dgm:pt>
    <dgm:pt modelId="{8447A1DA-B5C8-48DA-9E23-3F7359543CFF}" type="pres">
      <dgm:prSet presAssocID="{0378F346-BB00-4889-B7A1-F0CFD20E117C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ID"/>
        </a:p>
      </dgm:t>
    </dgm:pt>
    <dgm:pt modelId="{6C4024E3-85DB-425B-AF28-43FA3B24FFF2}" type="pres">
      <dgm:prSet presAssocID="{0378F346-BB00-4889-B7A1-F0CFD20E117C}" presName="hierChild4" presStyleCnt="0"/>
      <dgm:spPr/>
    </dgm:pt>
    <dgm:pt modelId="{3A403971-35FD-427F-8B39-321A92BA3339}" type="pres">
      <dgm:prSet presAssocID="{576D10C0-EC57-4A8A-8D92-13FE1CC316F7}" presName="Name23" presStyleLbl="parChTrans1D4" presStyleIdx="2" presStyleCnt="8"/>
      <dgm:spPr/>
      <dgm:t>
        <a:bodyPr/>
        <a:lstStyle/>
        <a:p>
          <a:endParaRPr lang="en-US"/>
        </a:p>
      </dgm:t>
    </dgm:pt>
    <dgm:pt modelId="{F496F59C-DE37-42C6-9407-EC18D84DA2E5}" type="pres">
      <dgm:prSet presAssocID="{2BDE7325-F22C-40CF-8D6F-DB7DE248CD52}" presName="hierRoot4" presStyleCnt="0"/>
      <dgm:spPr/>
    </dgm:pt>
    <dgm:pt modelId="{3A8AE88E-C57F-4501-A7CB-D58909C8B3F0}" type="pres">
      <dgm:prSet presAssocID="{2BDE7325-F22C-40CF-8D6F-DB7DE248CD52}" presName="composite4" presStyleCnt="0"/>
      <dgm:spPr/>
    </dgm:pt>
    <dgm:pt modelId="{95804544-F6BB-467A-A8C8-5CD62C8D8E32}" type="pres">
      <dgm:prSet presAssocID="{2BDE7325-F22C-40CF-8D6F-DB7DE248CD52}" presName="background4" presStyleLbl="node4" presStyleIdx="2" presStyleCnt="8"/>
      <dgm:spPr/>
    </dgm:pt>
    <dgm:pt modelId="{40453043-5BD1-4CB6-8E41-B399385EBE08}" type="pres">
      <dgm:prSet presAssocID="{2BDE7325-F22C-40CF-8D6F-DB7DE248CD52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04B486-84A4-43A0-965B-9B2B00CEF70C}" type="pres">
      <dgm:prSet presAssocID="{2BDE7325-F22C-40CF-8D6F-DB7DE248CD52}" presName="hierChild5" presStyleCnt="0"/>
      <dgm:spPr/>
    </dgm:pt>
    <dgm:pt modelId="{BC4861F5-565F-4F97-804D-59C50377E9EA}" type="pres">
      <dgm:prSet presAssocID="{B94AECA8-5CD5-4F29-8A73-2D4711562DDF}" presName="Name23" presStyleLbl="parChTrans1D4" presStyleIdx="3" presStyleCnt="8"/>
      <dgm:spPr/>
      <dgm:t>
        <a:bodyPr/>
        <a:lstStyle/>
        <a:p>
          <a:endParaRPr lang="en-US"/>
        </a:p>
      </dgm:t>
    </dgm:pt>
    <dgm:pt modelId="{8409736D-DAB3-4B8F-AD77-20715C91AB44}" type="pres">
      <dgm:prSet presAssocID="{53981AB4-8ACA-4F46-9EAD-B40C9496A6B2}" presName="hierRoot4" presStyleCnt="0"/>
      <dgm:spPr/>
    </dgm:pt>
    <dgm:pt modelId="{846830C8-0E0E-4D7B-8869-ADB19EAFEFF6}" type="pres">
      <dgm:prSet presAssocID="{53981AB4-8ACA-4F46-9EAD-B40C9496A6B2}" presName="composite4" presStyleCnt="0"/>
      <dgm:spPr/>
    </dgm:pt>
    <dgm:pt modelId="{22F735E9-8A97-4768-B1FC-FA58FAEC536E}" type="pres">
      <dgm:prSet presAssocID="{53981AB4-8ACA-4F46-9EAD-B40C9496A6B2}" presName="background4" presStyleLbl="node4" presStyleIdx="3" presStyleCnt="8"/>
      <dgm:spPr/>
    </dgm:pt>
    <dgm:pt modelId="{A7E4B569-2497-47D0-9012-987730A9A430}" type="pres">
      <dgm:prSet presAssocID="{53981AB4-8ACA-4F46-9EAD-B40C9496A6B2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06A275-F599-481C-A2CC-DC9B7B33BF5E}" type="pres">
      <dgm:prSet presAssocID="{53981AB4-8ACA-4F46-9EAD-B40C9496A6B2}" presName="hierChild5" presStyleCnt="0"/>
      <dgm:spPr/>
    </dgm:pt>
    <dgm:pt modelId="{B44B84F5-D468-4B0B-9511-B32DBFB67525}" type="pres">
      <dgm:prSet presAssocID="{39C5341C-C271-45B1-AAA3-A8DCB17C624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BCB415E6-D838-4DCE-BF3B-BC5D3F87D8F7}" type="pres">
      <dgm:prSet presAssocID="{08C07A92-BAB6-4837-9830-A25C5EA17CDB}" presName="hierRoot2" presStyleCnt="0"/>
      <dgm:spPr/>
    </dgm:pt>
    <dgm:pt modelId="{E880345C-85A7-458F-B7CC-C5FFA8542989}" type="pres">
      <dgm:prSet presAssocID="{08C07A92-BAB6-4837-9830-A25C5EA17CDB}" presName="composite2" presStyleCnt="0"/>
      <dgm:spPr/>
    </dgm:pt>
    <dgm:pt modelId="{BA6ACE81-D015-4BC9-B0F3-ED30621F0C99}" type="pres">
      <dgm:prSet presAssocID="{08C07A92-BAB6-4837-9830-A25C5EA17CDB}" presName="background2" presStyleLbl="node2" presStyleIdx="1" presStyleCnt="2"/>
      <dgm:spPr/>
    </dgm:pt>
    <dgm:pt modelId="{0A4081F2-A5F6-4B76-A67F-90975E2F3EF8}" type="pres">
      <dgm:prSet presAssocID="{08C07A92-BAB6-4837-9830-A25C5EA17CD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FDF2E2-9D3A-4065-8601-A9C113DD027D}" type="pres">
      <dgm:prSet presAssocID="{08C07A92-BAB6-4837-9830-A25C5EA17CDB}" presName="hierChild3" presStyleCnt="0"/>
      <dgm:spPr/>
    </dgm:pt>
    <dgm:pt modelId="{519A5EF2-D580-4370-B9EF-57C5FBAEE99F}" type="pres">
      <dgm:prSet presAssocID="{D7552BDD-24DE-493C-B892-E0481F53095B}" presName="Name17" presStyleLbl="parChTrans1D3" presStyleIdx="2" presStyleCnt="4"/>
      <dgm:spPr/>
      <dgm:t>
        <a:bodyPr/>
        <a:lstStyle/>
        <a:p>
          <a:endParaRPr lang="en-US"/>
        </a:p>
      </dgm:t>
    </dgm:pt>
    <dgm:pt modelId="{157F3B31-5110-4AE7-A09B-0314A5DB3A78}" type="pres">
      <dgm:prSet presAssocID="{2865ADDF-F23D-4A57-9AC8-FB1644F58F63}" presName="hierRoot3" presStyleCnt="0"/>
      <dgm:spPr/>
    </dgm:pt>
    <dgm:pt modelId="{1CB2BC83-7534-47DD-9779-C9AC444BC011}" type="pres">
      <dgm:prSet presAssocID="{2865ADDF-F23D-4A57-9AC8-FB1644F58F63}" presName="composite3" presStyleCnt="0"/>
      <dgm:spPr/>
    </dgm:pt>
    <dgm:pt modelId="{F1FAFA1E-FBD9-448D-BACC-5B99D84E54B7}" type="pres">
      <dgm:prSet presAssocID="{2865ADDF-F23D-4A57-9AC8-FB1644F58F63}" presName="background3" presStyleLbl="node3" presStyleIdx="2" presStyleCnt="4"/>
      <dgm:spPr/>
    </dgm:pt>
    <dgm:pt modelId="{7C881908-3055-495A-B2DC-38C512F974F5}" type="pres">
      <dgm:prSet presAssocID="{2865ADDF-F23D-4A57-9AC8-FB1644F58F63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ID"/>
        </a:p>
      </dgm:t>
    </dgm:pt>
    <dgm:pt modelId="{2CC2BCF4-59B5-498A-81C4-2C5606F84C1B}" type="pres">
      <dgm:prSet presAssocID="{2865ADDF-F23D-4A57-9AC8-FB1644F58F63}" presName="hierChild4" presStyleCnt="0"/>
      <dgm:spPr/>
    </dgm:pt>
    <dgm:pt modelId="{FEB5DB11-91A3-4800-B18C-790A0E8393B9}" type="pres">
      <dgm:prSet presAssocID="{70987DD0-E16B-45A2-A7D7-7F09AEC0787E}" presName="Name23" presStyleLbl="parChTrans1D4" presStyleIdx="4" presStyleCnt="8"/>
      <dgm:spPr/>
      <dgm:t>
        <a:bodyPr/>
        <a:lstStyle/>
        <a:p>
          <a:endParaRPr lang="en-US"/>
        </a:p>
      </dgm:t>
    </dgm:pt>
    <dgm:pt modelId="{4E835AA5-BDFD-4031-876B-805C6E645350}" type="pres">
      <dgm:prSet presAssocID="{E9561905-B7EF-443B-A796-4DD601F80CF4}" presName="hierRoot4" presStyleCnt="0"/>
      <dgm:spPr/>
    </dgm:pt>
    <dgm:pt modelId="{DDD9D04C-772B-4485-BE3A-78DB1A168FD6}" type="pres">
      <dgm:prSet presAssocID="{E9561905-B7EF-443B-A796-4DD601F80CF4}" presName="composite4" presStyleCnt="0"/>
      <dgm:spPr/>
    </dgm:pt>
    <dgm:pt modelId="{806B3D9D-90B0-4534-855E-DA51D2FC292F}" type="pres">
      <dgm:prSet presAssocID="{E9561905-B7EF-443B-A796-4DD601F80CF4}" presName="background4" presStyleLbl="node4" presStyleIdx="4" presStyleCnt="8"/>
      <dgm:spPr/>
    </dgm:pt>
    <dgm:pt modelId="{84654B05-F3D3-4F4C-9178-E5B386A49612}" type="pres">
      <dgm:prSet presAssocID="{E9561905-B7EF-443B-A796-4DD601F80CF4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A6FF1F-5C52-4141-9026-90EF156D1C1D}" type="pres">
      <dgm:prSet presAssocID="{E9561905-B7EF-443B-A796-4DD601F80CF4}" presName="hierChild5" presStyleCnt="0"/>
      <dgm:spPr/>
    </dgm:pt>
    <dgm:pt modelId="{82C2720A-F29C-4CCB-BA28-EA0B8B5BC11E}" type="pres">
      <dgm:prSet presAssocID="{6D86F602-9754-448B-9D1D-A469DC59322D}" presName="Name23" presStyleLbl="parChTrans1D4" presStyleIdx="5" presStyleCnt="8"/>
      <dgm:spPr/>
      <dgm:t>
        <a:bodyPr/>
        <a:lstStyle/>
        <a:p>
          <a:endParaRPr lang="en-US"/>
        </a:p>
      </dgm:t>
    </dgm:pt>
    <dgm:pt modelId="{3878A765-F84E-4EFC-8CA4-F8EF78D92F8A}" type="pres">
      <dgm:prSet presAssocID="{5E4DF863-7A5F-4D2B-AD74-C9045E3BE44E}" presName="hierRoot4" presStyleCnt="0"/>
      <dgm:spPr/>
    </dgm:pt>
    <dgm:pt modelId="{18F3994A-59C9-4DF7-B402-BAA09BCA68FB}" type="pres">
      <dgm:prSet presAssocID="{5E4DF863-7A5F-4D2B-AD74-C9045E3BE44E}" presName="composite4" presStyleCnt="0"/>
      <dgm:spPr/>
    </dgm:pt>
    <dgm:pt modelId="{3976F0E0-5150-42E5-A78B-B20489751B1A}" type="pres">
      <dgm:prSet presAssocID="{5E4DF863-7A5F-4D2B-AD74-C9045E3BE44E}" presName="background4" presStyleLbl="node4" presStyleIdx="5" presStyleCnt="8"/>
      <dgm:spPr/>
    </dgm:pt>
    <dgm:pt modelId="{1FF400F5-5D53-4B5A-91FA-2DAB4FFBD389}" type="pres">
      <dgm:prSet presAssocID="{5E4DF863-7A5F-4D2B-AD74-C9045E3BE44E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923BFC-3D55-41D1-9F28-1281D81A0108}" type="pres">
      <dgm:prSet presAssocID="{5E4DF863-7A5F-4D2B-AD74-C9045E3BE44E}" presName="hierChild5" presStyleCnt="0"/>
      <dgm:spPr/>
    </dgm:pt>
    <dgm:pt modelId="{AC265424-FFD1-4CDA-8E5E-5439B472198E}" type="pres">
      <dgm:prSet presAssocID="{DB9E16BD-D3C1-497C-B8F7-A3AD273261B4}" presName="Name17" presStyleLbl="parChTrans1D3" presStyleIdx="3" presStyleCnt="4"/>
      <dgm:spPr/>
      <dgm:t>
        <a:bodyPr/>
        <a:lstStyle/>
        <a:p>
          <a:endParaRPr lang="en-US"/>
        </a:p>
      </dgm:t>
    </dgm:pt>
    <dgm:pt modelId="{7011803D-CAB4-49E0-8079-D678CEEFCE8B}" type="pres">
      <dgm:prSet presAssocID="{40DD2E6B-1455-4E85-855C-8167E52DB7DD}" presName="hierRoot3" presStyleCnt="0"/>
      <dgm:spPr/>
    </dgm:pt>
    <dgm:pt modelId="{36D13816-2679-45AC-8ECE-4E4606F09BC8}" type="pres">
      <dgm:prSet presAssocID="{40DD2E6B-1455-4E85-855C-8167E52DB7DD}" presName="composite3" presStyleCnt="0"/>
      <dgm:spPr/>
    </dgm:pt>
    <dgm:pt modelId="{F04CCE0F-5EE8-4B97-B879-DDA4299DD03A}" type="pres">
      <dgm:prSet presAssocID="{40DD2E6B-1455-4E85-855C-8167E52DB7DD}" presName="background3" presStyleLbl="node3" presStyleIdx="3" presStyleCnt="4"/>
      <dgm:spPr/>
    </dgm:pt>
    <dgm:pt modelId="{0395C892-34CB-4961-A8A9-CB6F718011F0}" type="pres">
      <dgm:prSet presAssocID="{40DD2E6B-1455-4E85-855C-8167E52DB7DD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ID"/>
        </a:p>
      </dgm:t>
    </dgm:pt>
    <dgm:pt modelId="{FD593B66-EFCE-4BCC-B885-6EE5529347E3}" type="pres">
      <dgm:prSet presAssocID="{40DD2E6B-1455-4E85-855C-8167E52DB7DD}" presName="hierChild4" presStyleCnt="0"/>
      <dgm:spPr/>
    </dgm:pt>
    <dgm:pt modelId="{E57DC559-A1B0-46CD-8EEF-222C4137CF60}" type="pres">
      <dgm:prSet presAssocID="{E7FCEACE-6410-4E33-B3BE-EC83B83BD02E}" presName="Name23" presStyleLbl="parChTrans1D4" presStyleIdx="6" presStyleCnt="8"/>
      <dgm:spPr/>
      <dgm:t>
        <a:bodyPr/>
        <a:lstStyle/>
        <a:p>
          <a:endParaRPr lang="en-US"/>
        </a:p>
      </dgm:t>
    </dgm:pt>
    <dgm:pt modelId="{1996BB02-489D-4450-99DE-42D5828C405B}" type="pres">
      <dgm:prSet presAssocID="{6AA7A477-A637-4993-B7E9-8644710836C7}" presName="hierRoot4" presStyleCnt="0"/>
      <dgm:spPr/>
    </dgm:pt>
    <dgm:pt modelId="{0F0FFE8F-58D3-49BF-9064-BAC6F9AE7FC2}" type="pres">
      <dgm:prSet presAssocID="{6AA7A477-A637-4993-B7E9-8644710836C7}" presName="composite4" presStyleCnt="0"/>
      <dgm:spPr/>
    </dgm:pt>
    <dgm:pt modelId="{C2142CD8-2EFC-4F8B-B4C2-17F862D1CBBA}" type="pres">
      <dgm:prSet presAssocID="{6AA7A477-A637-4993-B7E9-8644710836C7}" presName="background4" presStyleLbl="node4" presStyleIdx="6" presStyleCnt="8"/>
      <dgm:spPr/>
    </dgm:pt>
    <dgm:pt modelId="{A171B00E-33BC-4D20-87BB-69405CBFFFD3}" type="pres">
      <dgm:prSet presAssocID="{6AA7A477-A637-4993-B7E9-8644710836C7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553EDC-C16B-4208-BD89-71BF9E93B51E}" type="pres">
      <dgm:prSet presAssocID="{6AA7A477-A637-4993-B7E9-8644710836C7}" presName="hierChild5" presStyleCnt="0"/>
      <dgm:spPr/>
    </dgm:pt>
    <dgm:pt modelId="{B97ADFAF-2A93-4698-9EB3-E4A9747C8ABF}" type="pres">
      <dgm:prSet presAssocID="{E6A976E9-224A-4640-9AE2-2D9FA69C5DE4}" presName="Name23" presStyleLbl="parChTrans1D4" presStyleIdx="7" presStyleCnt="8"/>
      <dgm:spPr/>
      <dgm:t>
        <a:bodyPr/>
        <a:lstStyle/>
        <a:p>
          <a:endParaRPr lang="en-US"/>
        </a:p>
      </dgm:t>
    </dgm:pt>
    <dgm:pt modelId="{531A38D1-B6AE-4A2B-A980-509D20131E05}" type="pres">
      <dgm:prSet presAssocID="{4C493E22-FCEE-4216-B91E-B7F08E8115F6}" presName="hierRoot4" presStyleCnt="0"/>
      <dgm:spPr/>
    </dgm:pt>
    <dgm:pt modelId="{61086FD3-C663-4A1C-AF07-928F77DC65BB}" type="pres">
      <dgm:prSet presAssocID="{4C493E22-FCEE-4216-B91E-B7F08E8115F6}" presName="composite4" presStyleCnt="0"/>
      <dgm:spPr/>
    </dgm:pt>
    <dgm:pt modelId="{9119D987-CD49-4914-B164-55AB877E0420}" type="pres">
      <dgm:prSet presAssocID="{4C493E22-FCEE-4216-B91E-B7F08E8115F6}" presName="background4" presStyleLbl="node4" presStyleIdx="7" presStyleCnt="8"/>
      <dgm:spPr/>
    </dgm:pt>
    <dgm:pt modelId="{30669573-DC63-401D-A06B-394F317BA59C}" type="pres">
      <dgm:prSet presAssocID="{4C493E22-FCEE-4216-B91E-B7F08E8115F6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90C91C-A28C-47FF-BA6C-163E4475A70C}" type="pres">
      <dgm:prSet presAssocID="{4C493E22-FCEE-4216-B91E-B7F08E8115F6}" presName="hierChild5" presStyleCnt="0"/>
      <dgm:spPr/>
    </dgm:pt>
  </dgm:ptLst>
  <dgm:cxnLst>
    <dgm:cxn modelId="{847E0855-1349-4AA0-9668-F69D0C814F31}" type="presOf" srcId="{6AA7A477-A637-4993-B7E9-8644710836C7}" destId="{A171B00E-33BC-4D20-87BB-69405CBFFFD3}" srcOrd="0" destOrd="0" presId="urn:microsoft.com/office/officeart/2005/8/layout/hierarchy1"/>
    <dgm:cxn modelId="{1432C3CE-68D3-4046-A622-4B89BBDC1252}" type="presOf" srcId="{576D10C0-EC57-4A8A-8D92-13FE1CC316F7}" destId="{3A403971-35FD-427F-8B39-321A92BA3339}" srcOrd="0" destOrd="0" presId="urn:microsoft.com/office/officeart/2005/8/layout/hierarchy1"/>
    <dgm:cxn modelId="{F57FCD1B-D0B0-400F-AFDA-036E55FB6AF8}" type="presOf" srcId="{40DD2E6B-1455-4E85-855C-8167E52DB7DD}" destId="{0395C892-34CB-4961-A8A9-CB6F718011F0}" srcOrd="0" destOrd="0" presId="urn:microsoft.com/office/officeart/2005/8/layout/hierarchy1"/>
    <dgm:cxn modelId="{5C5B3A01-09E8-429F-93E2-32E19DB1C347}" type="presOf" srcId="{39C5341C-C271-45B1-AAA3-A8DCB17C624E}" destId="{B44B84F5-D468-4B0B-9511-B32DBFB67525}" srcOrd="0" destOrd="0" presId="urn:microsoft.com/office/officeart/2005/8/layout/hierarchy1"/>
    <dgm:cxn modelId="{0E7CC528-834B-4BFC-A36B-701B1BAE286F}" srcId="{08C07A92-BAB6-4837-9830-A25C5EA17CDB}" destId="{40DD2E6B-1455-4E85-855C-8167E52DB7DD}" srcOrd="1" destOrd="0" parTransId="{DB9E16BD-D3C1-497C-B8F7-A3AD273261B4}" sibTransId="{DFEA2047-DBD0-4032-861E-DFCBE0B69F0D}"/>
    <dgm:cxn modelId="{FAFBB0FC-39FC-46EA-A260-0B055E74EA8D}" srcId="{40DD2E6B-1455-4E85-855C-8167E52DB7DD}" destId="{6AA7A477-A637-4993-B7E9-8644710836C7}" srcOrd="0" destOrd="0" parTransId="{E7FCEACE-6410-4E33-B3BE-EC83B83BD02E}" sibTransId="{BAB18560-6A4D-496F-B791-4BE7FF993677}"/>
    <dgm:cxn modelId="{4EC510AC-0983-4F64-BC0C-8BA24574144F}" type="presOf" srcId="{D7552BDD-24DE-493C-B892-E0481F53095B}" destId="{519A5EF2-D580-4370-B9EF-57C5FBAEE99F}" srcOrd="0" destOrd="0" presId="urn:microsoft.com/office/officeart/2005/8/layout/hierarchy1"/>
    <dgm:cxn modelId="{6F81F6B0-D85F-4CDD-80A2-23BF6F7ED959}" type="presOf" srcId="{5E4DF863-7A5F-4D2B-AD74-C9045E3BE44E}" destId="{1FF400F5-5D53-4B5A-91FA-2DAB4FFBD389}" srcOrd="0" destOrd="0" presId="urn:microsoft.com/office/officeart/2005/8/layout/hierarchy1"/>
    <dgm:cxn modelId="{525A6EB1-A0C0-4F61-BC2A-022C93C7A633}" srcId="{2865ADDF-F23D-4A57-9AC8-FB1644F58F63}" destId="{E9561905-B7EF-443B-A796-4DD601F80CF4}" srcOrd="0" destOrd="0" parTransId="{70987DD0-E16B-45A2-A7D7-7F09AEC0787E}" sibTransId="{9B581123-31E9-498F-A425-693BB00E0B73}"/>
    <dgm:cxn modelId="{D9C65577-C028-4C3E-B91B-140842CB405E}" srcId="{99DFF971-6491-4568-89E1-3FDD9FE48EEE}" destId="{A89ACC4F-9AC0-42EC-B716-73654BA2FA4D}" srcOrd="1" destOrd="0" parTransId="{77FA9EFD-9275-49A9-8B36-B4060D4255C7}" sibTransId="{0CC57042-3016-4938-9313-D05849CFE21C}"/>
    <dgm:cxn modelId="{94386445-9ADE-489B-9155-EC48D1DC29D8}" type="presOf" srcId="{6D86F602-9754-448B-9D1D-A469DC59322D}" destId="{82C2720A-F29C-4CCB-BA28-EA0B8B5BC11E}" srcOrd="0" destOrd="0" presId="urn:microsoft.com/office/officeart/2005/8/layout/hierarchy1"/>
    <dgm:cxn modelId="{686BEB00-EA9A-4A06-9961-BEC4A0B761EC}" type="presOf" srcId="{FAEA65B4-FA6A-423E-9A11-53BBFBDBF3D8}" destId="{0F0CD815-401D-4E68-8DB9-BE11B6D06F19}" srcOrd="0" destOrd="0" presId="urn:microsoft.com/office/officeart/2005/8/layout/hierarchy1"/>
    <dgm:cxn modelId="{D5C73272-D6D9-4350-94E7-3F871520722D}" type="presOf" srcId="{B7568C55-1221-443E-8F45-E58EB373F3DD}" destId="{6AADE5A6-2A57-4B1D-B824-5DA9F73D5CFB}" srcOrd="0" destOrd="0" presId="urn:microsoft.com/office/officeart/2005/8/layout/hierarchy1"/>
    <dgm:cxn modelId="{DC795369-39E4-40D4-9009-EC66B4B476FF}" type="presOf" srcId="{B7AF15DD-29FF-4AF4-9BCA-C92DA3FB9C11}" destId="{301AC1CC-4FDB-4889-89F5-52FEB1EC39DE}" srcOrd="0" destOrd="0" presId="urn:microsoft.com/office/officeart/2005/8/layout/hierarchy1"/>
    <dgm:cxn modelId="{0C30ECE9-D183-4DEB-A42E-AE1118BB0574}" type="presOf" srcId="{2865ADDF-F23D-4A57-9AC8-FB1644F58F63}" destId="{7C881908-3055-495A-B2DC-38C512F974F5}" srcOrd="0" destOrd="0" presId="urn:microsoft.com/office/officeart/2005/8/layout/hierarchy1"/>
    <dgm:cxn modelId="{69D552CD-5D18-4D90-9027-0EBC4AD395CF}" type="presOf" srcId="{77FA9EFD-9275-49A9-8B36-B4060D4255C7}" destId="{3147E19E-DFA7-44DD-8664-98F9A5E818BD}" srcOrd="0" destOrd="0" presId="urn:microsoft.com/office/officeart/2005/8/layout/hierarchy1"/>
    <dgm:cxn modelId="{7F0FD894-9B0E-4752-91A3-679DC5C10B38}" srcId="{99DFF971-6491-4568-89E1-3FDD9FE48EEE}" destId="{C1C3E9B9-7560-4AAA-B8A4-21B4FECCE38C}" srcOrd="0" destOrd="0" parTransId="{B7AF15DD-29FF-4AF4-9BCA-C92DA3FB9C11}" sibTransId="{937E04B2-B1AF-405F-B530-01A43E3D6C10}"/>
    <dgm:cxn modelId="{8814553A-E449-4991-8ADB-43E6239F5C11}" srcId="{FAEA65B4-FA6A-423E-9A11-53BBFBDBF3D8}" destId="{B7568C55-1221-443E-8F45-E58EB373F3DD}" srcOrd="0" destOrd="0" parTransId="{D5D03833-87DF-4AFC-888D-0B6E75DF49BE}" sibTransId="{7B6B4D26-27D8-40B7-8B96-549DFE4D6C35}"/>
    <dgm:cxn modelId="{4597C52A-50AF-4D5C-85B2-84F1B7E4887F}" srcId="{08C07A92-BAB6-4837-9830-A25C5EA17CDB}" destId="{2865ADDF-F23D-4A57-9AC8-FB1644F58F63}" srcOrd="0" destOrd="0" parTransId="{D7552BDD-24DE-493C-B892-E0481F53095B}" sibTransId="{9C0C4CF6-9962-49B5-B6C2-BA99A3A5E489}"/>
    <dgm:cxn modelId="{2A60627E-DAAC-41B2-86F8-6FB0E6E4C243}" type="presOf" srcId="{0378F346-BB00-4889-B7A1-F0CFD20E117C}" destId="{8447A1DA-B5C8-48DA-9E23-3F7359543CFF}" srcOrd="0" destOrd="0" presId="urn:microsoft.com/office/officeart/2005/8/layout/hierarchy1"/>
    <dgm:cxn modelId="{E125DF49-8E79-48A6-8F13-12E02D9A0970}" srcId="{0378F346-BB00-4889-B7A1-F0CFD20E117C}" destId="{2BDE7325-F22C-40CF-8D6F-DB7DE248CD52}" srcOrd="0" destOrd="0" parTransId="{576D10C0-EC57-4A8A-8D92-13FE1CC316F7}" sibTransId="{7A171D19-3462-4408-AA97-AED5F79BFF55}"/>
    <dgm:cxn modelId="{68D72CE4-EC8D-4328-9631-12D97C32DB43}" srcId="{B7568C55-1221-443E-8F45-E58EB373F3DD}" destId="{7077CCB4-2828-40C0-8C80-E68E36538E52}" srcOrd="0" destOrd="0" parTransId="{72AD56AD-8D17-4FEC-8451-9112A4A27BF9}" sibTransId="{AD55744E-3047-4FF5-BBF7-322C4D6A522E}"/>
    <dgm:cxn modelId="{B2DBAD22-BF6C-4687-914A-D8C52C5A528F}" srcId="{2865ADDF-F23D-4A57-9AC8-FB1644F58F63}" destId="{5E4DF863-7A5F-4D2B-AD74-C9045E3BE44E}" srcOrd="1" destOrd="0" parTransId="{6D86F602-9754-448B-9D1D-A469DC59322D}" sibTransId="{FF6F1C8C-03A1-49F6-B5DD-81E1D4A22B0B}"/>
    <dgm:cxn modelId="{BC621A3F-900A-4E82-8B99-A53C79C0DB55}" type="presOf" srcId="{E6A976E9-224A-4640-9AE2-2D9FA69C5DE4}" destId="{B97ADFAF-2A93-4698-9EB3-E4A9747C8ABF}" srcOrd="0" destOrd="0" presId="urn:microsoft.com/office/officeart/2005/8/layout/hierarchy1"/>
    <dgm:cxn modelId="{757B7FF4-889C-427B-A2BC-18F80AC97C84}" type="presOf" srcId="{E9561905-B7EF-443B-A796-4DD601F80CF4}" destId="{84654B05-F3D3-4F4C-9178-E5B386A49612}" srcOrd="0" destOrd="0" presId="urn:microsoft.com/office/officeart/2005/8/layout/hierarchy1"/>
    <dgm:cxn modelId="{4B47D4CB-DAFA-45EC-8E68-24F1638E1F31}" srcId="{B7568C55-1221-443E-8F45-E58EB373F3DD}" destId="{08C07A92-BAB6-4837-9830-A25C5EA17CDB}" srcOrd="1" destOrd="0" parTransId="{39C5341C-C271-45B1-AAA3-A8DCB17C624E}" sibTransId="{C6E3436E-B31E-43B0-A35F-347A7B3350EC}"/>
    <dgm:cxn modelId="{F0F19F62-4D86-4F17-8EB4-2C109272C443}" type="presOf" srcId="{B94AECA8-5CD5-4F29-8A73-2D4711562DDF}" destId="{BC4861F5-565F-4F97-804D-59C50377E9EA}" srcOrd="0" destOrd="0" presId="urn:microsoft.com/office/officeart/2005/8/layout/hierarchy1"/>
    <dgm:cxn modelId="{AB5ABB33-72B1-464E-A1B5-767767B608A1}" type="presOf" srcId="{53981AB4-8ACA-4F46-9EAD-B40C9496A6B2}" destId="{A7E4B569-2497-47D0-9012-987730A9A430}" srcOrd="0" destOrd="0" presId="urn:microsoft.com/office/officeart/2005/8/layout/hierarchy1"/>
    <dgm:cxn modelId="{9C8E4EA7-2474-43E4-8623-FB9CE05308AB}" type="presOf" srcId="{70987DD0-E16B-45A2-A7D7-7F09AEC0787E}" destId="{FEB5DB11-91A3-4800-B18C-790A0E8393B9}" srcOrd="0" destOrd="0" presId="urn:microsoft.com/office/officeart/2005/8/layout/hierarchy1"/>
    <dgm:cxn modelId="{DF40FAFC-638C-4B2C-BB8F-CBF249217A6A}" type="presOf" srcId="{1694C443-47A2-4635-AB09-AE7922E9549B}" destId="{55166246-F24A-4E68-862F-BEF2AB964D3E}" srcOrd="0" destOrd="0" presId="urn:microsoft.com/office/officeart/2005/8/layout/hierarchy1"/>
    <dgm:cxn modelId="{83428C9B-2E8A-4577-8C06-486607C6D657}" srcId="{0378F346-BB00-4889-B7A1-F0CFD20E117C}" destId="{53981AB4-8ACA-4F46-9EAD-B40C9496A6B2}" srcOrd="1" destOrd="0" parTransId="{B94AECA8-5CD5-4F29-8A73-2D4711562DDF}" sibTransId="{7D81FE07-E347-48EE-B27C-89B9E888AC0E}"/>
    <dgm:cxn modelId="{86EB244C-782F-4212-A58B-EE4D8CF540F7}" type="presOf" srcId="{99DFF971-6491-4568-89E1-3FDD9FE48EEE}" destId="{0347C8B4-A8BD-4ED7-AE77-34743F17D849}" srcOrd="0" destOrd="0" presId="urn:microsoft.com/office/officeart/2005/8/layout/hierarchy1"/>
    <dgm:cxn modelId="{BF12DA66-61B0-4CE8-BA6D-B9530A7E5EC8}" srcId="{40DD2E6B-1455-4E85-855C-8167E52DB7DD}" destId="{4C493E22-FCEE-4216-B91E-B7F08E8115F6}" srcOrd="1" destOrd="0" parTransId="{E6A976E9-224A-4640-9AE2-2D9FA69C5DE4}" sibTransId="{A04083B7-6ABD-4CA4-9DA4-3D0730D9FB55}"/>
    <dgm:cxn modelId="{3EF92082-12EE-4B54-8A07-1AFA86E70594}" type="presOf" srcId="{E7FCEACE-6410-4E33-B3BE-EC83B83BD02E}" destId="{E57DC559-A1B0-46CD-8EEF-222C4137CF60}" srcOrd="0" destOrd="0" presId="urn:microsoft.com/office/officeart/2005/8/layout/hierarchy1"/>
    <dgm:cxn modelId="{465C3F6C-E9F6-4888-939B-AD879F28F753}" type="presOf" srcId="{A89ACC4F-9AC0-42EC-B716-73654BA2FA4D}" destId="{51D6A231-FD15-480E-B770-EEEFD027C653}" srcOrd="0" destOrd="0" presId="urn:microsoft.com/office/officeart/2005/8/layout/hierarchy1"/>
    <dgm:cxn modelId="{870C4A8A-9DDF-46D3-9536-95FA4F2DF677}" srcId="{7077CCB4-2828-40C0-8C80-E68E36538E52}" destId="{0378F346-BB00-4889-B7A1-F0CFD20E117C}" srcOrd="1" destOrd="0" parTransId="{9F8365A3-5248-43AE-8BF8-D448593AB9EE}" sibTransId="{27179F07-8ACC-4854-B6E3-661B4F5EA3DB}"/>
    <dgm:cxn modelId="{5920DE12-005D-432C-9B97-CDEABC00AEA4}" type="presOf" srcId="{72AD56AD-8D17-4FEC-8451-9112A4A27BF9}" destId="{DC5029C1-DCB5-4A03-8BB9-681C9D008124}" srcOrd="0" destOrd="0" presId="urn:microsoft.com/office/officeart/2005/8/layout/hierarchy1"/>
    <dgm:cxn modelId="{EEB4E2F5-BD18-4BDE-9C08-BEFBBC9A7D84}" srcId="{7077CCB4-2828-40C0-8C80-E68E36538E52}" destId="{99DFF971-6491-4568-89E1-3FDD9FE48EEE}" srcOrd="0" destOrd="0" parTransId="{1694C443-47A2-4635-AB09-AE7922E9549B}" sibTransId="{F4664F2B-8362-48D0-AEFA-933D151EC567}"/>
    <dgm:cxn modelId="{9C7F5C3B-FB80-4195-A073-E944F1DE7D1E}" type="presOf" srcId="{08C07A92-BAB6-4837-9830-A25C5EA17CDB}" destId="{0A4081F2-A5F6-4B76-A67F-90975E2F3EF8}" srcOrd="0" destOrd="0" presId="urn:microsoft.com/office/officeart/2005/8/layout/hierarchy1"/>
    <dgm:cxn modelId="{7D460B4C-9DE4-4CEC-AB0C-916655C5A7D6}" type="presOf" srcId="{DB9E16BD-D3C1-497C-B8F7-A3AD273261B4}" destId="{AC265424-FFD1-4CDA-8E5E-5439B472198E}" srcOrd="0" destOrd="0" presId="urn:microsoft.com/office/officeart/2005/8/layout/hierarchy1"/>
    <dgm:cxn modelId="{C06F525C-5E00-4B95-ACB3-C9EF4DEEE859}" type="presOf" srcId="{7077CCB4-2828-40C0-8C80-E68E36538E52}" destId="{12EAFC14-3305-4174-816D-60927CC05ED6}" srcOrd="0" destOrd="0" presId="urn:microsoft.com/office/officeart/2005/8/layout/hierarchy1"/>
    <dgm:cxn modelId="{5E066704-3295-4B5E-ACB9-D7A064911CA9}" type="presOf" srcId="{2BDE7325-F22C-40CF-8D6F-DB7DE248CD52}" destId="{40453043-5BD1-4CB6-8E41-B399385EBE08}" srcOrd="0" destOrd="0" presId="urn:microsoft.com/office/officeart/2005/8/layout/hierarchy1"/>
    <dgm:cxn modelId="{6797CE48-BDBA-4981-B340-4C859BDD8FC8}" type="presOf" srcId="{9F8365A3-5248-43AE-8BF8-D448593AB9EE}" destId="{D1BE1230-2BE4-40F7-88EC-9C7B89164F51}" srcOrd="0" destOrd="0" presId="urn:microsoft.com/office/officeart/2005/8/layout/hierarchy1"/>
    <dgm:cxn modelId="{E3F9ED3B-486F-45FE-938E-03E84CE20BD1}" type="presOf" srcId="{C1C3E9B9-7560-4AAA-B8A4-21B4FECCE38C}" destId="{D73A2EC1-BDA6-44FD-A535-4FD34051AB2D}" srcOrd="0" destOrd="0" presId="urn:microsoft.com/office/officeart/2005/8/layout/hierarchy1"/>
    <dgm:cxn modelId="{E96559E3-B110-413A-9A11-34B78CFEFC78}" type="presOf" srcId="{4C493E22-FCEE-4216-B91E-B7F08E8115F6}" destId="{30669573-DC63-401D-A06B-394F317BA59C}" srcOrd="0" destOrd="0" presId="urn:microsoft.com/office/officeart/2005/8/layout/hierarchy1"/>
    <dgm:cxn modelId="{497475D5-2E0D-4D82-A3B5-CB3F1C005BA1}" type="presParOf" srcId="{0F0CD815-401D-4E68-8DB9-BE11B6D06F19}" destId="{99B699DA-C39A-45AD-8881-F381B8C95E9C}" srcOrd="0" destOrd="0" presId="urn:microsoft.com/office/officeart/2005/8/layout/hierarchy1"/>
    <dgm:cxn modelId="{00A5B9A6-4A6D-4B70-8D47-B00A112E6BAC}" type="presParOf" srcId="{99B699DA-C39A-45AD-8881-F381B8C95E9C}" destId="{3270D78A-9EA7-4442-BD85-8D21C33FAD0B}" srcOrd="0" destOrd="0" presId="urn:microsoft.com/office/officeart/2005/8/layout/hierarchy1"/>
    <dgm:cxn modelId="{861FDB0F-15DF-44FA-8B60-E08DEE84749E}" type="presParOf" srcId="{3270D78A-9EA7-4442-BD85-8D21C33FAD0B}" destId="{ACCE165A-7118-49F0-9339-53252CD80077}" srcOrd="0" destOrd="0" presId="urn:microsoft.com/office/officeart/2005/8/layout/hierarchy1"/>
    <dgm:cxn modelId="{21D6FBF2-69A1-4C57-9A5A-CE2AB587F2FA}" type="presParOf" srcId="{3270D78A-9EA7-4442-BD85-8D21C33FAD0B}" destId="{6AADE5A6-2A57-4B1D-B824-5DA9F73D5CFB}" srcOrd="1" destOrd="0" presId="urn:microsoft.com/office/officeart/2005/8/layout/hierarchy1"/>
    <dgm:cxn modelId="{1AA80A01-B043-4CBD-BA63-358DDDCF53BB}" type="presParOf" srcId="{99B699DA-C39A-45AD-8881-F381B8C95E9C}" destId="{B5CF3F02-CE2F-4938-8325-6D2835BEFA9F}" srcOrd="1" destOrd="0" presId="urn:microsoft.com/office/officeart/2005/8/layout/hierarchy1"/>
    <dgm:cxn modelId="{50FF8A3F-6DBA-43C5-B782-5EDFD2EDFC90}" type="presParOf" srcId="{B5CF3F02-CE2F-4938-8325-6D2835BEFA9F}" destId="{DC5029C1-DCB5-4A03-8BB9-681C9D008124}" srcOrd="0" destOrd="0" presId="urn:microsoft.com/office/officeart/2005/8/layout/hierarchy1"/>
    <dgm:cxn modelId="{30705732-5A34-435A-9368-F30480203B10}" type="presParOf" srcId="{B5CF3F02-CE2F-4938-8325-6D2835BEFA9F}" destId="{9E998FFD-F0B9-4C8B-80D5-195582C87687}" srcOrd="1" destOrd="0" presId="urn:microsoft.com/office/officeart/2005/8/layout/hierarchy1"/>
    <dgm:cxn modelId="{24D6FF68-F931-4BD5-9B6B-B564013C70DD}" type="presParOf" srcId="{9E998FFD-F0B9-4C8B-80D5-195582C87687}" destId="{C4D643E6-B326-49FA-88A4-4B21210CB66E}" srcOrd="0" destOrd="0" presId="urn:microsoft.com/office/officeart/2005/8/layout/hierarchy1"/>
    <dgm:cxn modelId="{2BE7AECA-D440-46C7-B67D-495019721D60}" type="presParOf" srcId="{C4D643E6-B326-49FA-88A4-4B21210CB66E}" destId="{1D4CBC10-49B2-43AE-9165-DAD2D614A7A5}" srcOrd="0" destOrd="0" presId="urn:microsoft.com/office/officeart/2005/8/layout/hierarchy1"/>
    <dgm:cxn modelId="{B4B0A867-13D5-497A-9BBC-57E3C5246ABF}" type="presParOf" srcId="{C4D643E6-B326-49FA-88A4-4B21210CB66E}" destId="{12EAFC14-3305-4174-816D-60927CC05ED6}" srcOrd="1" destOrd="0" presId="urn:microsoft.com/office/officeart/2005/8/layout/hierarchy1"/>
    <dgm:cxn modelId="{C6B100F4-BE18-447A-BD41-6232AA8F8240}" type="presParOf" srcId="{9E998FFD-F0B9-4C8B-80D5-195582C87687}" destId="{DE5E950F-56C6-4870-8EAF-554DEB81AF7F}" srcOrd="1" destOrd="0" presId="urn:microsoft.com/office/officeart/2005/8/layout/hierarchy1"/>
    <dgm:cxn modelId="{BA989FD3-9A33-4669-9DBC-1FE9E1A40903}" type="presParOf" srcId="{DE5E950F-56C6-4870-8EAF-554DEB81AF7F}" destId="{55166246-F24A-4E68-862F-BEF2AB964D3E}" srcOrd="0" destOrd="0" presId="urn:microsoft.com/office/officeart/2005/8/layout/hierarchy1"/>
    <dgm:cxn modelId="{864220F3-0B3D-4C16-B12F-F9444D07A64D}" type="presParOf" srcId="{DE5E950F-56C6-4870-8EAF-554DEB81AF7F}" destId="{2B0BB98C-2086-42CE-B26A-B4AA49C86C3D}" srcOrd="1" destOrd="0" presId="urn:microsoft.com/office/officeart/2005/8/layout/hierarchy1"/>
    <dgm:cxn modelId="{614855BC-FC7B-4BBD-9B77-B3B48F7E190F}" type="presParOf" srcId="{2B0BB98C-2086-42CE-B26A-B4AA49C86C3D}" destId="{5E747574-B272-4706-A72B-749D4A68F77C}" srcOrd="0" destOrd="0" presId="urn:microsoft.com/office/officeart/2005/8/layout/hierarchy1"/>
    <dgm:cxn modelId="{9745F57A-AFF0-488C-9D00-3C83D1804BA0}" type="presParOf" srcId="{5E747574-B272-4706-A72B-749D4A68F77C}" destId="{13646B59-1526-459B-84E9-9AA94B6FBAB2}" srcOrd="0" destOrd="0" presId="urn:microsoft.com/office/officeart/2005/8/layout/hierarchy1"/>
    <dgm:cxn modelId="{F2EB0377-B83E-411A-A4D2-72D8EBF47CA4}" type="presParOf" srcId="{5E747574-B272-4706-A72B-749D4A68F77C}" destId="{0347C8B4-A8BD-4ED7-AE77-34743F17D849}" srcOrd="1" destOrd="0" presId="urn:microsoft.com/office/officeart/2005/8/layout/hierarchy1"/>
    <dgm:cxn modelId="{F9270828-AF1C-4738-BFF8-060CF4ED4CBE}" type="presParOf" srcId="{2B0BB98C-2086-42CE-B26A-B4AA49C86C3D}" destId="{26ADB90D-9DA1-45D7-B69C-93516C5D9D6D}" srcOrd="1" destOrd="0" presId="urn:microsoft.com/office/officeart/2005/8/layout/hierarchy1"/>
    <dgm:cxn modelId="{2C2B3BAC-B106-4735-9712-ABD8D6AEE9B0}" type="presParOf" srcId="{26ADB90D-9DA1-45D7-B69C-93516C5D9D6D}" destId="{301AC1CC-4FDB-4889-89F5-52FEB1EC39DE}" srcOrd="0" destOrd="0" presId="urn:microsoft.com/office/officeart/2005/8/layout/hierarchy1"/>
    <dgm:cxn modelId="{6796D93D-AA98-4CCA-A657-C42355D54F74}" type="presParOf" srcId="{26ADB90D-9DA1-45D7-B69C-93516C5D9D6D}" destId="{96B4D253-DB75-421B-8B92-2D71FB59A281}" srcOrd="1" destOrd="0" presId="urn:microsoft.com/office/officeart/2005/8/layout/hierarchy1"/>
    <dgm:cxn modelId="{29B5A558-0344-4580-B8F2-C5CA6119EF24}" type="presParOf" srcId="{96B4D253-DB75-421B-8B92-2D71FB59A281}" destId="{8112B97A-6DF2-4C49-9F81-53B4DC4E52ED}" srcOrd="0" destOrd="0" presId="urn:microsoft.com/office/officeart/2005/8/layout/hierarchy1"/>
    <dgm:cxn modelId="{F738D93C-B1E6-4F17-BC2D-1D1F613135DC}" type="presParOf" srcId="{8112B97A-6DF2-4C49-9F81-53B4DC4E52ED}" destId="{52E37FDA-167D-417C-96EC-5C768BFAC459}" srcOrd="0" destOrd="0" presId="urn:microsoft.com/office/officeart/2005/8/layout/hierarchy1"/>
    <dgm:cxn modelId="{9EAC8017-593D-46AA-8F3F-8E6938E92694}" type="presParOf" srcId="{8112B97A-6DF2-4C49-9F81-53B4DC4E52ED}" destId="{D73A2EC1-BDA6-44FD-A535-4FD34051AB2D}" srcOrd="1" destOrd="0" presId="urn:microsoft.com/office/officeart/2005/8/layout/hierarchy1"/>
    <dgm:cxn modelId="{205CCEE4-CF04-4746-9E09-0A3ADE001139}" type="presParOf" srcId="{96B4D253-DB75-421B-8B92-2D71FB59A281}" destId="{DCFAD8C7-023F-43F7-9560-470FF94AF5C8}" srcOrd="1" destOrd="0" presId="urn:microsoft.com/office/officeart/2005/8/layout/hierarchy1"/>
    <dgm:cxn modelId="{9F8721AE-69E6-4816-A270-D19675BB6E5F}" type="presParOf" srcId="{26ADB90D-9DA1-45D7-B69C-93516C5D9D6D}" destId="{3147E19E-DFA7-44DD-8664-98F9A5E818BD}" srcOrd="2" destOrd="0" presId="urn:microsoft.com/office/officeart/2005/8/layout/hierarchy1"/>
    <dgm:cxn modelId="{0418A8E1-224E-4465-B35E-C578B74B1B1A}" type="presParOf" srcId="{26ADB90D-9DA1-45D7-B69C-93516C5D9D6D}" destId="{DBA8AB48-1522-4AB4-A41C-293BC622ADDC}" srcOrd="3" destOrd="0" presId="urn:microsoft.com/office/officeart/2005/8/layout/hierarchy1"/>
    <dgm:cxn modelId="{F2FB6717-8E46-408F-8839-87E1A136A71C}" type="presParOf" srcId="{DBA8AB48-1522-4AB4-A41C-293BC622ADDC}" destId="{AD0B95D5-05C2-4979-A223-662469A8DD46}" srcOrd="0" destOrd="0" presId="urn:microsoft.com/office/officeart/2005/8/layout/hierarchy1"/>
    <dgm:cxn modelId="{10D524E4-8DBF-4B28-A5F9-6850A877AFC5}" type="presParOf" srcId="{AD0B95D5-05C2-4979-A223-662469A8DD46}" destId="{408314E4-57A2-4DB7-ADEC-F7AD2C43846E}" srcOrd="0" destOrd="0" presId="urn:microsoft.com/office/officeart/2005/8/layout/hierarchy1"/>
    <dgm:cxn modelId="{4C0CD49F-E6EA-4CD4-A783-BAC76CD0F9D6}" type="presParOf" srcId="{AD0B95D5-05C2-4979-A223-662469A8DD46}" destId="{51D6A231-FD15-480E-B770-EEEFD027C653}" srcOrd="1" destOrd="0" presId="urn:microsoft.com/office/officeart/2005/8/layout/hierarchy1"/>
    <dgm:cxn modelId="{5E07ACC1-8751-4956-A359-ED0E46D0B8C9}" type="presParOf" srcId="{DBA8AB48-1522-4AB4-A41C-293BC622ADDC}" destId="{040B6B76-575C-4761-A91F-52A5616E2FD9}" srcOrd="1" destOrd="0" presId="urn:microsoft.com/office/officeart/2005/8/layout/hierarchy1"/>
    <dgm:cxn modelId="{7C5247F9-23FD-417C-A958-D93765373DFB}" type="presParOf" srcId="{DE5E950F-56C6-4870-8EAF-554DEB81AF7F}" destId="{D1BE1230-2BE4-40F7-88EC-9C7B89164F51}" srcOrd="2" destOrd="0" presId="urn:microsoft.com/office/officeart/2005/8/layout/hierarchy1"/>
    <dgm:cxn modelId="{1AF564E3-094C-497F-BECE-EAF6875AF61A}" type="presParOf" srcId="{DE5E950F-56C6-4870-8EAF-554DEB81AF7F}" destId="{C921D648-6045-4167-B1CC-F24704963AF4}" srcOrd="3" destOrd="0" presId="urn:microsoft.com/office/officeart/2005/8/layout/hierarchy1"/>
    <dgm:cxn modelId="{F15E3F60-B69F-4F97-8A05-ADEA3076117F}" type="presParOf" srcId="{C921D648-6045-4167-B1CC-F24704963AF4}" destId="{6F8AF979-1E81-40BE-BC5D-8A4176BA367B}" srcOrd="0" destOrd="0" presId="urn:microsoft.com/office/officeart/2005/8/layout/hierarchy1"/>
    <dgm:cxn modelId="{E0C66263-232B-4B86-805C-AE5B4526FFAC}" type="presParOf" srcId="{6F8AF979-1E81-40BE-BC5D-8A4176BA367B}" destId="{56F51421-2241-4EEF-A84F-EB98C71C4FF3}" srcOrd="0" destOrd="0" presId="urn:microsoft.com/office/officeart/2005/8/layout/hierarchy1"/>
    <dgm:cxn modelId="{04F524F5-CEC5-420C-A4DC-3D63E2D95390}" type="presParOf" srcId="{6F8AF979-1E81-40BE-BC5D-8A4176BA367B}" destId="{8447A1DA-B5C8-48DA-9E23-3F7359543CFF}" srcOrd="1" destOrd="0" presId="urn:microsoft.com/office/officeart/2005/8/layout/hierarchy1"/>
    <dgm:cxn modelId="{C9C6E329-1E07-49E6-A090-49B94DB5C55B}" type="presParOf" srcId="{C921D648-6045-4167-B1CC-F24704963AF4}" destId="{6C4024E3-85DB-425B-AF28-43FA3B24FFF2}" srcOrd="1" destOrd="0" presId="urn:microsoft.com/office/officeart/2005/8/layout/hierarchy1"/>
    <dgm:cxn modelId="{DF5D60F2-0DCB-419C-ADE7-5083436685F9}" type="presParOf" srcId="{6C4024E3-85DB-425B-AF28-43FA3B24FFF2}" destId="{3A403971-35FD-427F-8B39-321A92BA3339}" srcOrd="0" destOrd="0" presId="urn:microsoft.com/office/officeart/2005/8/layout/hierarchy1"/>
    <dgm:cxn modelId="{0E83C809-09D4-4E90-95C9-A2C8C755DD7D}" type="presParOf" srcId="{6C4024E3-85DB-425B-AF28-43FA3B24FFF2}" destId="{F496F59C-DE37-42C6-9407-EC18D84DA2E5}" srcOrd="1" destOrd="0" presId="urn:microsoft.com/office/officeart/2005/8/layout/hierarchy1"/>
    <dgm:cxn modelId="{F1B6080A-721F-45CE-9AA3-5D7B67E662D5}" type="presParOf" srcId="{F496F59C-DE37-42C6-9407-EC18D84DA2E5}" destId="{3A8AE88E-C57F-4501-A7CB-D58909C8B3F0}" srcOrd="0" destOrd="0" presId="urn:microsoft.com/office/officeart/2005/8/layout/hierarchy1"/>
    <dgm:cxn modelId="{069D4835-7672-4013-BB09-2822FBC08578}" type="presParOf" srcId="{3A8AE88E-C57F-4501-A7CB-D58909C8B3F0}" destId="{95804544-F6BB-467A-A8C8-5CD62C8D8E32}" srcOrd="0" destOrd="0" presId="urn:microsoft.com/office/officeart/2005/8/layout/hierarchy1"/>
    <dgm:cxn modelId="{76AEDCD4-22E7-48A0-99A0-582DD822193C}" type="presParOf" srcId="{3A8AE88E-C57F-4501-A7CB-D58909C8B3F0}" destId="{40453043-5BD1-4CB6-8E41-B399385EBE08}" srcOrd="1" destOrd="0" presId="urn:microsoft.com/office/officeart/2005/8/layout/hierarchy1"/>
    <dgm:cxn modelId="{6C4AD345-BD34-4BCC-8048-88178811E982}" type="presParOf" srcId="{F496F59C-DE37-42C6-9407-EC18D84DA2E5}" destId="{A104B486-84A4-43A0-965B-9B2B00CEF70C}" srcOrd="1" destOrd="0" presId="urn:microsoft.com/office/officeart/2005/8/layout/hierarchy1"/>
    <dgm:cxn modelId="{80F3AA4B-0066-43CC-8921-8E59A72EFC4B}" type="presParOf" srcId="{6C4024E3-85DB-425B-AF28-43FA3B24FFF2}" destId="{BC4861F5-565F-4F97-804D-59C50377E9EA}" srcOrd="2" destOrd="0" presId="urn:microsoft.com/office/officeart/2005/8/layout/hierarchy1"/>
    <dgm:cxn modelId="{5A23D420-8723-4D65-849F-FB0C681C5F33}" type="presParOf" srcId="{6C4024E3-85DB-425B-AF28-43FA3B24FFF2}" destId="{8409736D-DAB3-4B8F-AD77-20715C91AB44}" srcOrd="3" destOrd="0" presId="urn:microsoft.com/office/officeart/2005/8/layout/hierarchy1"/>
    <dgm:cxn modelId="{4F510F07-5B30-42A7-A6C2-BAC11EC3B9DD}" type="presParOf" srcId="{8409736D-DAB3-4B8F-AD77-20715C91AB44}" destId="{846830C8-0E0E-4D7B-8869-ADB19EAFEFF6}" srcOrd="0" destOrd="0" presId="urn:microsoft.com/office/officeart/2005/8/layout/hierarchy1"/>
    <dgm:cxn modelId="{4EDC784E-B7FB-459B-B9B1-A37DCA9B7931}" type="presParOf" srcId="{846830C8-0E0E-4D7B-8869-ADB19EAFEFF6}" destId="{22F735E9-8A97-4768-B1FC-FA58FAEC536E}" srcOrd="0" destOrd="0" presId="urn:microsoft.com/office/officeart/2005/8/layout/hierarchy1"/>
    <dgm:cxn modelId="{9F522DDF-93CA-4B48-B0B8-5DAEBED78E05}" type="presParOf" srcId="{846830C8-0E0E-4D7B-8869-ADB19EAFEFF6}" destId="{A7E4B569-2497-47D0-9012-987730A9A430}" srcOrd="1" destOrd="0" presId="urn:microsoft.com/office/officeart/2005/8/layout/hierarchy1"/>
    <dgm:cxn modelId="{CBC6D3F4-9C00-4482-BD63-D1E631D967FD}" type="presParOf" srcId="{8409736D-DAB3-4B8F-AD77-20715C91AB44}" destId="{C706A275-F599-481C-A2CC-DC9B7B33BF5E}" srcOrd="1" destOrd="0" presId="urn:microsoft.com/office/officeart/2005/8/layout/hierarchy1"/>
    <dgm:cxn modelId="{79600804-953A-4ABD-B072-304E1EB26A93}" type="presParOf" srcId="{B5CF3F02-CE2F-4938-8325-6D2835BEFA9F}" destId="{B44B84F5-D468-4B0B-9511-B32DBFB67525}" srcOrd="2" destOrd="0" presId="urn:microsoft.com/office/officeart/2005/8/layout/hierarchy1"/>
    <dgm:cxn modelId="{36CCB7FD-9F74-457D-9DFA-B67A3D8D3760}" type="presParOf" srcId="{B5CF3F02-CE2F-4938-8325-6D2835BEFA9F}" destId="{BCB415E6-D838-4DCE-BF3B-BC5D3F87D8F7}" srcOrd="3" destOrd="0" presId="urn:microsoft.com/office/officeart/2005/8/layout/hierarchy1"/>
    <dgm:cxn modelId="{F8036F93-F16A-4AAC-AFFE-100D4B1750E6}" type="presParOf" srcId="{BCB415E6-D838-4DCE-BF3B-BC5D3F87D8F7}" destId="{E880345C-85A7-458F-B7CC-C5FFA8542989}" srcOrd="0" destOrd="0" presId="urn:microsoft.com/office/officeart/2005/8/layout/hierarchy1"/>
    <dgm:cxn modelId="{EAB9ADB6-19A2-4197-9E8A-6AAB7F14DC18}" type="presParOf" srcId="{E880345C-85A7-458F-B7CC-C5FFA8542989}" destId="{BA6ACE81-D015-4BC9-B0F3-ED30621F0C99}" srcOrd="0" destOrd="0" presId="urn:microsoft.com/office/officeart/2005/8/layout/hierarchy1"/>
    <dgm:cxn modelId="{BF43EF3A-6B6C-4A27-85F2-C618B1EB7B49}" type="presParOf" srcId="{E880345C-85A7-458F-B7CC-C5FFA8542989}" destId="{0A4081F2-A5F6-4B76-A67F-90975E2F3EF8}" srcOrd="1" destOrd="0" presId="urn:microsoft.com/office/officeart/2005/8/layout/hierarchy1"/>
    <dgm:cxn modelId="{ABBF20DA-8D92-4DDD-B798-D266C7AF1025}" type="presParOf" srcId="{BCB415E6-D838-4DCE-BF3B-BC5D3F87D8F7}" destId="{18FDF2E2-9D3A-4065-8601-A9C113DD027D}" srcOrd="1" destOrd="0" presId="urn:microsoft.com/office/officeart/2005/8/layout/hierarchy1"/>
    <dgm:cxn modelId="{918E6259-198F-4D10-9E95-029588232C1C}" type="presParOf" srcId="{18FDF2E2-9D3A-4065-8601-A9C113DD027D}" destId="{519A5EF2-D580-4370-B9EF-57C5FBAEE99F}" srcOrd="0" destOrd="0" presId="urn:microsoft.com/office/officeart/2005/8/layout/hierarchy1"/>
    <dgm:cxn modelId="{7B2482AA-15D7-487C-8027-46551B1307D0}" type="presParOf" srcId="{18FDF2E2-9D3A-4065-8601-A9C113DD027D}" destId="{157F3B31-5110-4AE7-A09B-0314A5DB3A78}" srcOrd="1" destOrd="0" presId="urn:microsoft.com/office/officeart/2005/8/layout/hierarchy1"/>
    <dgm:cxn modelId="{BFEAB4C0-E596-49AF-8146-5156C76ADE79}" type="presParOf" srcId="{157F3B31-5110-4AE7-A09B-0314A5DB3A78}" destId="{1CB2BC83-7534-47DD-9779-C9AC444BC011}" srcOrd="0" destOrd="0" presId="urn:microsoft.com/office/officeart/2005/8/layout/hierarchy1"/>
    <dgm:cxn modelId="{E2564B81-8EF6-4EE6-AC1E-18AEACC4218D}" type="presParOf" srcId="{1CB2BC83-7534-47DD-9779-C9AC444BC011}" destId="{F1FAFA1E-FBD9-448D-BACC-5B99D84E54B7}" srcOrd="0" destOrd="0" presId="urn:microsoft.com/office/officeart/2005/8/layout/hierarchy1"/>
    <dgm:cxn modelId="{F89A2A43-FA95-4983-9851-5B687EEC100E}" type="presParOf" srcId="{1CB2BC83-7534-47DD-9779-C9AC444BC011}" destId="{7C881908-3055-495A-B2DC-38C512F974F5}" srcOrd="1" destOrd="0" presId="urn:microsoft.com/office/officeart/2005/8/layout/hierarchy1"/>
    <dgm:cxn modelId="{A95095B4-1114-4538-8A3E-0DF72D5E07F7}" type="presParOf" srcId="{157F3B31-5110-4AE7-A09B-0314A5DB3A78}" destId="{2CC2BCF4-59B5-498A-81C4-2C5606F84C1B}" srcOrd="1" destOrd="0" presId="urn:microsoft.com/office/officeart/2005/8/layout/hierarchy1"/>
    <dgm:cxn modelId="{50661095-D423-4E59-8656-175BB5759E2C}" type="presParOf" srcId="{2CC2BCF4-59B5-498A-81C4-2C5606F84C1B}" destId="{FEB5DB11-91A3-4800-B18C-790A0E8393B9}" srcOrd="0" destOrd="0" presId="urn:microsoft.com/office/officeart/2005/8/layout/hierarchy1"/>
    <dgm:cxn modelId="{64D48071-5E45-4750-B809-58BBD65B6B95}" type="presParOf" srcId="{2CC2BCF4-59B5-498A-81C4-2C5606F84C1B}" destId="{4E835AA5-BDFD-4031-876B-805C6E645350}" srcOrd="1" destOrd="0" presId="urn:microsoft.com/office/officeart/2005/8/layout/hierarchy1"/>
    <dgm:cxn modelId="{70FFD74A-0FE5-41F0-BD25-4C31D9BA5B0D}" type="presParOf" srcId="{4E835AA5-BDFD-4031-876B-805C6E645350}" destId="{DDD9D04C-772B-4485-BE3A-78DB1A168FD6}" srcOrd="0" destOrd="0" presId="urn:microsoft.com/office/officeart/2005/8/layout/hierarchy1"/>
    <dgm:cxn modelId="{BCC9F5C1-570D-4BAC-BE6D-22EA8A4CD335}" type="presParOf" srcId="{DDD9D04C-772B-4485-BE3A-78DB1A168FD6}" destId="{806B3D9D-90B0-4534-855E-DA51D2FC292F}" srcOrd="0" destOrd="0" presId="urn:microsoft.com/office/officeart/2005/8/layout/hierarchy1"/>
    <dgm:cxn modelId="{ADA3DBC8-B1A5-4EDE-9CFE-CF4FD5AE2CB4}" type="presParOf" srcId="{DDD9D04C-772B-4485-BE3A-78DB1A168FD6}" destId="{84654B05-F3D3-4F4C-9178-E5B386A49612}" srcOrd="1" destOrd="0" presId="urn:microsoft.com/office/officeart/2005/8/layout/hierarchy1"/>
    <dgm:cxn modelId="{AD03558F-5D59-4ABA-A832-14199973A1A0}" type="presParOf" srcId="{4E835AA5-BDFD-4031-876B-805C6E645350}" destId="{49A6FF1F-5C52-4141-9026-90EF156D1C1D}" srcOrd="1" destOrd="0" presId="urn:microsoft.com/office/officeart/2005/8/layout/hierarchy1"/>
    <dgm:cxn modelId="{19417616-E48F-45FD-B37E-4C3E133C04E9}" type="presParOf" srcId="{2CC2BCF4-59B5-498A-81C4-2C5606F84C1B}" destId="{82C2720A-F29C-4CCB-BA28-EA0B8B5BC11E}" srcOrd="2" destOrd="0" presId="urn:microsoft.com/office/officeart/2005/8/layout/hierarchy1"/>
    <dgm:cxn modelId="{C8AE134C-6416-4229-80AB-DC2277E63C50}" type="presParOf" srcId="{2CC2BCF4-59B5-498A-81C4-2C5606F84C1B}" destId="{3878A765-F84E-4EFC-8CA4-F8EF78D92F8A}" srcOrd="3" destOrd="0" presId="urn:microsoft.com/office/officeart/2005/8/layout/hierarchy1"/>
    <dgm:cxn modelId="{97144F78-8358-4D69-8194-EA58AE437D63}" type="presParOf" srcId="{3878A765-F84E-4EFC-8CA4-F8EF78D92F8A}" destId="{18F3994A-59C9-4DF7-B402-BAA09BCA68FB}" srcOrd="0" destOrd="0" presId="urn:microsoft.com/office/officeart/2005/8/layout/hierarchy1"/>
    <dgm:cxn modelId="{BA35D227-2D21-46D5-8650-369B13B5A61E}" type="presParOf" srcId="{18F3994A-59C9-4DF7-B402-BAA09BCA68FB}" destId="{3976F0E0-5150-42E5-A78B-B20489751B1A}" srcOrd="0" destOrd="0" presId="urn:microsoft.com/office/officeart/2005/8/layout/hierarchy1"/>
    <dgm:cxn modelId="{8A531555-D437-4151-A73D-EA2008F19384}" type="presParOf" srcId="{18F3994A-59C9-4DF7-B402-BAA09BCA68FB}" destId="{1FF400F5-5D53-4B5A-91FA-2DAB4FFBD389}" srcOrd="1" destOrd="0" presId="urn:microsoft.com/office/officeart/2005/8/layout/hierarchy1"/>
    <dgm:cxn modelId="{0C137C72-6DDF-4BAD-AE60-55917C0A7120}" type="presParOf" srcId="{3878A765-F84E-4EFC-8CA4-F8EF78D92F8A}" destId="{48923BFC-3D55-41D1-9F28-1281D81A0108}" srcOrd="1" destOrd="0" presId="urn:microsoft.com/office/officeart/2005/8/layout/hierarchy1"/>
    <dgm:cxn modelId="{45906956-A645-4457-B4DE-4541C1279D60}" type="presParOf" srcId="{18FDF2E2-9D3A-4065-8601-A9C113DD027D}" destId="{AC265424-FFD1-4CDA-8E5E-5439B472198E}" srcOrd="2" destOrd="0" presId="urn:microsoft.com/office/officeart/2005/8/layout/hierarchy1"/>
    <dgm:cxn modelId="{5B72C854-C54B-4710-86EB-CCEC691D1BA9}" type="presParOf" srcId="{18FDF2E2-9D3A-4065-8601-A9C113DD027D}" destId="{7011803D-CAB4-49E0-8079-D678CEEFCE8B}" srcOrd="3" destOrd="0" presId="urn:microsoft.com/office/officeart/2005/8/layout/hierarchy1"/>
    <dgm:cxn modelId="{6AC10AED-0072-4B9E-BADF-E3FCCDA9B338}" type="presParOf" srcId="{7011803D-CAB4-49E0-8079-D678CEEFCE8B}" destId="{36D13816-2679-45AC-8ECE-4E4606F09BC8}" srcOrd="0" destOrd="0" presId="urn:microsoft.com/office/officeart/2005/8/layout/hierarchy1"/>
    <dgm:cxn modelId="{73FBF69A-DAF5-4F7E-8C36-F9BC1BB0D832}" type="presParOf" srcId="{36D13816-2679-45AC-8ECE-4E4606F09BC8}" destId="{F04CCE0F-5EE8-4B97-B879-DDA4299DD03A}" srcOrd="0" destOrd="0" presId="urn:microsoft.com/office/officeart/2005/8/layout/hierarchy1"/>
    <dgm:cxn modelId="{0C0F3BDB-63F5-47A3-9A62-4797C41F8C21}" type="presParOf" srcId="{36D13816-2679-45AC-8ECE-4E4606F09BC8}" destId="{0395C892-34CB-4961-A8A9-CB6F718011F0}" srcOrd="1" destOrd="0" presId="urn:microsoft.com/office/officeart/2005/8/layout/hierarchy1"/>
    <dgm:cxn modelId="{984C1133-3BDB-437B-87B0-09D6C546A1A2}" type="presParOf" srcId="{7011803D-CAB4-49E0-8079-D678CEEFCE8B}" destId="{FD593B66-EFCE-4BCC-B885-6EE5529347E3}" srcOrd="1" destOrd="0" presId="urn:microsoft.com/office/officeart/2005/8/layout/hierarchy1"/>
    <dgm:cxn modelId="{3E1015B2-FF74-43D7-A8A4-5612264C56D2}" type="presParOf" srcId="{FD593B66-EFCE-4BCC-B885-6EE5529347E3}" destId="{E57DC559-A1B0-46CD-8EEF-222C4137CF60}" srcOrd="0" destOrd="0" presId="urn:microsoft.com/office/officeart/2005/8/layout/hierarchy1"/>
    <dgm:cxn modelId="{8518C22D-224F-4157-9390-5F9129E65A10}" type="presParOf" srcId="{FD593B66-EFCE-4BCC-B885-6EE5529347E3}" destId="{1996BB02-489D-4450-99DE-42D5828C405B}" srcOrd="1" destOrd="0" presId="urn:microsoft.com/office/officeart/2005/8/layout/hierarchy1"/>
    <dgm:cxn modelId="{424AB586-31A0-47D7-8015-4FB0E4A6DB53}" type="presParOf" srcId="{1996BB02-489D-4450-99DE-42D5828C405B}" destId="{0F0FFE8F-58D3-49BF-9064-BAC6F9AE7FC2}" srcOrd="0" destOrd="0" presId="urn:microsoft.com/office/officeart/2005/8/layout/hierarchy1"/>
    <dgm:cxn modelId="{A0B30865-DADF-4BB6-9882-C2A277E7C5C4}" type="presParOf" srcId="{0F0FFE8F-58D3-49BF-9064-BAC6F9AE7FC2}" destId="{C2142CD8-2EFC-4F8B-B4C2-17F862D1CBBA}" srcOrd="0" destOrd="0" presId="urn:microsoft.com/office/officeart/2005/8/layout/hierarchy1"/>
    <dgm:cxn modelId="{425739EE-DB10-446D-80CC-1454C03E006E}" type="presParOf" srcId="{0F0FFE8F-58D3-49BF-9064-BAC6F9AE7FC2}" destId="{A171B00E-33BC-4D20-87BB-69405CBFFFD3}" srcOrd="1" destOrd="0" presId="urn:microsoft.com/office/officeart/2005/8/layout/hierarchy1"/>
    <dgm:cxn modelId="{D7CAC2B2-8255-47AB-B4EE-9EDBE101F162}" type="presParOf" srcId="{1996BB02-489D-4450-99DE-42D5828C405B}" destId="{ED553EDC-C16B-4208-BD89-71BF9E93B51E}" srcOrd="1" destOrd="0" presId="urn:microsoft.com/office/officeart/2005/8/layout/hierarchy1"/>
    <dgm:cxn modelId="{D1BC23CC-B9BE-4EDA-9997-BD3890A82C3A}" type="presParOf" srcId="{FD593B66-EFCE-4BCC-B885-6EE5529347E3}" destId="{B97ADFAF-2A93-4698-9EB3-E4A9747C8ABF}" srcOrd="2" destOrd="0" presId="urn:microsoft.com/office/officeart/2005/8/layout/hierarchy1"/>
    <dgm:cxn modelId="{902BC54A-3FDC-4D8A-9CA9-7A5BE52A6542}" type="presParOf" srcId="{FD593B66-EFCE-4BCC-B885-6EE5529347E3}" destId="{531A38D1-B6AE-4A2B-A980-509D20131E05}" srcOrd="3" destOrd="0" presId="urn:microsoft.com/office/officeart/2005/8/layout/hierarchy1"/>
    <dgm:cxn modelId="{EC1E89C4-AB2D-49C6-8955-83A63395A8B7}" type="presParOf" srcId="{531A38D1-B6AE-4A2B-A980-509D20131E05}" destId="{61086FD3-C663-4A1C-AF07-928F77DC65BB}" srcOrd="0" destOrd="0" presId="urn:microsoft.com/office/officeart/2005/8/layout/hierarchy1"/>
    <dgm:cxn modelId="{B2429C74-3504-4B08-BAFF-D8CAF51404D0}" type="presParOf" srcId="{61086FD3-C663-4A1C-AF07-928F77DC65BB}" destId="{9119D987-CD49-4914-B164-55AB877E0420}" srcOrd="0" destOrd="0" presId="urn:microsoft.com/office/officeart/2005/8/layout/hierarchy1"/>
    <dgm:cxn modelId="{121FD509-6663-4CB3-8CC1-0CD85B083050}" type="presParOf" srcId="{61086FD3-C663-4A1C-AF07-928F77DC65BB}" destId="{30669573-DC63-401D-A06B-394F317BA59C}" srcOrd="1" destOrd="0" presId="urn:microsoft.com/office/officeart/2005/8/layout/hierarchy1"/>
    <dgm:cxn modelId="{EC579FEC-5FE7-4FAE-8992-66D9B9CB0071}" type="presParOf" srcId="{531A38D1-B6AE-4A2B-A980-509D20131E05}" destId="{EB90C91C-A28C-47FF-BA6C-163E4475A70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0FE633-D1F2-4D57-A3A8-65C092463CCD}" type="doc">
      <dgm:prSet loTypeId="urn:microsoft.com/office/officeart/2005/8/layout/hProcess9" loCatId="process" qsTypeId="urn:microsoft.com/office/officeart/2005/8/quickstyle/3d3" qsCatId="3D" csTypeId="urn:microsoft.com/office/officeart/2005/8/colors/colorful1" csCatId="colorful"/>
      <dgm:spPr/>
      <dgm:t>
        <a:bodyPr/>
        <a:lstStyle/>
        <a:p>
          <a:endParaRPr lang="en-ID"/>
        </a:p>
      </dgm:t>
    </dgm:pt>
    <dgm:pt modelId="{6DF0DC1D-484D-4B58-A3D8-E3BA786B45D0}">
      <dgm:prSet/>
      <dgm:spPr/>
      <dgm:t>
        <a:bodyPr/>
        <a:lstStyle/>
        <a:p>
          <a:pPr rtl="0"/>
          <a:r>
            <a:rPr lang="en-US" smtClean="0"/>
            <a:t>Tentukan stakeholder yang terlibat</a:t>
          </a:r>
          <a:endParaRPr lang="en-ID"/>
        </a:p>
      </dgm:t>
    </dgm:pt>
    <dgm:pt modelId="{59AD9D7B-8B40-46B4-AF85-4DC4BDFE25CF}" type="parTrans" cxnId="{90E05487-4178-4022-BD2B-42CFAAC060CD}">
      <dgm:prSet/>
      <dgm:spPr/>
      <dgm:t>
        <a:bodyPr/>
        <a:lstStyle/>
        <a:p>
          <a:endParaRPr lang="en-ID"/>
        </a:p>
      </dgm:t>
    </dgm:pt>
    <dgm:pt modelId="{F80507E5-7DF6-4724-9A2F-7017B9E857A7}" type="sibTrans" cxnId="{90E05487-4178-4022-BD2B-42CFAAC060CD}">
      <dgm:prSet/>
      <dgm:spPr/>
      <dgm:t>
        <a:bodyPr/>
        <a:lstStyle/>
        <a:p>
          <a:endParaRPr lang="en-ID"/>
        </a:p>
      </dgm:t>
    </dgm:pt>
    <dgm:pt modelId="{58D77937-2C7F-4718-92BB-F715631DB34E}">
      <dgm:prSet/>
      <dgm:spPr/>
      <dgm:t>
        <a:bodyPr/>
        <a:lstStyle/>
        <a:p>
          <a:pPr rtl="0"/>
          <a:r>
            <a:rPr lang="en-US" smtClean="0"/>
            <a:t>Buat daftar bisnis proses dari setiap kebutuhan</a:t>
          </a:r>
          <a:endParaRPr lang="en-ID"/>
        </a:p>
      </dgm:t>
    </dgm:pt>
    <dgm:pt modelId="{C02B2316-460B-432D-ABCF-08C79A8F0BC3}" type="parTrans" cxnId="{5E202543-540B-478E-93EF-4D6C51E84B54}">
      <dgm:prSet/>
      <dgm:spPr/>
      <dgm:t>
        <a:bodyPr/>
        <a:lstStyle/>
        <a:p>
          <a:endParaRPr lang="en-ID"/>
        </a:p>
      </dgm:t>
    </dgm:pt>
    <dgm:pt modelId="{CDD07BD0-F736-45AC-B056-03D6ACE23E96}" type="sibTrans" cxnId="{5E202543-540B-478E-93EF-4D6C51E84B54}">
      <dgm:prSet/>
      <dgm:spPr/>
      <dgm:t>
        <a:bodyPr/>
        <a:lstStyle/>
        <a:p>
          <a:endParaRPr lang="en-ID"/>
        </a:p>
      </dgm:t>
    </dgm:pt>
    <dgm:pt modelId="{14B2628D-2DEF-4213-9ACB-ADF1C36BB4BD}">
      <dgm:prSet/>
      <dgm:spPr/>
      <dgm:t>
        <a:bodyPr/>
        <a:lstStyle/>
        <a:p>
          <a:pPr rtl="0"/>
          <a:r>
            <a:rPr lang="en-US" smtClean="0"/>
            <a:t>Rancang kebutuhan berdasarkan bisnis proses</a:t>
          </a:r>
          <a:endParaRPr lang="en-ID"/>
        </a:p>
      </dgm:t>
    </dgm:pt>
    <dgm:pt modelId="{44B98B5D-41F2-4479-BA90-4CD83CAF34C3}" type="parTrans" cxnId="{A0AC6EFE-1A6C-4B98-BDD9-067226E6721C}">
      <dgm:prSet/>
      <dgm:spPr/>
      <dgm:t>
        <a:bodyPr/>
        <a:lstStyle/>
        <a:p>
          <a:endParaRPr lang="en-ID"/>
        </a:p>
      </dgm:t>
    </dgm:pt>
    <dgm:pt modelId="{73407925-C075-4EAD-952E-90BD602F89CD}" type="sibTrans" cxnId="{A0AC6EFE-1A6C-4B98-BDD9-067226E6721C}">
      <dgm:prSet/>
      <dgm:spPr/>
      <dgm:t>
        <a:bodyPr/>
        <a:lstStyle/>
        <a:p>
          <a:endParaRPr lang="en-ID"/>
        </a:p>
      </dgm:t>
    </dgm:pt>
    <dgm:pt modelId="{0617949E-05C7-4A1F-9372-966F1B13048F}">
      <dgm:prSet/>
      <dgm:spPr/>
      <dgm:t>
        <a:bodyPr/>
        <a:lstStyle/>
        <a:p>
          <a:pPr rtl="0"/>
          <a:r>
            <a:rPr lang="en-US" smtClean="0"/>
            <a:t>Bangun relasi antar data</a:t>
          </a:r>
          <a:endParaRPr lang="en-ID"/>
        </a:p>
      </dgm:t>
    </dgm:pt>
    <dgm:pt modelId="{9AE7A014-44C8-45CC-98E8-F52544BA46C4}" type="parTrans" cxnId="{1D9D3CC0-5F79-43E9-8B33-695E49E1B587}">
      <dgm:prSet/>
      <dgm:spPr/>
      <dgm:t>
        <a:bodyPr/>
        <a:lstStyle/>
        <a:p>
          <a:endParaRPr lang="en-ID"/>
        </a:p>
      </dgm:t>
    </dgm:pt>
    <dgm:pt modelId="{F0868F3B-1C1F-454B-AC85-C984D3FE54F8}" type="sibTrans" cxnId="{1D9D3CC0-5F79-43E9-8B33-695E49E1B587}">
      <dgm:prSet/>
      <dgm:spPr/>
      <dgm:t>
        <a:bodyPr/>
        <a:lstStyle/>
        <a:p>
          <a:endParaRPr lang="en-ID"/>
        </a:p>
      </dgm:t>
    </dgm:pt>
    <dgm:pt modelId="{F1925F4B-38E6-4733-BF7C-787098409EFE}">
      <dgm:prSet/>
      <dgm:spPr/>
      <dgm:t>
        <a:bodyPr/>
        <a:lstStyle/>
        <a:p>
          <a:pPr rtl="0"/>
          <a:r>
            <a:rPr lang="en-US" smtClean="0"/>
            <a:t>Lakukan normalisasi data</a:t>
          </a:r>
          <a:endParaRPr lang="en-ID"/>
        </a:p>
      </dgm:t>
    </dgm:pt>
    <dgm:pt modelId="{FF6CFD2D-BCCB-456C-A094-9021D5A74AAE}" type="parTrans" cxnId="{C6E31AA1-0A53-4AAA-BDF5-321A1D474917}">
      <dgm:prSet/>
      <dgm:spPr/>
      <dgm:t>
        <a:bodyPr/>
        <a:lstStyle/>
        <a:p>
          <a:endParaRPr lang="en-ID"/>
        </a:p>
      </dgm:t>
    </dgm:pt>
    <dgm:pt modelId="{720485AD-05C8-40C0-84B5-607E88893CAA}" type="sibTrans" cxnId="{C6E31AA1-0A53-4AAA-BDF5-321A1D474917}">
      <dgm:prSet/>
      <dgm:spPr/>
      <dgm:t>
        <a:bodyPr/>
        <a:lstStyle/>
        <a:p>
          <a:endParaRPr lang="en-ID"/>
        </a:p>
      </dgm:t>
    </dgm:pt>
    <dgm:pt modelId="{A4DE46FF-F9E8-49C9-AEA2-59FE20AF7F2D}" type="pres">
      <dgm:prSet presAssocID="{410FE633-D1F2-4D57-A3A8-65C092463CC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797818-90C4-4A28-9BFC-E05456FB1A84}" type="pres">
      <dgm:prSet presAssocID="{410FE633-D1F2-4D57-A3A8-65C092463CCD}" presName="arrow" presStyleLbl="bgShp" presStyleIdx="0" presStyleCnt="1"/>
      <dgm:spPr/>
      <dgm:t>
        <a:bodyPr/>
        <a:lstStyle/>
        <a:p>
          <a:endParaRPr lang="en-US"/>
        </a:p>
      </dgm:t>
    </dgm:pt>
    <dgm:pt modelId="{8A10B310-8619-44C3-B286-D3876B7444EE}" type="pres">
      <dgm:prSet presAssocID="{410FE633-D1F2-4D57-A3A8-65C092463CCD}" presName="linearProcess" presStyleCnt="0"/>
      <dgm:spPr/>
      <dgm:t>
        <a:bodyPr/>
        <a:lstStyle/>
        <a:p>
          <a:endParaRPr lang="en-US"/>
        </a:p>
      </dgm:t>
    </dgm:pt>
    <dgm:pt modelId="{9BDB92FF-8201-47E3-BAE7-1C2C9B8230FD}" type="pres">
      <dgm:prSet presAssocID="{6DF0DC1D-484D-4B58-A3D8-E3BA786B45D0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8F1093-89BD-4E1A-B533-0E92228A18AC}" type="pres">
      <dgm:prSet presAssocID="{F80507E5-7DF6-4724-9A2F-7017B9E857A7}" presName="sibTrans" presStyleCnt="0"/>
      <dgm:spPr/>
      <dgm:t>
        <a:bodyPr/>
        <a:lstStyle/>
        <a:p>
          <a:endParaRPr lang="en-US"/>
        </a:p>
      </dgm:t>
    </dgm:pt>
    <dgm:pt modelId="{94C5353A-F8D4-4012-B296-083882ADCD0E}" type="pres">
      <dgm:prSet presAssocID="{58D77937-2C7F-4718-92BB-F715631DB34E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D0D94A-56CB-4093-8CED-6C4BC4216C5D}" type="pres">
      <dgm:prSet presAssocID="{CDD07BD0-F736-45AC-B056-03D6ACE23E96}" presName="sibTrans" presStyleCnt="0"/>
      <dgm:spPr/>
      <dgm:t>
        <a:bodyPr/>
        <a:lstStyle/>
        <a:p>
          <a:endParaRPr lang="en-US"/>
        </a:p>
      </dgm:t>
    </dgm:pt>
    <dgm:pt modelId="{EDA55B09-9FD5-40B3-A689-9BDA4A9122FB}" type="pres">
      <dgm:prSet presAssocID="{14B2628D-2DEF-4213-9ACB-ADF1C36BB4BD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E66D8A-AA09-41A8-BA4D-E7C9BC2DCC60}" type="pres">
      <dgm:prSet presAssocID="{73407925-C075-4EAD-952E-90BD602F89CD}" presName="sibTrans" presStyleCnt="0"/>
      <dgm:spPr/>
      <dgm:t>
        <a:bodyPr/>
        <a:lstStyle/>
        <a:p>
          <a:endParaRPr lang="en-US"/>
        </a:p>
      </dgm:t>
    </dgm:pt>
    <dgm:pt modelId="{6C5E26EE-08F5-4BEE-B605-A093D89E6CC7}" type="pres">
      <dgm:prSet presAssocID="{0617949E-05C7-4A1F-9372-966F1B13048F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92C6A-31C7-4426-A85F-F60D401E9293}" type="pres">
      <dgm:prSet presAssocID="{F0868F3B-1C1F-454B-AC85-C984D3FE54F8}" presName="sibTrans" presStyleCnt="0"/>
      <dgm:spPr/>
      <dgm:t>
        <a:bodyPr/>
        <a:lstStyle/>
        <a:p>
          <a:endParaRPr lang="en-US"/>
        </a:p>
      </dgm:t>
    </dgm:pt>
    <dgm:pt modelId="{9C49CA08-C427-4860-9783-624F8819EB35}" type="pres">
      <dgm:prSet presAssocID="{F1925F4B-38E6-4733-BF7C-787098409EFE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AC6EFE-1A6C-4B98-BDD9-067226E6721C}" srcId="{410FE633-D1F2-4D57-A3A8-65C092463CCD}" destId="{14B2628D-2DEF-4213-9ACB-ADF1C36BB4BD}" srcOrd="2" destOrd="0" parTransId="{44B98B5D-41F2-4479-BA90-4CD83CAF34C3}" sibTransId="{73407925-C075-4EAD-952E-90BD602F89CD}"/>
    <dgm:cxn modelId="{78A6FBA1-C85C-46CF-823F-DA1CD91ADE6F}" type="presOf" srcId="{58D77937-2C7F-4718-92BB-F715631DB34E}" destId="{94C5353A-F8D4-4012-B296-083882ADCD0E}" srcOrd="0" destOrd="0" presId="urn:microsoft.com/office/officeart/2005/8/layout/hProcess9"/>
    <dgm:cxn modelId="{90E05487-4178-4022-BD2B-42CFAAC060CD}" srcId="{410FE633-D1F2-4D57-A3A8-65C092463CCD}" destId="{6DF0DC1D-484D-4B58-A3D8-E3BA786B45D0}" srcOrd="0" destOrd="0" parTransId="{59AD9D7B-8B40-46B4-AF85-4DC4BDFE25CF}" sibTransId="{F80507E5-7DF6-4724-9A2F-7017B9E857A7}"/>
    <dgm:cxn modelId="{5E202543-540B-478E-93EF-4D6C51E84B54}" srcId="{410FE633-D1F2-4D57-A3A8-65C092463CCD}" destId="{58D77937-2C7F-4718-92BB-F715631DB34E}" srcOrd="1" destOrd="0" parTransId="{C02B2316-460B-432D-ABCF-08C79A8F0BC3}" sibTransId="{CDD07BD0-F736-45AC-B056-03D6ACE23E96}"/>
    <dgm:cxn modelId="{BD013B0C-37AB-440F-86C9-FFACAE89C71F}" type="presOf" srcId="{410FE633-D1F2-4D57-A3A8-65C092463CCD}" destId="{A4DE46FF-F9E8-49C9-AEA2-59FE20AF7F2D}" srcOrd="0" destOrd="0" presId="urn:microsoft.com/office/officeart/2005/8/layout/hProcess9"/>
    <dgm:cxn modelId="{DFDEA356-4D46-4918-9083-2762692F53A4}" type="presOf" srcId="{6DF0DC1D-484D-4B58-A3D8-E3BA786B45D0}" destId="{9BDB92FF-8201-47E3-BAE7-1C2C9B8230FD}" srcOrd="0" destOrd="0" presId="urn:microsoft.com/office/officeart/2005/8/layout/hProcess9"/>
    <dgm:cxn modelId="{9E2FA08A-AD6D-418E-BC8D-2BCD87C38705}" type="presOf" srcId="{F1925F4B-38E6-4733-BF7C-787098409EFE}" destId="{9C49CA08-C427-4860-9783-624F8819EB35}" srcOrd="0" destOrd="0" presId="urn:microsoft.com/office/officeart/2005/8/layout/hProcess9"/>
    <dgm:cxn modelId="{C6E31AA1-0A53-4AAA-BDF5-321A1D474917}" srcId="{410FE633-D1F2-4D57-A3A8-65C092463CCD}" destId="{F1925F4B-38E6-4733-BF7C-787098409EFE}" srcOrd="4" destOrd="0" parTransId="{FF6CFD2D-BCCB-456C-A094-9021D5A74AAE}" sibTransId="{720485AD-05C8-40C0-84B5-607E88893CAA}"/>
    <dgm:cxn modelId="{1D9D3CC0-5F79-43E9-8B33-695E49E1B587}" srcId="{410FE633-D1F2-4D57-A3A8-65C092463CCD}" destId="{0617949E-05C7-4A1F-9372-966F1B13048F}" srcOrd="3" destOrd="0" parTransId="{9AE7A014-44C8-45CC-98E8-F52544BA46C4}" sibTransId="{F0868F3B-1C1F-454B-AC85-C984D3FE54F8}"/>
    <dgm:cxn modelId="{76EFAB9A-23A0-43D6-8919-53D67E9C25B8}" type="presOf" srcId="{0617949E-05C7-4A1F-9372-966F1B13048F}" destId="{6C5E26EE-08F5-4BEE-B605-A093D89E6CC7}" srcOrd="0" destOrd="0" presId="urn:microsoft.com/office/officeart/2005/8/layout/hProcess9"/>
    <dgm:cxn modelId="{4BFC6384-A8BF-4A74-87B4-F0B1A59D403F}" type="presOf" srcId="{14B2628D-2DEF-4213-9ACB-ADF1C36BB4BD}" destId="{EDA55B09-9FD5-40B3-A689-9BDA4A9122FB}" srcOrd="0" destOrd="0" presId="urn:microsoft.com/office/officeart/2005/8/layout/hProcess9"/>
    <dgm:cxn modelId="{4CC9D5C8-497C-40D6-9A6E-0BA873BFEBCD}" type="presParOf" srcId="{A4DE46FF-F9E8-49C9-AEA2-59FE20AF7F2D}" destId="{B7797818-90C4-4A28-9BFC-E05456FB1A84}" srcOrd="0" destOrd="0" presId="urn:microsoft.com/office/officeart/2005/8/layout/hProcess9"/>
    <dgm:cxn modelId="{CD9E139C-3602-4294-85DB-59B27E32512F}" type="presParOf" srcId="{A4DE46FF-F9E8-49C9-AEA2-59FE20AF7F2D}" destId="{8A10B310-8619-44C3-B286-D3876B7444EE}" srcOrd="1" destOrd="0" presId="urn:microsoft.com/office/officeart/2005/8/layout/hProcess9"/>
    <dgm:cxn modelId="{288D1368-BDBB-47DC-9DDD-FCB3C972C807}" type="presParOf" srcId="{8A10B310-8619-44C3-B286-D3876B7444EE}" destId="{9BDB92FF-8201-47E3-BAE7-1C2C9B8230FD}" srcOrd="0" destOrd="0" presId="urn:microsoft.com/office/officeart/2005/8/layout/hProcess9"/>
    <dgm:cxn modelId="{687AFB0B-6BBB-420D-B92B-9218CCE1C9D7}" type="presParOf" srcId="{8A10B310-8619-44C3-B286-D3876B7444EE}" destId="{8E8F1093-89BD-4E1A-B533-0E92228A18AC}" srcOrd="1" destOrd="0" presId="urn:microsoft.com/office/officeart/2005/8/layout/hProcess9"/>
    <dgm:cxn modelId="{E5C0CBAE-155D-4C26-8482-697870D9C0C5}" type="presParOf" srcId="{8A10B310-8619-44C3-B286-D3876B7444EE}" destId="{94C5353A-F8D4-4012-B296-083882ADCD0E}" srcOrd="2" destOrd="0" presId="urn:microsoft.com/office/officeart/2005/8/layout/hProcess9"/>
    <dgm:cxn modelId="{9D362702-FD38-4004-A1A8-23540134BB32}" type="presParOf" srcId="{8A10B310-8619-44C3-B286-D3876B7444EE}" destId="{66D0D94A-56CB-4093-8CED-6C4BC4216C5D}" srcOrd="3" destOrd="0" presId="urn:microsoft.com/office/officeart/2005/8/layout/hProcess9"/>
    <dgm:cxn modelId="{22A41099-ADFC-4D1C-8050-DEB275BCD93B}" type="presParOf" srcId="{8A10B310-8619-44C3-B286-D3876B7444EE}" destId="{EDA55B09-9FD5-40B3-A689-9BDA4A9122FB}" srcOrd="4" destOrd="0" presId="urn:microsoft.com/office/officeart/2005/8/layout/hProcess9"/>
    <dgm:cxn modelId="{04AAC276-1EED-4E22-A207-887F41B35BB4}" type="presParOf" srcId="{8A10B310-8619-44C3-B286-D3876B7444EE}" destId="{D2E66D8A-AA09-41A8-BA4D-E7C9BC2DCC60}" srcOrd="5" destOrd="0" presId="urn:microsoft.com/office/officeart/2005/8/layout/hProcess9"/>
    <dgm:cxn modelId="{11C75A7E-1C6B-4212-803C-220DD458753F}" type="presParOf" srcId="{8A10B310-8619-44C3-B286-D3876B7444EE}" destId="{6C5E26EE-08F5-4BEE-B605-A093D89E6CC7}" srcOrd="6" destOrd="0" presId="urn:microsoft.com/office/officeart/2005/8/layout/hProcess9"/>
    <dgm:cxn modelId="{80A49564-4143-4549-AE41-9C9FBBA295DB}" type="presParOf" srcId="{8A10B310-8619-44C3-B286-D3876B7444EE}" destId="{54392C6A-31C7-4426-A85F-F60D401E9293}" srcOrd="7" destOrd="0" presId="urn:microsoft.com/office/officeart/2005/8/layout/hProcess9"/>
    <dgm:cxn modelId="{8C9B4245-0C16-430A-9D13-FA757075D9F3}" type="presParOf" srcId="{8A10B310-8619-44C3-B286-D3876B7444EE}" destId="{9C49CA08-C427-4860-9783-624F8819EB35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99846-E0B4-4F02-9112-8313BA83B492}">
      <dsp:nvSpPr>
        <dsp:cNvPr id="0" name=""/>
        <dsp:cNvSpPr/>
      </dsp:nvSpPr>
      <dsp:spPr>
        <a:xfrm>
          <a:off x="1006" y="2533786"/>
          <a:ext cx="8768925" cy="1116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Data Program </a:t>
          </a:r>
          <a:r>
            <a:rPr lang="en-US" sz="4800" kern="1200" dirty="0" err="1" smtClean="0"/>
            <a:t>Studi</a:t>
          </a:r>
          <a:endParaRPr lang="en-US" sz="4800" kern="1200" dirty="0"/>
        </a:p>
      </dsp:txBody>
      <dsp:txXfrm>
        <a:off x="33694" y="2566474"/>
        <a:ext cx="8703549" cy="1050679"/>
      </dsp:txXfrm>
    </dsp:sp>
    <dsp:sp modelId="{B34836B9-FF37-4712-B7C5-DF96266CD035}">
      <dsp:nvSpPr>
        <dsp:cNvPr id="0" name=""/>
        <dsp:cNvSpPr/>
      </dsp:nvSpPr>
      <dsp:spPr>
        <a:xfrm>
          <a:off x="1006" y="1267597"/>
          <a:ext cx="5728133" cy="11160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Data </a:t>
          </a:r>
          <a:r>
            <a:rPr lang="en-US" sz="4000" kern="1200" dirty="0" err="1" smtClean="0"/>
            <a:t>Mahasiswa</a:t>
          </a:r>
          <a:endParaRPr lang="en-US" sz="4000" kern="1200" dirty="0"/>
        </a:p>
      </dsp:txBody>
      <dsp:txXfrm>
        <a:off x="33694" y="1300285"/>
        <a:ext cx="5662757" cy="1050679"/>
      </dsp:txXfrm>
    </dsp:sp>
    <dsp:sp modelId="{44AA0D4B-40C6-4029-B015-69975477A0C2}">
      <dsp:nvSpPr>
        <dsp:cNvPr id="0" name=""/>
        <dsp:cNvSpPr/>
      </dsp:nvSpPr>
      <dsp:spPr>
        <a:xfrm>
          <a:off x="1006" y="1407"/>
          <a:ext cx="2805158" cy="11160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Data </a:t>
          </a:r>
          <a:r>
            <a:rPr lang="en-US" sz="2900" kern="1200" dirty="0" err="1" smtClean="0"/>
            <a:t>Nilai</a:t>
          </a:r>
          <a:endParaRPr lang="en-US" sz="2900" kern="1200" dirty="0"/>
        </a:p>
      </dsp:txBody>
      <dsp:txXfrm>
        <a:off x="33694" y="34095"/>
        <a:ext cx="2739782" cy="1050679"/>
      </dsp:txXfrm>
    </dsp:sp>
    <dsp:sp modelId="{0ADA8250-2B84-4018-8078-8F6AAEF9766C}">
      <dsp:nvSpPr>
        <dsp:cNvPr id="0" name=""/>
        <dsp:cNvSpPr/>
      </dsp:nvSpPr>
      <dsp:spPr>
        <a:xfrm>
          <a:off x="2923981" y="1407"/>
          <a:ext cx="2805158" cy="11160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Data MK</a:t>
          </a:r>
          <a:endParaRPr lang="en-US" sz="2900" kern="1200" dirty="0"/>
        </a:p>
      </dsp:txBody>
      <dsp:txXfrm>
        <a:off x="2956669" y="34095"/>
        <a:ext cx="2739782" cy="1050679"/>
      </dsp:txXfrm>
    </dsp:sp>
    <dsp:sp modelId="{7D46FB90-6863-44D2-9307-EB48459485B3}">
      <dsp:nvSpPr>
        <dsp:cNvPr id="0" name=""/>
        <dsp:cNvSpPr/>
      </dsp:nvSpPr>
      <dsp:spPr>
        <a:xfrm>
          <a:off x="5964773" y="1267597"/>
          <a:ext cx="2805158" cy="11160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Data </a:t>
          </a:r>
          <a:r>
            <a:rPr lang="en-US" sz="4000" kern="1200" dirty="0" err="1" smtClean="0"/>
            <a:t>Dosen</a:t>
          </a:r>
          <a:endParaRPr lang="en-US" sz="4000" kern="1200" dirty="0"/>
        </a:p>
      </dsp:txBody>
      <dsp:txXfrm>
        <a:off x="5997461" y="1300285"/>
        <a:ext cx="2739782" cy="1050679"/>
      </dsp:txXfrm>
    </dsp:sp>
    <dsp:sp modelId="{4EE21F80-B8DC-4FAD-935C-31596854CE3F}">
      <dsp:nvSpPr>
        <dsp:cNvPr id="0" name=""/>
        <dsp:cNvSpPr/>
      </dsp:nvSpPr>
      <dsp:spPr>
        <a:xfrm>
          <a:off x="5964773" y="1407"/>
          <a:ext cx="2805158" cy="11160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Data </a:t>
          </a:r>
          <a:r>
            <a:rPr lang="en-US" sz="2900" kern="1200" dirty="0" err="1" smtClean="0"/>
            <a:t>Kompetensi</a:t>
          </a:r>
          <a:endParaRPr lang="en-US" sz="2900" kern="1200" dirty="0"/>
        </a:p>
      </dsp:txBody>
      <dsp:txXfrm>
        <a:off x="5997461" y="34095"/>
        <a:ext cx="2739782" cy="10506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ADFAF-2A93-4698-9EB3-E4A9747C8ABF}">
      <dsp:nvSpPr>
        <dsp:cNvPr id="0" name=""/>
        <dsp:cNvSpPr/>
      </dsp:nvSpPr>
      <dsp:spPr>
        <a:xfrm>
          <a:off x="5517956" y="2894961"/>
          <a:ext cx="399177" cy="189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60"/>
              </a:lnTo>
              <a:lnTo>
                <a:pt x="399177" y="129460"/>
              </a:lnTo>
              <a:lnTo>
                <a:pt x="399177" y="1899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DC559-A1B0-46CD-8EEF-222C4137CF60}">
      <dsp:nvSpPr>
        <dsp:cNvPr id="0" name=""/>
        <dsp:cNvSpPr/>
      </dsp:nvSpPr>
      <dsp:spPr>
        <a:xfrm>
          <a:off x="5118778" y="2894961"/>
          <a:ext cx="399177" cy="189972"/>
        </a:xfrm>
        <a:custGeom>
          <a:avLst/>
          <a:gdLst/>
          <a:ahLst/>
          <a:cxnLst/>
          <a:rect l="0" t="0" r="0" b="0"/>
          <a:pathLst>
            <a:path>
              <a:moveTo>
                <a:pt x="399177" y="0"/>
              </a:moveTo>
              <a:lnTo>
                <a:pt x="399177" y="129460"/>
              </a:lnTo>
              <a:lnTo>
                <a:pt x="0" y="129460"/>
              </a:lnTo>
              <a:lnTo>
                <a:pt x="0" y="1899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65424-FFD1-4CDA-8E5E-5439B472198E}">
      <dsp:nvSpPr>
        <dsp:cNvPr id="0" name=""/>
        <dsp:cNvSpPr/>
      </dsp:nvSpPr>
      <dsp:spPr>
        <a:xfrm>
          <a:off x="4719600" y="2290206"/>
          <a:ext cx="798355" cy="189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60"/>
              </a:lnTo>
              <a:lnTo>
                <a:pt x="798355" y="129460"/>
              </a:lnTo>
              <a:lnTo>
                <a:pt x="798355" y="1899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2720A-F29C-4CCB-BA28-EA0B8B5BC11E}">
      <dsp:nvSpPr>
        <dsp:cNvPr id="0" name=""/>
        <dsp:cNvSpPr/>
      </dsp:nvSpPr>
      <dsp:spPr>
        <a:xfrm>
          <a:off x="3921244" y="2894961"/>
          <a:ext cx="399177" cy="189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60"/>
              </a:lnTo>
              <a:lnTo>
                <a:pt x="399177" y="129460"/>
              </a:lnTo>
              <a:lnTo>
                <a:pt x="399177" y="1899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5DB11-91A3-4800-B18C-790A0E8393B9}">
      <dsp:nvSpPr>
        <dsp:cNvPr id="0" name=""/>
        <dsp:cNvSpPr/>
      </dsp:nvSpPr>
      <dsp:spPr>
        <a:xfrm>
          <a:off x="3522066" y="2894961"/>
          <a:ext cx="399177" cy="189972"/>
        </a:xfrm>
        <a:custGeom>
          <a:avLst/>
          <a:gdLst/>
          <a:ahLst/>
          <a:cxnLst/>
          <a:rect l="0" t="0" r="0" b="0"/>
          <a:pathLst>
            <a:path>
              <a:moveTo>
                <a:pt x="399177" y="0"/>
              </a:moveTo>
              <a:lnTo>
                <a:pt x="399177" y="129460"/>
              </a:lnTo>
              <a:lnTo>
                <a:pt x="0" y="129460"/>
              </a:lnTo>
              <a:lnTo>
                <a:pt x="0" y="1899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A5EF2-D580-4370-B9EF-57C5FBAEE99F}">
      <dsp:nvSpPr>
        <dsp:cNvPr id="0" name=""/>
        <dsp:cNvSpPr/>
      </dsp:nvSpPr>
      <dsp:spPr>
        <a:xfrm>
          <a:off x="3921244" y="2290206"/>
          <a:ext cx="798355" cy="189972"/>
        </a:xfrm>
        <a:custGeom>
          <a:avLst/>
          <a:gdLst/>
          <a:ahLst/>
          <a:cxnLst/>
          <a:rect l="0" t="0" r="0" b="0"/>
          <a:pathLst>
            <a:path>
              <a:moveTo>
                <a:pt x="798355" y="0"/>
              </a:moveTo>
              <a:lnTo>
                <a:pt x="798355" y="129460"/>
              </a:lnTo>
              <a:lnTo>
                <a:pt x="0" y="129460"/>
              </a:lnTo>
              <a:lnTo>
                <a:pt x="0" y="1899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4B84F5-D468-4B0B-9511-B32DBFB67525}">
      <dsp:nvSpPr>
        <dsp:cNvPr id="0" name=""/>
        <dsp:cNvSpPr/>
      </dsp:nvSpPr>
      <dsp:spPr>
        <a:xfrm>
          <a:off x="3122889" y="1685452"/>
          <a:ext cx="1596711" cy="189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60"/>
              </a:lnTo>
              <a:lnTo>
                <a:pt x="1596711" y="129460"/>
              </a:lnTo>
              <a:lnTo>
                <a:pt x="1596711" y="1899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861F5-565F-4F97-804D-59C50377E9EA}">
      <dsp:nvSpPr>
        <dsp:cNvPr id="0" name=""/>
        <dsp:cNvSpPr/>
      </dsp:nvSpPr>
      <dsp:spPr>
        <a:xfrm>
          <a:off x="2324533" y="2894961"/>
          <a:ext cx="399177" cy="189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60"/>
              </a:lnTo>
              <a:lnTo>
                <a:pt x="399177" y="129460"/>
              </a:lnTo>
              <a:lnTo>
                <a:pt x="399177" y="1899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03971-35FD-427F-8B39-321A92BA3339}">
      <dsp:nvSpPr>
        <dsp:cNvPr id="0" name=""/>
        <dsp:cNvSpPr/>
      </dsp:nvSpPr>
      <dsp:spPr>
        <a:xfrm>
          <a:off x="1925355" y="2894961"/>
          <a:ext cx="399177" cy="189972"/>
        </a:xfrm>
        <a:custGeom>
          <a:avLst/>
          <a:gdLst/>
          <a:ahLst/>
          <a:cxnLst/>
          <a:rect l="0" t="0" r="0" b="0"/>
          <a:pathLst>
            <a:path>
              <a:moveTo>
                <a:pt x="399177" y="0"/>
              </a:moveTo>
              <a:lnTo>
                <a:pt x="399177" y="129460"/>
              </a:lnTo>
              <a:lnTo>
                <a:pt x="0" y="129460"/>
              </a:lnTo>
              <a:lnTo>
                <a:pt x="0" y="1899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E1230-2BE4-40F7-88EC-9C7B89164F51}">
      <dsp:nvSpPr>
        <dsp:cNvPr id="0" name=""/>
        <dsp:cNvSpPr/>
      </dsp:nvSpPr>
      <dsp:spPr>
        <a:xfrm>
          <a:off x="1526177" y="2290206"/>
          <a:ext cx="798355" cy="189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60"/>
              </a:lnTo>
              <a:lnTo>
                <a:pt x="798355" y="129460"/>
              </a:lnTo>
              <a:lnTo>
                <a:pt x="798355" y="1899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7E19E-DFA7-44DD-8664-98F9A5E818BD}">
      <dsp:nvSpPr>
        <dsp:cNvPr id="0" name=""/>
        <dsp:cNvSpPr/>
      </dsp:nvSpPr>
      <dsp:spPr>
        <a:xfrm>
          <a:off x="727821" y="2894961"/>
          <a:ext cx="399177" cy="189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60"/>
              </a:lnTo>
              <a:lnTo>
                <a:pt x="399177" y="129460"/>
              </a:lnTo>
              <a:lnTo>
                <a:pt x="399177" y="1899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C1CC-4FDB-4889-89F5-52FEB1EC39DE}">
      <dsp:nvSpPr>
        <dsp:cNvPr id="0" name=""/>
        <dsp:cNvSpPr/>
      </dsp:nvSpPr>
      <dsp:spPr>
        <a:xfrm>
          <a:off x="328643" y="2894961"/>
          <a:ext cx="399177" cy="189972"/>
        </a:xfrm>
        <a:custGeom>
          <a:avLst/>
          <a:gdLst/>
          <a:ahLst/>
          <a:cxnLst/>
          <a:rect l="0" t="0" r="0" b="0"/>
          <a:pathLst>
            <a:path>
              <a:moveTo>
                <a:pt x="399177" y="0"/>
              </a:moveTo>
              <a:lnTo>
                <a:pt x="399177" y="129460"/>
              </a:lnTo>
              <a:lnTo>
                <a:pt x="0" y="129460"/>
              </a:lnTo>
              <a:lnTo>
                <a:pt x="0" y="1899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66246-F24A-4E68-862F-BEF2AB964D3E}">
      <dsp:nvSpPr>
        <dsp:cNvPr id="0" name=""/>
        <dsp:cNvSpPr/>
      </dsp:nvSpPr>
      <dsp:spPr>
        <a:xfrm>
          <a:off x="727821" y="2290206"/>
          <a:ext cx="798355" cy="189972"/>
        </a:xfrm>
        <a:custGeom>
          <a:avLst/>
          <a:gdLst/>
          <a:ahLst/>
          <a:cxnLst/>
          <a:rect l="0" t="0" r="0" b="0"/>
          <a:pathLst>
            <a:path>
              <a:moveTo>
                <a:pt x="798355" y="0"/>
              </a:moveTo>
              <a:lnTo>
                <a:pt x="798355" y="129460"/>
              </a:lnTo>
              <a:lnTo>
                <a:pt x="0" y="129460"/>
              </a:lnTo>
              <a:lnTo>
                <a:pt x="0" y="1899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5029C1-DCB5-4A03-8BB9-681C9D008124}">
      <dsp:nvSpPr>
        <dsp:cNvPr id="0" name=""/>
        <dsp:cNvSpPr/>
      </dsp:nvSpPr>
      <dsp:spPr>
        <a:xfrm>
          <a:off x="1526177" y="1685452"/>
          <a:ext cx="1596711" cy="189972"/>
        </a:xfrm>
        <a:custGeom>
          <a:avLst/>
          <a:gdLst/>
          <a:ahLst/>
          <a:cxnLst/>
          <a:rect l="0" t="0" r="0" b="0"/>
          <a:pathLst>
            <a:path>
              <a:moveTo>
                <a:pt x="1596711" y="0"/>
              </a:moveTo>
              <a:lnTo>
                <a:pt x="1596711" y="129460"/>
              </a:lnTo>
              <a:lnTo>
                <a:pt x="0" y="129460"/>
              </a:lnTo>
              <a:lnTo>
                <a:pt x="0" y="1899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E165A-7118-49F0-9339-53252CD80077}">
      <dsp:nvSpPr>
        <dsp:cNvPr id="0" name=""/>
        <dsp:cNvSpPr/>
      </dsp:nvSpPr>
      <dsp:spPr>
        <a:xfrm>
          <a:off x="2796289" y="1270670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ADE5A6-2A57-4B1D-B824-5DA9F73D5CFB}">
      <dsp:nvSpPr>
        <dsp:cNvPr id="0" name=""/>
        <dsp:cNvSpPr/>
      </dsp:nvSpPr>
      <dsp:spPr>
        <a:xfrm>
          <a:off x="2868866" y="1339619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Dosen</a:t>
          </a:r>
          <a:r>
            <a:rPr lang="en-US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81015" y="1351768"/>
        <a:ext cx="628902" cy="390484"/>
      </dsp:txXfrm>
    </dsp:sp>
    <dsp:sp modelId="{1D4CBC10-49B2-43AE-9165-DAD2D614A7A5}">
      <dsp:nvSpPr>
        <dsp:cNvPr id="0" name=""/>
        <dsp:cNvSpPr/>
      </dsp:nvSpPr>
      <dsp:spPr>
        <a:xfrm>
          <a:off x="1199577" y="1875424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EAFC14-3305-4174-816D-60927CC05ED6}">
      <dsp:nvSpPr>
        <dsp:cNvPr id="0" name=""/>
        <dsp:cNvSpPr/>
      </dsp:nvSpPr>
      <dsp:spPr>
        <a:xfrm>
          <a:off x="1272155" y="1944373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Safitri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284304" y="1956522"/>
        <a:ext cx="628902" cy="390484"/>
      </dsp:txXfrm>
    </dsp:sp>
    <dsp:sp modelId="{13646B59-1526-459B-84E9-9AA94B6FBAB2}">
      <dsp:nvSpPr>
        <dsp:cNvPr id="0" name=""/>
        <dsp:cNvSpPr/>
      </dsp:nvSpPr>
      <dsp:spPr>
        <a:xfrm>
          <a:off x="401221" y="2480179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47C8B4-A8BD-4ED7-AE77-34743F17D849}">
      <dsp:nvSpPr>
        <dsp:cNvPr id="0" name=""/>
        <dsp:cNvSpPr/>
      </dsp:nvSpPr>
      <dsp:spPr>
        <a:xfrm>
          <a:off x="473799" y="2549128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Basis Data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85948" y="2561277"/>
        <a:ext cx="628902" cy="390484"/>
      </dsp:txXfrm>
    </dsp:sp>
    <dsp:sp modelId="{52E37FDA-167D-417C-96EC-5C768BFAC459}">
      <dsp:nvSpPr>
        <dsp:cNvPr id="0" name=""/>
        <dsp:cNvSpPr/>
      </dsp:nvSpPr>
      <dsp:spPr>
        <a:xfrm>
          <a:off x="2043" y="3084933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3A2EC1-BDA6-44FD-A535-4FD34051AB2D}">
      <dsp:nvSpPr>
        <dsp:cNvPr id="0" name=""/>
        <dsp:cNvSpPr/>
      </dsp:nvSpPr>
      <dsp:spPr>
        <a:xfrm>
          <a:off x="74621" y="3153882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Dian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86770" y="3166031"/>
        <a:ext cx="628902" cy="390484"/>
      </dsp:txXfrm>
    </dsp:sp>
    <dsp:sp modelId="{408314E4-57A2-4DB7-ADEC-F7AD2C43846E}">
      <dsp:nvSpPr>
        <dsp:cNvPr id="0" name=""/>
        <dsp:cNvSpPr/>
      </dsp:nvSpPr>
      <dsp:spPr>
        <a:xfrm>
          <a:off x="800399" y="3084933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D6A231-FD15-480E-B770-EEEFD027C653}">
      <dsp:nvSpPr>
        <dsp:cNvPr id="0" name=""/>
        <dsp:cNvSpPr/>
      </dsp:nvSpPr>
      <dsp:spPr>
        <a:xfrm>
          <a:off x="872977" y="3153882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Siska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885126" y="3166031"/>
        <a:ext cx="628902" cy="390484"/>
      </dsp:txXfrm>
    </dsp:sp>
    <dsp:sp modelId="{56F51421-2241-4EEF-A84F-EB98C71C4FF3}">
      <dsp:nvSpPr>
        <dsp:cNvPr id="0" name=""/>
        <dsp:cNvSpPr/>
      </dsp:nvSpPr>
      <dsp:spPr>
        <a:xfrm>
          <a:off x="1997933" y="2480179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47A1DA-B5C8-48DA-9E23-3F7359543CFF}">
      <dsp:nvSpPr>
        <dsp:cNvPr id="0" name=""/>
        <dsp:cNvSpPr/>
      </dsp:nvSpPr>
      <dsp:spPr>
        <a:xfrm>
          <a:off x="2070511" y="2549128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IMK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082660" y="2561277"/>
        <a:ext cx="628902" cy="390484"/>
      </dsp:txXfrm>
    </dsp:sp>
    <dsp:sp modelId="{95804544-F6BB-467A-A8C8-5CD62C8D8E32}">
      <dsp:nvSpPr>
        <dsp:cNvPr id="0" name=""/>
        <dsp:cNvSpPr/>
      </dsp:nvSpPr>
      <dsp:spPr>
        <a:xfrm>
          <a:off x="1598755" y="3084933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453043-5BD1-4CB6-8E41-B399385EBE08}">
      <dsp:nvSpPr>
        <dsp:cNvPr id="0" name=""/>
        <dsp:cNvSpPr/>
      </dsp:nvSpPr>
      <dsp:spPr>
        <a:xfrm>
          <a:off x="1671333" y="3153882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Rully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683482" y="3166031"/>
        <a:ext cx="628902" cy="390484"/>
      </dsp:txXfrm>
    </dsp:sp>
    <dsp:sp modelId="{22F735E9-8A97-4768-B1FC-FA58FAEC536E}">
      <dsp:nvSpPr>
        <dsp:cNvPr id="0" name=""/>
        <dsp:cNvSpPr/>
      </dsp:nvSpPr>
      <dsp:spPr>
        <a:xfrm>
          <a:off x="2397111" y="3084933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E4B569-2497-47D0-9012-987730A9A430}">
      <dsp:nvSpPr>
        <dsp:cNvPr id="0" name=""/>
        <dsp:cNvSpPr/>
      </dsp:nvSpPr>
      <dsp:spPr>
        <a:xfrm>
          <a:off x="2469688" y="3153882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Sari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481837" y="3166031"/>
        <a:ext cx="628902" cy="390484"/>
      </dsp:txXfrm>
    </dsp:sp>
    <dsp:sp modelId="{BA6ACE81-D015-4BC9-B0F3-ED30621F0C99}">
      <dsp:nvSpPr>
        <dsp:cNvPr id="0" name=""/>
        <dsp:cNvSpPr/>
      </dsp:nvSpPr>
      <dsp:spPr>
        <a:xfrm>
          <a:off x="4393000" y="1875424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4081F2-A5F6-4B76-A67F-90975E2F3EF8}">
      <dsp:nvSpPr>
        <dsp:cNvPr id="0" name=""/>
        <dsp:cNvSpPr/>
      </dsp:nvSpPr>
      <dsp:spPr>
        <a:xfrm>
          <a:off x="4465578" y="1944373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Nilam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477727" y="1956522"/>
        <a:ext cx="628902" cy="390484"/>
      </dsp:txXfrm>
    </dsp:sp>
    <dsp:sp modelId="{F1FAFA1E-FBD9-448D-BACC-5B99D84E54B7}">
      <dsp:nvSpPr>
        <dsp:cNvPr id="0" name=""/>
        <dsp:cNvSpPr/>
      </dsp:nvSpPr>
      <dsp:spPr>
        <a:xfrm>
          <a:off x="3594644" y="2480179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81908-3055-495A-B2DC-38C512F974F5}">
      <dsp:nvSpPr>
        <dsp:cNvPr id="0" name=""/>
        <dsp:cNvSpPr/>
      </dsp:nvSpPr>
      <dsp:spPr>
        <a:xfrm>
          <a:off x="3667222" y="2549128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Audit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679371" y="2561277"/>
        <a:ext cx="628902" cy="390484"/>
      </dsp:txXfrm>
    </dsp:sp>
    <dsp:sp modelId="{806B3D9D-90B0-4534-855E-DA51D2FC292F}">
      <dsp:nvSpPr>
        <dsp:cNvPr id="0" name=""/>
        <dsp:cNvSpPr/>
      </dsp:nvSpPr>
      <dsp:spPr>
        <a:xfrm>
          <a:off x="3195466" y="3084933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654B05-F3D3-4F4C-9178-E5B386A49612}">
      <dsp:nvSpPr>
        <dsp:cNvPr id="0" name=""/>
        <dsp:cNvSpPr/>
      </dsp:nvSpPr>
      <dsp:spPr>
        <a:xfrm>
          <a:off x="3268044" y="3153882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Doni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280193" y="3166031"/>
        <a:ext cx="628902" cy="390484"/>
      </dsp:txXfrm>
    </dsp:sp>
    <dsp:sp modelId="{3976F0E0-5150-42E5-A78B-B20489751B1A}">
      <dsp:nvSpPr>
        <dsp:cNvPr id="0" name=""/>
        <dsp:cNvSpPr/>
      </dsp:nvSpPr>
      <dsp:spPr>
        <a:xfrm>
          <a:off x="3993822" y="3084933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400F5-5D53-4B5A-91FA-2DAB4FFBD389}">
      <dsp:nvSpPr>
        <dsp:cNvPr id="0" name=""/>
        <dsp:cNvSpPr/>
      </dsp:nvSpPr>
      <dsp:spPr>
        <a:xfrm>
          <a:off x="4066400" y="3153882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Deden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078549" y="3166031"/>
        <a:ext cx="628902" cy="390484"/>
      </dsp:txXfrm>
    </dsp:sp>
    <dsp:sp modelId="{F04CCE0F-5EE8-4B97-B879-DDA4299DD03A}">
      <dsp:nvSpPr>
        <dsp:cNvPr id="0" name=""/>
        <dsp:cNvSpPr/>
      </dsp:nvSpPr>
      <dsp:spPr>
        <a:xfrm>
          <a:off x="5191356" y="2480179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95C892-34CB-4961-A8A9-CB6F718011F0}">
      <dsp:nvSpPr>
        <dsp:cNvPr id="0" name=""/>
        <dsp:cNvSpPr/>
      </dsp:nvSpPr>
      <dsp:spPr>
        <a:xfrm>
          <a:off x="5263934" y="2549128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PBO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276083" y="2561277"/>
        <a:ext cx="628902" cy="390484"/>
      </dsp:txXfrm>
    </dsp:sp>
    <dsp:sp modelId="{C2142CD8-2EFC-4F8B-B4C2-17F862D1CBBA}">
      <dsp:nvSpPr>
        <dsp:cNvPr id="0" name=""/>
        <dsp:cNvSpPr/>
      </dsp:nvSpPr>
      <dsp:spPr>
        <a:xfrm>
          <a:off x="4792178" y="3084933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1B00E-33BC-4D20-87BB-69405CBFFFD3}">
      <dsp:nvSpPr>
        <dsp:cNvPr id="0" name=""/>
        <dsp:cNvSpPr/>
      </dsp:nvSpPr>
      <dsp:spPr>
        <a:xfrm>
          <a:off x="4864756" y="3153882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Ari</a:t>
          </a:r>
          <a:endParaRPr lang="en-ID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876905" y="3166031"/>
        <a:ext cx="628902" cy="390484"/>
      </dsp:txXfrm>
    </dsp:sp>
    <dsp:sp modelId="{9119D987-CD49-4914-B164-55AB877E0420}">
      <dsp:nvSpPr>
        <dsp:cNvPr id="0" name=""/>
        <dsp:cNvSpPr/>
      </dsp:nvSpPr>
      <dsp:spPr>
        <a:xfrm>
          <a:off x="5590534" y="3084933"/>
          <a:ext cx="653200" cy="414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669573-DC63-401D-A06B-394F317BA59C}">
      <dsp:nvSpPr>
        <dsp:cNvPr id="0" name=""/>
        <dsp:cNvSpPr/>
      </dsp:nvSpPr>
      <dsp:spPr>
        <a:xfrm>
          <a:off x="5663111" y="3153882"/>
          <a:ext cx="653200" cy="414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Aru</a:t>
          </a:r>
          <a:r>
            <a:rPr lang="en-US" sz="1100" kern="1200" dirty="0" smtClean="0"/>
            <a:t>l</a:t>
          </a:r>
          <a:endParaRPr lang="en-ID" sz="1100" kern="1200" dirty="0"/>
        </a:p>
      </dsp:txBody>
      <dsp:txXfrm>
        <a:off x="5675260" y="3166031"/>
        <a:ext cx="628902" cy="3904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97818-90C4-4A28-9BFC-E05456FB1A84}">
      <dsp:nvSpPr>
        <dsp:cNvPr id="0" name=""/>
        <dsp:cNvSpPr/>
      </dsp:nvSpPr>
      <dsp:spPr>
        <a:xfrm>
          <a:off x="668654" y="0"/>
          <a:ext cx="7578090" cy="377762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DB92FF-8201-47E3-BAE7-1C2C9B8230FD}">
      <dsp:nvSpPr>
        <dsp:cNvPr id="0" name=""/>
        <dsp:cNvSpPr/>
      </dsp:nvSpPr>
      <dsp:spPr>
        <a:xfrm>
          <a:off x="3917" y="1133286"/>
          <a:ext cx="1712993" cy="15110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Tentukan stakeholder yang terlibat</a:t>
          </a:r>
          <a:endParaRPr lang="en-ID" sz="2100" kern="1200"/>
        </a:p>
      </dsp:txBody>
      <dsp:txXfrm>
        <a:off x="77680" y="1207049"/>
        <a:ext cx="1565467" cy="1363522"/>
      </dsp:txXfrm>
    </dsp:sp>
    <dsp:sp modelId="{94C5353A-F8D4-4012-B296-083882ADCD0E}">
      <dsp:nvSpPr>
        <dsp:cNvPr id="0" name=""/>
        <dsp:cNvSpPr/>
      </dsp:nvSpPr>
      <dsp:spPr>
        <a:xfrm>
          <a:off x="1802560" y="1133286"/>
          <a:ext cx="1712993" cy="151104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Buat daftar bisnis proses dari setiap kebutuhan</a:t>
          </a:r>
          <a:endParaRPr lang="en-ID" sz="2100" kern="1200"/>
        </a:p>
      </dsp:txBody>
      <dsp:txXfrm>
        <a:off x="1876323" y="1207049"/>
        <a:ext cx="1565467" cy="1363522"/>
      </dsp:txXfrm>
    </dsp:sp>
    <dsp:sp modelId="{EDA55B09-9FD5-40B3-A689-9BDA4A9122FB}">
      <dsp:nvSpPr>
        <dsp:cNvPr id="0" name=""/>
        <dsp:cNvSpPr/>
      </dsp:nvSpPr>
      <dsp:spPr>
        <a:xfrm>
          <a:off x="3601203" y="1133286"/>
          <a:ext cx="1712993" cy="151104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Rancang kebutuhan berdasarkan bisnis proses</a:t>
          </a:r>
          <a:endParaRPr lang="en-ID" sz="2100" kern="1200"/>
        </a:p>
      </dsp:txBody>
      <dsp:txXfrm>
        <a:off x="3674966" y="1207049"/>
        <a:ext cx="1565467" cy="1363522"/>
      </dsp:txXfrm>
    </dsp:sp>
    <dsp:sp modelId="{6C5E26EE-08F5-4BEE-B605-A093D89E6CC7}">
      <dsp:nvSpPr>
        <dsp:cNvPr id="0" name=""/>
        <dsp:cNvSpPr/>
      </dsp:nvSpPr>
      <dsp:spPr>
        <a:xfrm>
          <a:off x="5399846" y="1133286"/>
          <a:ext cx="1712993" cy="151104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Bangun relasi antar data</a:t>
          </a:r>
          <a:endParaRPr lang="en-ID" sz="2100" kern="1200"/>
        </a:p>
      </dsp:txBody>
      <dsp:txXfrm>
        <a:off x="5473609" y="1207049"/>
        <a:ext cx="1565467" cy="1363522"/>
      </dsp:txXfrm>
    </dsp:sp>
    <dsp:sp modelId="{9C49CA08-C427-4860-9783-624F8819EB35}">
      <dsp:nvSpPr>
        <dsp:cNvPr id="0" name=""/>
        <dsp:cNvSpPr/>
      </dsp:nvSpPr>
      <dsp:spPr>
        <a:xfrm>
          <a:off x="7198488" y="1133286"/>
          <a:ext cx="1712993" cy="15110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Lakukan normalisasi data</a:t>
          </a:r>
          <a:endParaRPr lang="en-ID" sz="2100" kern="1200"/>
        </a:p>
      </dsp:txBody>
      <dsp:txXfrm>
        <a:off x="7272251" y="1207049"/>
        <a:ext cx="1565467" cy="13635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708DF-2802-4C24-93FF-BA4A06EB3C33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1FC53-1E2D-4D20-84A9-22C0F7E03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72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01BE4C-ED36-44E9-8FFA-27874EBFAD7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652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EDA6C5-03A7-4A3B-A2EC-BB8E14AC75C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321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B79F02-A270-45C5-A304-80A526EC62C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931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08B538-3C67-40C4-AC8A-9FC4FE12856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387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33D76B-82C3-402E-9290-0E4FCC945E8C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335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3614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06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07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68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895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58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79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1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491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5284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18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09084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dictio.id/t/apa-yang-dimaksud-dengan-basis-data/13091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42746" y="1309175"/>
            <a:ext cx="4408227" cy="2421464"/>
          </a:xfrm>
        </p:spPr>
        <p:txBody>
          <a:bodyPr anchor="ctr">
            <a:normAutofit/>
          </a:bodyPr>
          <a:lstStyle/>
          <a:p>
            <a:r>
              <a:rPr lang="en-US" sz="5400" dirty="0" err="1" smtClean="0"/>
              <a:t>Administrasi</a:t>
            </a:r>
            <a:r>
              <a:rPr lang="en-US" sz="5400" dirty="0" smtClean="0"/>
              <a:t> </a:t>
            </a:r>
            <a:br>
              <a:rPr lang="en-US" sz="5400" dirty="0" smtClean="0"/>
            </a:br>
            <a:r>
              <a:rPr lang="en-US" sz="5400" dirty="0" smtClean="0"/>
              <a:t>Basis Data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749421"/>
            <a:ext cx="3793678" cy="123371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err="1" smtClean="0"/>
              <a:t>Pertemuan</a:t>
            </a:r>
            <a:r>
              <a:rPr lang="en-US" dirty="0" smtClean="0"/>
              <a:t> 1 – </a:t>
            </a:r>
            <a:r>
              <a:rPr lang="en-US" dirty="0" err="1" smtClean="0"/>
              <a:t>Pengantar</a:t>
            </a:r>
            <a:r>
              <a:rPr lang="en-US" dirty="0" smtClean="0"/>
              <a:t> ABD</a:t>
            </a:r>
          </a:p>
          <a:p>
            <a:pPr algn="l"/>
            <a:r>
              <a:rPr lang="en-US" dirty="0" err="1" smtClean="0"/>
              <a:t>Senin</a:t>
            </a:r>
            <a:r>
              <a:rPr lang="en-US" dirty="0" smtClean="0"/>
              <a:t>, 2 </a:t>
            </a:r>
            <a:r>
              <a:rPr lang="en-US" dirty="0" err="1" smtClean="0"/>
              <a:t>Februari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</a:p>
          <a:p>
            <a:pPr algn="l"/>
            <a:r>
              <a:rPr lang="en-US" dirty="0" err="1" smtClean="0"/>
              <a:t>Safitri</a:t>
            </a:r>
            <a:r>
              <a:rPr lang="en-US" dirty="0" smtClean="0"/>
              <a:t> Jaya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30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Anomali</a:t>
            </a:r>
            <a:r>
              <a:rPr lang="en-US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Basis Data</a:t>
            </a:r>
            <a:br>
              <a:rPr lang="en-US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en-US" sz="27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Anomali</a:t>
            </a:r>
            <a:r>
              <a:rPr lang="en-US" sz="27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27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Penyisipan</a:t>
            </a:r>
            <a:endParaRPr lang="en-ID" b="1" dirty="0"/>
          </a:p>
        </p:txBody>
      </p:sp>
      <p:sp>
        <p:nvSpPr>
          <p:cNvPr id="10" name="Tex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133154206"/>
              </p:ext>
            </p:extLst>
          </p:nvPr>
        </p:nvGraphicFramePr>
        <p:xfrm>
          <a:off x="2599479" y="2549525"/>
          <a:ext cx="43434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9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5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NoSiswa</a:t>
                      </a:r>
                      <a:endParaRPr lang="en-ID" sz="15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Kursus</a:t>
                      </a:r>
                      <a:endParaRPr lang="en-ID" sz="15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Biaya</a:t>
                      </a:r>
                      <a:endParaRPr lang="en-ID" sz="15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Kota</a:t>
                      </a:r>
                      <a:endParaRPr lang="en-ID" sz="150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B.Inggris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$600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Jakarta</a:t>
                      </a:r>
                      <a:endParaRPr lang="en-ID" sz="1500" b="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B.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Jepang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$450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Bogor</a:t>
                      </a:r>
                      <a:endParaRPr lang="en-ID" sz="1500" b="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B. Mandarin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$500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Bandung</a:t>
                      </a:r>
                      <a:endParaRPr lang="en-ID" sz="1500" b="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quarter" idx="4294967295"/>
          </p:nvPr>
        </p:nvSpPr>
        <p:spPr>
          <a:xfrm>
            <a:off x="3167063" y="4581525"/>
            <a:ext cx="9024937" cy="3354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Anomali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terjadi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saat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penambahan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ternyata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elemen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kosong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elemen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justru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key.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dibuka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kursus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baru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yaitu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Perancis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biaya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$550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belum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seorangpun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ikut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kursus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D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026685"/>
              </p:ext>
            </p:extLst>
          </p:nvPr>
        </p:nvGraphicFramePr>
        <p:xfrm>
          <a:off x="7166957" y="2549525"/>
          <a:ext cx="4313236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67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5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2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3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NoSiswa</a:t>
                      </a:r>
                      <a:endParaRPr lang="en-ID" sz="15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Kursus</a:t>
                      </a:r>
                      <a:endParaRPr lang="en-ID" sz="15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Biaya</a:t>
                      </a:r>
                      <a:endParaRPr lang="en-ID" sz="15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Kota</a:t>
                      </a:r>
                      <a:endParaRPr lang="en-ID" sz="150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B.Inggris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$600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Jakarta</a:t>
                      </a:r>
                      <a:endParaRPr lang="en-ID" sz="1500" b="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B.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Jepang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$450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Bogor</a:t>
                      </a:r>
                      <a:endParaRPr lang="en-ID" sz="1500" b="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B. Mandarin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$500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Bandung</a:t>
                      </a:r>
                      <a:endParaRPr lang="en-ID" sz="1500" b="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sz="1600" b="1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B. </a:t>
                      </a:r>
                      <a:r>
                        <a:rPr lang="en-US" sz="1600" dirty="0" err="1" smtClean="0"/>
                        <a:t>Perancis</a:t>
                      </a:r>
                      <a:endParaRPr lang="en-ID" sz="1600" b="1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$550</a:t>
                      </a:r>
                      <a:endParaRPr lang="en-ID" sz="1600" b="1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Jakarta</a:t>
                      </a:r>
                      <a:endParaRPr lang="en-ID" sz="1600" b="1" dirty="0"/>
                    </a:p>
                  </a:txBody>
                  <a:tcPr marL="44238" marR="4423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56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Anomali</a:t>
            </a:r>
            <a:r>
              <a:rPr lang="en-US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Basis Data</a:t>
            </a:r>
            <a:br>
              <a:rPr lang="en-US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en-US" sz="27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Anomali</a:t>
            </a:r>
            <a:r>
              <a:rPr lang="en-US" sz="27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27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Penghapusan</a:t>
            </a:r>
            <a:endParaRPr lang="en-ID" b="1" dirty="0"/>
          </a:p>
        </p:txBody>
      </p:sp>
      <p:sp>
        <p:nvSpPr>
          <p:cNvPr id="10" name="Tex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452798032"/>
              </p:ext>
            </p:extLst>
          </p:nvPr>
        </p:nvGraphicFramePr>
        <p:xfrm>
          <a:off x="2599479" y="2549525"/>
          <a:ext cx="43434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9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5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NoSiswa</a:t>
                      </a:r>
                      <a:endParaRPr lang="en-ID" sz="15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Kursus</a:t>
                      </a:r>
                      <a:endParaRPr lang="en-ID" sz="15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Biaya</a:t>
                      </a:r>
                      <a:endParaRPr lang="en-ID" sz="15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Kota</a:t>
                      </a:r>
                      <a:endParaRPr lang="en-ID" sz="150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B.Inggris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$600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Jakarta</a:t>
                      </a:r>
                      <a:endParaRPr lang="en-ID" sz="1500" b="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B.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Jepang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$450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Bogor</a:t>
                      </a:r>
                      <a:endParaRPr lang="en-ID" sz="1500" b="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B. Mandarin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$500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Bandung</a:t>
                      </a:r>
                      <a:endParaRPr lang="en-ID" sz="1500" b="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quarter" idx="4294967295"/>
          </p:nvPr>
        </p:nvSpPr>
        <p:spPr>
          <a:xfrm>
            <a:off x="3167063" y="4581525"/>
            <a:ext cx="9024937" cy="3354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Anomali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terjadi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apabila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baris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tuple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yang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dihapus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akibatnya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terdapat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lain yang </a:t>
            </a:r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hilang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table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kursus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NoSiswa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dihapus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ikut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kursus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lagi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akibatnya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kursus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B.Inggris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B.Jepang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ikut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terhapus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D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530341"/>
              </p:ext>
            </p:extLst>
          </p:nvPr>
        </p:nvGraphicFramePr>
        <p:xfrm>
          <a:off x="7166957" y="2549525"/>
          <a:ext cx="4313236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67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5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2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3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NoSiswa</a:t>
                      </a:r>
                      <a:endParaRPr lang="en-ID" sz="15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Kursus</a:t>
                      </a:r>
                      <a:endParaRPr lang="en-ID" sz="15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Biaya</a:t>
                      </a:r>
                      <a:endParaRPr lang="en-ID" sz="15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Kota</a:t>
                      </a:r>
                      <a:endParaRPr lang="en-ID" sz="150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B.Inggris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$600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Jakarta</a:t>
                      </a:r>
                      <a:endParaRPr lang="en-ID" sz="1500" b="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B.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Jepang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$450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Bogor</a:t>
                      </a:r>
                      <a:endParaRPr lang="en-ID" sz="1500" b="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B. Mandarin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$500</a:t>
                      </a:r>
                      <a:endParaRPr lang="en-ID" sz="1500" b="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Bandung</a:t>
                      </a:r>
                      <a:endParaRPr lang="en-ID" sz="1500" b="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sz="1600" b="1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B. </a:t>
                      </a:r>
                      <a:r>
                        <a:rPr lang="en-US" sz="1600" dirty="0" err="1" smtClean="0"/>
                        <a:t>Perancis</a:t>
                      </a:r>
                      <a:endParaRPr lang="en-ID" sz="1600" b="1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$550</a:t>
                      </a:r>
                      <a:endParaRPr lang="en-ID" sz="1600" b="1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Jakarta</a:t>
                      </a:r>
                      <a:endParaRPr lang="en-ID" sz="1600" b="1" dirty="0"/>
                    </a:p>
                  </a:txBody>
                  <a:tcPr marL="44238" marR="4423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1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074" y="0"/>
            <a:ext cx="5949139" cy="4295278"/>
          </a:xfrm>
          <a:prstGeom prst="rect">
            <a:avLst/>
          </a:prstGeom>
        </p:spPr>
      </p:pic>
      <p:pic>
        <p:nvPicPr>
          <p:cNvPr id="1028" name="Picture 4" descr="Hasil gambar untuk field basisdata adala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689" y="3313515"/>
            <a:ext cx="7564769" cy="337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85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sil gambar untuk field basisdata adal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528" y="138112"/>
            <a:ext cx="8934637" cy="670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85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1"/>
            <a:r>
              <a:rPr lang="en-US" altLang="en-US" sz="36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Primary key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3538" lvl="2" indent="-363538" eaLnBrk="1" hangingPunct="1"/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 yang </a:t>
            </a:r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mengidentifikasikan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record </a:t>
            </a:r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file</a:t>
            </a:r>
          </a:p>
          <a:p>
            <a:pPr marL="363538" lvl="2" indent="-363538" eaLnBrk="1" hangingPunct="1"/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Bersifat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unik</a:t>
            </a:r>
            <a:endParaRPr lang="en-US" alt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614022" y="3835483"/>
            <a:ext cx="4287931" cy="17543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Tahoma" panose="020B0604030504040204" pitchFamily="34" charset="0"/>
              </a:rPr>
              <a:t>NIM		</a:t>
            </a:r>
            <a:r>
              <a:rPr lang="en-US" altLang="en-US" b="1" dirty="0" smtClean="0">
                <a:latin typeface="Tahoma" panose="020B0604030504040204" pitchFamily="34" charset="0"/>
              </a:rPr>
              <a:t>	NAMA</a:t>
            </a:r>
            <a:r>
              <a:rPr lang="en-US" altLang="en-US" b="1" dirty="0">
                <a:latin typeface="Tahoma" panose="020B0604030504040204" pitchFamily="34" charset="0"/>
              </a:rPr>
              <a:t>		UMUR	</a:t>
            </a:r>
          </a:p>
          <a:p>
            <a:pPr eaLnBrk="1" hangingPunct="1"/>
            <a:r>
              <a:rPr lang="en-US" altLang="en-US" b="1" dirty="0">
                <a:latin typeface="Tahoma" panose="020B0604030504040204" pitchFamily="34" charset="0"/>
              </a:rPr>
              <a:t>0222500250	</a:t>
            </a:r>
            <a:r>
              <a:rPr lang="en-US" altLang="en-US" b="1" dirty="0" smtClean="0">
                <a:latin typeface="Tahoma" panose="020B0604030504040204" pitchFamily="34" charset="0"/>
              </a:rPr>
              <a:t>TUTI</a:t>
            </a:r>
            <a:r>
              <a:rPr lang="en-US" altLang="en-US" b="1" dirty="0">
                <a:latin typeface="Tahoma" panose="020B0604030504040204" pitchFamily="34" charset="0"/>
              </a:rPr>
              <a:t>		21	</a:t>
            </a:r>
          </a:p>
          <a:p>
            <a:pPr eaLnBrk="1" hangingPunct="1"/>
            <a:r>
              <a:rPr lang="en-US" altLang="en-US" b="1" dirty="0">
                <a:latin typeface="Tahoma" panose="020B0604030504040204" pitchFamily="34" charset="0"/>
              </a:rPr>
              <a:t>0222300023	WATI		20	</a:t>
            </a:r>
          </a:p>
          <a:p>
            <a:pPr eaLnBrk="1" hangingPunct="1"/>
            <a:r>
              <a:rPr lang="en-US" altLang="en-US" b="1" dirty="0">
                <a:latin typeface="Tahoma" panose="020B0604030504040204" pitchFamily="34" charset="0"/>
              </a:rPr>
              <a:t>0144500024	</a:t>
            </a:r>
            <a:r>
              <a:rPr lang="en-US" altLang="en-US" b="1" dirty="0" smtClean="0">
                <a:latin typeface="Tahoma" panose="020B0604030504040204" pitchFamily="34" charset="0"/>
              </a:rPr>
              <a:t>ALE	</a:t>
            </a:r>
            <a:r>
              <a:rPr lang="en-US" altLang="en-US" b="1" dirty="0">
                <a:latin typeface="Tahoma" panose="020B0604030504040204" pitchFamily="34" charset="0"/>
              </a:rPr>
              <a:t>		24	</a:t>
            </a:r>
          </a:p>
          <a:p>
            <a:pPr eaLnBrk="1" hangingPunct="1"/>
            <a:endParaRPr lang="en-US" altLang="en-US" b="1" dirty="0"/>
          </a:p>
        </p:txBody>
      </p:sp>
      <p:sp>
        <p:nvSpPr>
          <p:cNvPr id="31749" name="AutoShape 5"/>
          <p:cNvSpPr>
            <a:spLocks/>
          </p:cNvSpPr>
          <p:nvPr/>
        </p:nvSpPr>
        <p:spPr bwMode="auto">
          <a:xfrm>
            <a:off x="6643500" y="2904331"/>
            <a:ext cx="2160588" cy="330200"/>
          </a:xfrm>
          <a:prstGeom prst="accentBorderCallout2">
            <a:avLst>
              <a:gd name="adj1" fmla="val 34616"/>
              <a:gd name="adj2" fmla="val -3528"/>
              <a:gd name="adj3" fmla="val 34616"/>
              <a:gd name="adj4" fmla="val -12491"/>
              <a:gd name="adj5" fmla="val 253106"/>
              <a:gd name="adj6" fmla="val -7704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Primari Key</a:t>
            </a:r>
          </a:p>
        </p:txBody>
      </p:sp>
    </p:spTree>
    <p:extLst>
      <p:ext uri="{BB962C8B-B14F-4D97-AF65-F5344CB8AC3E}">
        <p14:creationId xmlns:p14="http://schemas.microsoft.com/office/powerpoint/2010/main" val="150964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1"/>
            <a:r>
              <a:rPr lang="en-US" altLang="en-US" sz="36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Secondary </a:t>
            </a:r>
            <a:r>
              <a:rPr lang="en-US" altLang="en-US" sz="3600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Key</a:t>
            </a:r>
            <a:endParaRPr lang="en-US" altLang="en-US" sz="3600" b="1" i="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3538" lvl="2" indent="-363538" eaLnBrk="1" hangingPunct="1"/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 yang </a:t>
            </a:r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mengidentifikasikan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record </a:t>
            </a:r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file</a:t>
            </a:r>
          </a:p>
          <a:p>
            <a:pPr marL="363538" lvl="2" indent="-363538" eaLnBrk="1" hangingPunct="1"/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bersifat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unik</a:t>
            </a:r>
            <a:endParaRPr lang="en-US" alt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071813" y="3810000"/>
            <a:ext cx="4512328" cy="1754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endParaRPr lang="en-US" altLang="en-US" b="1" dirty="0">
              <a:latin typeface="Tahoma" panose="020B0604030504040204" pitchFamily="34" charset="0"/>
            </a:endParaRPr>
          </a:p>
          <a:p>
            <a:pPr eaLnBrk="1" hangingPunct="1"/>
            <a:r>
              <a:rPr lang="en-US" altLang="en-US" b="1" dirty="0">
                <a:latin typeface="Tahoma" panose="020B0604030504040204" pitchFamily="34" charset="0"/>
              </a:rPr>
              <a:t>NIM		</a:t>
            </a:r>
            <a:r>
              <a:rPr lang="en-US" altLang="en-US" b="1" dirty="0" smtClean="0">
                <a:latin typeface="Tahoma" panose="020B0604030504040204" pitchFamily="34" charset="0"/>
              </a:rPr>
              <a:t>	NAMA</a:t>
            </a:r>
            <a:r>
              <a:rPr lang="en-US" altLang="en-US" b="1" dirty="0">
                <a:latin typeface="Tahoma" panose="020B0604030504040204" pitchFamily="34" charset="0"/>
              </a:rPr>
              <a:t>		UMUR	</a:t>
            </a:r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</a:rPr>
              <a:t>0222500250	</a:t>
            </a:r>
            <a:r>
              <a:rPr lang="en-US" altLang="en-US" dirty="0" smtClean="0">
                <a:latin typeface="Tahoma" panose="020B0604030504040204" pitchFamily="34" charset="0"/>
              </a:rPr>
              <a:t>	TUTI</a:t>
            </a:r>
            <a:r>
              <a:rPr lang="en-US" altLang="en-US" dirty="0">
                <a:latin typeface="Tahoma" panose="020B0604030504040204" pitchFamily="34" charset="0"/>
              </a:rPr>
              <a:t>		21	</a:t>
            </a:r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</a:rPr>
              <a:t>0222300023	</a:t>
            </a:r>
            <a:r>
              <a:rPr lang="en-US" altLang="en-US" dirty="0" smtClean="0">
                <a:latin typeface="Tahoma" panose="020B0604030504040204" pitchFamily="34" charset="0"/>
              </a:rPr>
              <a:t>	WATI</a:t>
            </a:r>
            <a:r>
              <a:rPr lang="en-US" altLang="en-US" dirty="0">
                <a:latin typeface="Tahoma" panose="020B0604030504040204" pitchFamily="34" charset="0"/>
              </a:rPr>
              <a:t>		20	</a:t>
            </a:r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</a:rPr>
              <a:t>0144500024	</a:t>
            </a:r>
            <a:r>
              <a:rPr lang="en-US" altLang="en-US" dirty="0" smtClean="0">
                <a:latin typeface="Tahoma" panose="020B0604030504040204" pitchFamily="34" charset="0"/>
              </a:rPr>
              <a:t>	ALE</a:t>
            </a:r>
            <a:r>
              <a:rPr lang="en-US" altLang="en-US" dirty="0">
                <a:latin typeface="Tahoma" panose="020B0604030504040204" pitchFamily="34" charset="0"/>
              </a:rPr>
              <a:t>		</a:t>
            </a:r>
            <a:r>
              <a:rPr lang="en-US" altLang="en-US" dirty="0" smtClean="0">
                <a:latin typeface="Tahoma" panose="020B0604030504040204" pitchFamily="34" charset="0"/>
              </a:rPr>
              <a:t>	24</a:t>
            </a:r>
            <a:r>
              <a:rPr lang="en-US" altLang="en-US" dirty="0">
                <a:latin typeface="Tahoma" panose="020B0604030504040204" pitchFamily="34" charset="0"/>
              </a:rPr>
              <a:t>	</a:t>
            </a:r>
          </a:p>
          <a:p>
            <a:pPr eaLnBrk="1" hangingPunct="1"/>
            <a:endParaRPr lang="en-US" altLang="en-US" b="1" dirty="0"/>
          </a:p>
        </p:txBody>
      </p:sp>
      <p:sp>
        <p:nvSpPr>
          <p:cNvPr id="32773" name="AutoShape 5"/>
          <p:cNvSpPr>
            <a:spLocks/>
          </p:cNvSpPr>
          <p:nvPr/>
        </p:nvSpPr>
        <p:spPr bwMode="auto">
          <a:xfrm>
            <a:off x="6390902" y="5825603"/>
            <a:ext cx="1782763" cy="431800"/>
          </a:xfrm>
          <a:prstGeom prst="accentBorderCallout2">
            <a:avLst>
              <a:gd name="adj1" fmla="val 26472"/>
              <a:gd name="adj2" fmla="val -4273"/>
              <a:gd name="adj3" fmla="val 26472"/>
              <a:gd name="adj4" fmla="val -32324"/>
              <a:gd name="adj5" fmla="val -103310"/>
              <a:gd name="adj6" fmla="val -6144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Secondary Key</a:t>
            </a:r>
          </a:p>
        </p:txBody>
      </p:sp>
    </p:spTree>
    <p:extLst>
      <p:ext uri="{BB962C8B-B14F-4D97-AF65-F5344CB8AC3E}">
        <p14:creationId xmlns:p14="http://schemas.microsoft.com/office/powerpoint/2010/main" val="405946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1"/>
            <a:r>
              <a:rPr lang="en-US" altLang="en-US" sz="32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Candidate </a:t>
            </a:r>
            <a:r>
              <a:rPr lang="en-US" altLang="en-US" sz="3200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Key</a:t>
            </a:r>
            <a:endParaRPr lang="en-US" altLang="en-US" sz="3200" b="1" i="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2" indent="0" eaLnBrk="1" hangingPunct="1">
              <a:buNone/>
            </a:pP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Field-field yang </a:t>
            </a:r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dipilih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dipakai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primary key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782889" y="2924176"/>
            <a:ext cx="6804864" cy="17543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r>
              <a:rPr lang="en-US" altLang="en-US" b="1" dirty="0">
                <a:latin typeface="Tahoma" panose="020B0604030504040204" pitchFamily="34" charset="0"/>
              </a:rPr>
              <a:t>		</a:t>
            </a:r>
          </a:p>
          <a:p>
            <a:pPr eaLnBrk="1" hangingPunct="1"/>
            <a:r>
              <a:rPr lang="en-US" altLang="en-US" b="1" dirty="0">
                <a:latin typeface="Tahoma" panose="020B0604030504040204" pitchFamily="34" charset="0"/>
              </a:rPr>
              <a:t>NIM		</a:t>
            </a:r>
            <a:r>
              <a:rPr lang="en-US" altLang="en-US" b="1" dirty="0" smtClean="0">
                <a:latin typeface="Tahoma" panose="020B0604030504040204" pitchFamily="34" charset="0"/>
              </a:rPr>
              <a:t>	NAMA</a:t>
            </a:r>
            <a:r>
              <a:rPr lang="en-US" altLang="en-US" b="1" dirty="0">
                <a:latin typeface="Tahoma" panose="020B0604030504040204" pitchFamily="34" charset="0"/>
              </a:rPr>
              <a:t>	</a:t>
            </a:r>
            <a:r>
              <a:rPr lang="en-US" altLang="en-US" b="1" dirty="0" smtClean="0">
                <a:latin typeface="Tahoma" panose="020B0604030504040204" pitchFamily="34" charset="0"/>
              </a:rPr>
              <a:t>	NO_KWIT</a:t>
            </a:r>
            <a:r>
              <a:rPr lang="en-US" altLang="en-US" b="1" dirty="0">
                <a:latin typeface="Tahoma" panose="020B0604030504040204" pitchFamily="34" charset="0"/>
              </a:rPr>
              <a:t>	</a:t>
            </a:r>
            <a:r>
              <a:rPr lang="en-US" altLang="en-US" b="1" dirty="0" smtClean="0">
                <a:latin typeface="Tahoma" panose="020B0604030504040204" pitchFamily="34" charset="0"/>
              </a:rPr>
              <a:t>	JUMLAH</a:t>
            </a:r>
            <a:r>
              <a:rPr lang="en-US" altLang="en-US" b="1" dirty="0">
                <a:latin typeface="Tahoma" panose="020B0604030504040204" pitchFamily="34" charset="0"/>
              </a:rPr>
              <a:t>	</a:t>
            </a:r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</a:rPr>
              <a:t>0222500250	</a:t>
            </a:r>
            <a:r>
              <a:rPr lang="en-US" altLang="en-US" dirty="0" smtClean="0">
                <a:latin typeface="Tahoma" panose="020B0604030504040204" pitchFamily="34" charset="0"/>
              </a:rPr>
              <a:t>	TUTI</a:t>
            </a:r>
            <a:r>
              <a:rPr lang="en-US" altLang="en-US" dirty="0">
                <a:latin typeface="Tahoma" panose="020B0604030504040204" pitchFamily="34" charset="0"/>
              </a:rPr>
              <a:t>	</a:t>
            </a:r>
            <a:r>
              <a:rPr lang="en-US" altLang="en-US" dirty="0" smtClean="0">
                <a:latin typeface="Tahoma" panose="020B0604030504040204" pitchFamily="34" charset="0"/>
              </a:rPr>
              <a:t>	789</a:t>
            </a:r>
            <a:r>
              <a:rPr lang="en-US" altLang="en-US" dirty="0">
                <a:latin typeface="Tahoma" panose="020B0604030504040204" pitchFamily="34" charset="0"/>
              </a:rPr>
              <a:t>		</a:t>
            </a:r>
            <a:r>
              <a:rPr lang="en-US" altLang="en-US" dirty="0" smtClean="0">
                <a:latin typeface="Tahoma" panose="020B0604030504040204" pitchFamily="34" charset="0"/>
              </a:rPr>
              <a:t>		50000</a:t>
            </a:r>
            <a:r>
              <a:rPr lang="en-US" altLang="en-US" dirty="0">
                <a:latin typeface="Tahoma" panose="020B0604030504040204" pitchFamily="34" charset="0"/>
              </a:rPr>
              <a:t>	</a:t>
            </a:r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</a:rPr>
              <a:t>0222300023	</a:t>
            </a:r>
            <a:r>
              <a:rPr lang="en-US" altLang="en-US" dirty="0" smtClean="0">
                <a:latin typeface="Tahoma" panose="020B0604030504040204" pitchFamily="34" charset="0"/>
              </a:rPr>
              <a:t>	WATI</a:t>
            </a:r>
            <a:r>
              <a:rPr lang="en-US" altLang="en-US" dirty="0">
                <a:latin typeface="Tahoma" panose="020B0604030504040204" pitchFamily="34" charset="0"/>
              </a:rPr>
              <a:t>	</a:t>
            </a:r>
            <a:r>
              <a:rPr lang="en-US" altLang="en-US" dirty="0" smtClean="0">
                <a:latin typeface="Tahoma" panose="020B0604030504040204" pitchFamily="34" charset="0"/>
              </a:rPr>
              <a:t>	254</a:t>
            </a:r>
            <a:r>
              <a:rPr lang="en-US" altLang="en-US" dirty="0">
                <a:latin typeface="Tahoma" panose="020B0604030504040204" pitchFamily="34" charset="0"/>
              </a:rPr>
              <a:t>		</a:t>
            </a:r>
            <a:r>
              <a:rPr lang="en-US" altLang="en-US" dirty="0" smtClean="0">
                <a:latin typeface="Tahoma" panose="020B0604030504040204" pitchFamily="34" charset="0"/>
              </a:rPr>
              <a:t>		60000</a:t>
            </a:r>
            <a:r>
              <a:rPr lang="en-US" altLang="en-US" dirty="0">
                <a:latin typeface="Tahoma" panose="020B0604030504040204" pitchFamily="34" charset="0"/>
              </a:rPr>
              <a:t>	</a:t>
            </a:r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</a:rPr>
              <a:t>0144500024	</a:t>
            </a:r>
            <a:r>
              <a:rPr lang="en-US" altLang="en-US" dirty="0" smtClean="0">
                <a:latin typeface="Tahoma" panose="020B0604030504040204" pitchFamily="34" charset="0"/>
              </a:rPr>
              <a:t>	ALE</a:t>
            </a:r>
            <a:r>
              <a:rPr lang="en-US" altLang="en-US" dirty="0">
                <a:latin typeface="Tahoma" panose="020B0604030504040204" pitchFamily="34" charset="0"/>
              </a:rPr>
              <a:t>	</a:t>
            </a:r>
            <a:r>
              <a:rPr lang="en-US" altLang="en-US" dirty="0" smtClean="0">
                <a:latin typeface="Tahoma" panose="020B0604030504040204" pitchFamily="34" charset="0"/>
              </a:rPr>
              <a:t>		365</a:t>
            </a:r>
            <a:r>
              <a:rPr lang="en-US" altLang="en-US" dirty="0">
                <a:latin typeface="Tahoma" panose="020B0604030504040204" pitchFamily="34" charset="0"/>
              </a:rPr>
              <a:t>		</a:t>
            </a:r>
            <a:r>
              <a:rPr lang="en-US" altLang="en-US" dirty="0" smtClean="0">
                <a:latin typeface="Tahoma" panose="020B0604030504040204" pitchFamily="34" charset="0"/>
              </a:rPr>
              <a:t>		80000</a:t>
            </a:r>
            <a:r>
              <a:rPr lang="en-US" altLang="en-US" dirty="0">
                <a:latin typeface="Tahoma" panose="020B0604030504040204" pitchFamily="34" charset="0"/>
              </a:rPr>
              <a:t>	</a:t>
            </a:r>
          </a:p>
          <a:p>
            <a:pPr eaLnBrk="1" hangingPunct="1"/>
            <a:endParaRPr lang="en-US" altLang="en-US" dirty="0"/>
          </a:p>
        </p:txBody>
      </p:sp>
      <p:grpSp>
        <p:nvGrpSpPr>
          <p:cNvPr id="33797" name="Group 5"/>
          <p:cNvGrpSpPr>
            <a:grpSpLocks/>
          </p:cNvGrpSpPr>
          <p:nvPr/>
        </p:nvGrpSpPr>
        <p:grpSpPr bwMode="auto">
          <a:xfrm>
            <a:off x="4106022" y="4563120"/>
            <a:ext cx="1944688" cy="1311275"/>
            <a:chOff x="1474" y="2750"/>
            <a:chExt cx="1225" cy="826"/>
          </a:xfrm>
        </p:grpSpPr>
        <p:sp>
          <p:nvSpPr>
            <p:cNvPr id="33798" name="Text Box 6"/>
            <p:cNvSpPr txBox="1">
              <a:spLocks noChangeArrowheads="1"/>
            </p:cNvSpPr>
            <p:nvPr/>
          </p:nvSpPr>
          <p:spPr bwMode="auto">
            <a:xfrm>
              <a:off x="1474" y="3339"/>
              <a:ext cx="1225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Candicate key</a:t>
              </a:r>
            </a:p>
          </p:txBody>
        </p:sp>
        <p:sp>
          <p:nvSpPr>
            <p:cNvPr id="33799" name="Line 7"/>
            <p:cNvSpPr>
              <a:spLocks noChangeShapeType="1"/>
            </p:cNvSpPr>
            <p:nvPr/>
          </p:nvSpPr>
          <p:spPr bwMode="auto">
            <a:xfrm flipV="1">
              <a:off x="2109" y="2750"/>
              <a:ext cx="590" cy="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0" name="Line 8"/>
            <p:cNvSpPr>
              <a:spLocks noChangeShapeType="1"/>
            </p:cNvSpPr>
            <p:nvPr/>
          </p:nvSpPr>
          <p:spPr bwMode="auto">
            <a:xfrm flipH="1" flipV="1">
              <a:off x="1565" y="2750"/>
              <a:ext cx="499" cy="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6667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933700" y="3822948"/>
            <a:ext cx="18002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1"/>
            <a:r>
              <a:rPr lang="en-US" altLang="en-US" sz="32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Composite </a:t>
            </a:r>
            <a:r>
              <a:rPr lang="en-US" altLang="en-US" sz="3200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Key</a:t>
            </a:r>
            <a:endParaRPr lang="en-US" altLang="en-US" sz="3200" b="1" i="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2" indent="0" eaLnBrk="1" hangingPunct="1">
              <a:buNone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Primary key yang </a:t>
            </a:r>
            <a:r>
              <a:rPr lang="en-US" alt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dibentuk</a:t>
            </a: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field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933700" y="2977069"/>
            <a:ext cx="604837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endParaRPr lang="en-US" altLang="en-US" b="1" dirty="0">
              <a:latin typeface="Tahoma" panose="020B0604030504040204" pitchFamily="34" charset="0"/>
            </a:endParaRPr>
          </a:p>
          <a:p>
            <a:pPr eaLnBrk="1" hangingPunct="1"/>
            <a:r>
              <a:rPr lang="en-US" altLang="en-US" b="1" dirty="0">
                <a:latin typeface="Tahoma" panose="020B0604030504040204" pitchFamily="34" charset="0"/>
              </a:rPr>
              <a:t>HARI	  RUANG	MATA KULIAH	</a:t>
            </a:r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</a:rPr>
              <a:t>SELASA	  322		LOGIKA MATEMATIKA	</a:t>
            </a:r>
          </a:p>
          <a:p>
            <a:pPr eaLnBrk="1" hangingPunct="1"/>
            <a:r>
              <a:rPr lang="en-US" altLang="en-US" b="1" dirty="0">
                <a:latin typeface="Tahoma" panose="020B0604030504040204" pitchFamily="34" charset="0"/>
              </a:rPr>
              <a:t>SELASA   321</a:t>
            </a:r>
            <a:r>
              <a:rPr lang="en-US" altLang="en-US" dirty="0">
                <a:latin typeface="Tahoma" panose="020B0604030504040204" pitchFamily="34" charset="0"/>
              </a:rPr>
              <a:t>		PANCASILA	</a:t>
            </a:r>
          </a:p>
          <a:p>
            <a:pPr eaLnBrk="1" hangingPunct="1"/>
            <a:r>
              <a:rPr lang="en-US" altLang="en-US" dirty="0">
                <a:latin typeface="Tahoma" panose="020B0604030504040204" pitchFamily="34" charset="0"/>
              </a:rPr>
              <a:t>SELASA	  333		KEWARGANEGARAAN</a:t>
            </a:r>
            <a:r>
              <a:rPr lang="en-US" altLang="en-US" b="1" dirty="0">
                <a:latin typeface="Tahoma" panose="020B0604030504040204" pitchFamily="34" charset="0"/>
              </a:rPr>
              <a:t>	</a:t>
            </a:r>
          </a:p>
          <a:p>
            <a:pPr eaLnBrk="1" hangingPunct="1"/>
            <a:endParaRPr lang="en-US" altLang="en-US" b="1" dirty="0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H="1" flipV="1">
            <a:off x="4602282" y="4164110"/>
            <a:ext cx="649287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4602282" y="5295847"/>
            <a:ext cx="2087562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Composite key</a:t>
            </a:r>
          </a:p>
        </p:txBody>
      </p:sp>
    </p:spTree>
    <p:extLst>
      <p:ext uri="{BB962C8B-B14F-4D97-AF65-F5344CB8AC3E}">
        <p14:creationId xmlns:p14="http://schemas.microsoft.com/office/powerpoint/2010/main" val="296443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1"/>
            <a:r>
              <a:rPr lang="en-US" altLang="en-US" sz="4000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Foreign Key</a:t>
            </a:r>
            <a:br>
              <a:rPr lang="en-US" altLang="en-US" sz="4000" b="1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altLang="en-US" sz="27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Field yang </a:t>
            </a:r>
            <a:r>
              <a:rPr lang="en-US" altLang="en-US" sz="2700" i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bukan</a:t>
            </a:r>
            <a:r>
              <a:rPr lang="en-US" altLang="en-US" sz="27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key, </a:t>
            </a:r>
            <a:r>
              <a:rPr lang="en-US" altLang="en-US" sz="2700" i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US" altLang="en-US" sz="27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i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altLang="en-US" sz="27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key </a:t>
            </a:r>
            <a:r>
              <a:rPr lang="en-US" altLang="en-US" sz="2700" i="1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altLang="en-US" sz="27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file yang lain.</a:t>
            </a:r>
            <a:endParaRPr lang="en-US" altLang="en-US" sz="4000" b="1" i="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000375" y="4724400"/>
            <a:ext cx="5975350" cy="1568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buFont typeface="Courier New" panose="02070309020205020404" pitchFamily="49" charset="0"/>
              <a:buNone/>
            </a:pPr>
            <a:endParaRPr lang="en-US" altLang="en-US" sz="1600" b="1" dirty="0">
              <a:latin typeface="Tahoma" panose="020B0604030504040204" pitchFamily="34" charset="0"/>
            </a:endParaRPr>
          </a:p>
          <a:p>
            <a:pPr eaLnBrk="1" hangingPunct="1"/>
            <a:r>
              <a:rPr lang="en-US" altLang="en-US" sz="1600" b="1" dirty="0">
                <a:latin typeface="Tahoma" panose="020B0604030504040204" pitchFamily="34" charset="0"/>
              </a:rPr>
              <a:t>KD_MK	MATAKULIAH	SKS	</a:t>
            </a:r>
            <a:r>
              <a:rPr lang="en-US" altLang="en-US" sz="1600" b="1" dirty="0" smtClean="0">
                <a:latin typeface="Tahoma" panose="020B0604030504040204" pitchFamily="34" charset="0"/>
              </a:rPr>
              <a:t>	KD_DOSEN</a:t>
            </a:r>
            <a:r>
              <a:rPr lang="en-US" altLang="en-US" sz="1600" b="1" dirty="0">
                <a:latin typeface="Tahoma" panose="020B0604030504040204" pitchFamily="34" charset="0"/>
              </a:rPr>
              <a:t>	</a:t>
            </a:r>
          </a:p>
          <a:p>
            <a:pPr eaLnBrk="1" hangingPunct="1"/>
            <a:r>
              <a:rPr lang="en-US" altLang="en-US" sz="1600" dirty="0">
                <a:latin typeface="Tahoma" panose="020B0604030504040204" pitchFamily="34" charset="0"/>
              </a:rPr>
              <a:t>N18	</a:t>
            </a:r>
            <a:r>
              <a:rPr lang="en-US" altLang="en-US" sz="1600" dirty="0" smtClean="0">
                <a:latin typeface="Tahoma" panose="020B0604030504040204" pitchFamily="34" charset="0"/>
              </a:rPr>
              <a:t>	MANAJEMEN</a:t>
            </a:r>
            <a:r>
              <a:rPr lang="en-US" altLang="en-US" sz="1600" dirty="0">
                <a:latin typeface="Tahoma" panose="020B0604030504040204" pitchFamily="34" charset="0"/>
              </a:rPr>
              <a:t>	</a:t>
            </a:r>
            <a:r>
              <a:rPr lang="en-US" altLang="en-US" sz="1600" dirty="0" smtClean="0">
                <a:latin typeface="Tahoma" panose="020B0604030504040204" pitchFamily="34" charset="0"/>
              </a:rPr>
              <a:t>	2</a:t>
            </a:r>
            <a:r>
              <a:rPr lang="en-US" altLang="en-US" sz="1600" dirty="0">
                <a:latin typeface="Tahoma" panose="020B0604030504040204" pitchFamily="34" charset="0"/>
              </a:rPr>
              <a:t>	</a:t>
            </a:r>
            <a:r>
              <a:rPr lang="en-US" altLang="en-US" sz="1600" dirty="0" smtClean="0">
                <a:latin typeface="Tahoma" panose="020B0604030504040204" pitchFamily="34" charset="0"/>
              </a:rPr>
              <a:t>	D231</a:t>
            </a:r>
            <a:r>
              <a:rPr lang="en-US" altLang="en-US" sz="1600" dirty="0">
                <a:latin typeface="Tahoma" panose="020B0604030504040204" pitchFamily="34" charset="0"/>
              </a:rPr>
              <a:t>	</a:t>
            </a:r>
          </a:p>
          <a:p>
            <a:pPr eaLnBrk="1" hangingPunct="1"/>
            <a:r>
              <a:rPr lang="en-US" altLang="en-US" sz="1600" dirty="0">
                <a:latin typeface="Tahoma" panose="020B0604030504040204" pitchFamily="34" charset="0"/>
              </a:rPr>
              <a:t>P25	</a:t>
            </a:r>
            <a:r>
              <a:rPr lang="en-US" altLang="en-US" sz="1600" dirty="0" smtClean="0">
                <a:latin typeface="Tahoma" panose="020B0604030504040204" pitchFamily="34" charset="0"/>
              </a:rPr>
              <a:t>	PASCAL</a:t>
            </a:r>
            <a:r>
              <a:rPr lang="en-US" altLang="en-US" sz="1600" dirty="0">
                <a:latin typeface="Tahoma" panose="020B0604030504040204" pitchFamily="34" charset="0"/>
              </a:rPr>
              <a:t>		</a:t>
            </a:r>
            <a:r>
              <a:rPr lang="en-US" altLang="en-US" sz="1600" dirty="0" smtClean="0">
                <a:latin typeface="Tahoma" panose="020B0604030504040204" pitchFamily="34" charset="0"/>
              </a:rPr>
              <a:t>	4</a:t>
            </a:r>
            <a:r>
              <a:rPr lang="en-US" altLang="en-US" sz="1600" dirty="0">
                <a:latin typeface="Tahoma" panose="020B0604030504040204" pitchFamily="34" charset="0"/>
              </a:rPr>
              <a:t>	</a:t>
            </a:r>
            <a:r>
              <a:rPr lang="en-US" altLang="en-US" sz="1600" dirty="0" smtClean="0">
                <a:latin typeface="Tahoma" panose="020B0604030504040204" pitchFamily="34" charset="0"/>
              </a:rPr>
              <a:t>	D453</a:t>
            </a:r>
            <a:r>
              <a:rPr lang="en-US" altLang="en-US" sz="1600" dirty="0">
                <a:latin typeface="Tahoma" panose="020B0604030504040204" pitchFamily="34" charset="0"/>
              </a:rPr>
              <a:t>	</a:t>
            </a:r>
          </a:p>
          <a:p>
            <a:pPr eaLnBrk="1" hangingPunct="1"/>
            <a:r>
              <a:rPr lang="en-US" altLang="en-US" sz="1600" dirty="0">
                <a:latin typeface="Tahoma" panose="020B0604030504040204" pitchFamily="34" charset="0"/>
              </a:rPr>
              <a:t>K1A	</a:t>
            </a:r>
            <a:r>
              <a:rPr lang="en-US" altLang="en-US" sz="1600" dirty="0" smtClean="0">
                <a:latin typeface="Tahoma" panose="020B0604030504040204" pitchFamily="34" charset="0"/>
              </a:rPr>
              <a:t>	INTERNET</a:t>
            </a:r>
            <a:r>
              <a:rPr lang="en-US" altLang="en-US" sz="1600" dirty="0">
                <a:latin typeface="Tahoma" panose="020B0604030504040204" pitchFamily="34" charset="0"/>
              </a:rPr>
              <a:t>	</a:t>
            </a:r>
            <a:r>
              <a:rPr lang="en-US" altLang="en-US" sz="1600" dirty="0" smtClean="0">
                <a:latin typeface="Tahoma" panose="020B0604030504040204" pitchFamily="34" charset="0"/>
              </a:rPr>
              <a:t>	2</a:t>
            </a:r>
            <a:r>
              <a:rPr lang="en-US" altLang="en-US" sz="1600" dirty="0">
                <a:latin typeface="Tahoma" panose="020B0604030504040204" pitchFamily="34" charset="0"/>
              </a:rPr>
              <a:t>	</a:t>
            </a:r>
            <a:r>
              <a:rPr lang="en-US" altLang="en-US" sz="1600" dirty="0" smtClean="0">
                <a:latin typeface="Tahoma" panose="020B0604030504040204" pitchFamily="34" charset="0"/>
              </a:rPr>
              <a:t>	D232</a:t>
            </a:r>
            <a:r>
              <a:rPr lang="en-US" altLang="en-US" sz="1600" dirty="0">
                <a:latin typeface="Tahoma" panose="020B0604030504040204" pitchFamily="34" charset="0"/>
              </a:rPr>
              <a:t>		</a:t>
            </a:r>
          </a:p>
          <a:p>
            <a:pPr eaLnBrk="1" hangingPunct="1"/>
            <a:endParaRPr lang="en-US" altLang="en-US" sz="1600" dirty="0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071813" y="2420939"/>
            <a:ext cx="5256212" cy="1323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buFont typeface="Courier New" panose="02070309020205020404" pitchFamily="49" charset="0"/>
              <a:buChar char="o"/>
            </a:pPr>
            <a:endParaRPr lang="en-US" altLang="en-US" sz="1600" b="1">
              <a:latin typeface="Tahoma" panose="020B0604030504040204" pitchFamily="34" charset="0"/>
            </a:endParaRPr>
          </a:p>
          <a:p>
            <a:pPr eaLnBrk="1" hangingPunct="1"/>
            <a:r>
              <a:rPr lang="en-US" altLang="en-US" sz="1600" b="1">
                <a:latin typeface="Tahoma" panose="020B0604030504040204" pitchFamily="34" charset="0"/>
              </a:rPr>
              <a:t>KD_DOSEN	NAMA	</a:t>
            </a:r>
          </a:p>
          <a:p>
            <a:pPr eaLnBrk="1" hangingPunct="1"/>
            <a:r>
              <a:rPr lang="en-US" altLang="en-US" sz="1600">
                <a:latin typeface="Tahoma" panose="020B0604030504040204" pitchFamily="34" charset="0"/>
              </a:rPr>
              <a:t>D232		Warsono, Drs</a:t>
            </a:r>
          </a:p>
          <a:p>
            <a:pPr eaLnBrk="1" hangingPunct="1"/>
            <a:r>
              <a:rPr lang="en-US" altLang="en-US" sz="1600">
                <a:latin typeface="Tahoma" panose="020B0604030504040204" pitchFamily="34" charset="0"/>
              </a:rPr>
              <a:t>D453		R. Faisal	</a:t>
            </a:r>
          </a:p>
          <a:p>
            <a:pPr eaLnBrk="1" hangingPunct="1"/>
            <a:r>
              <a:rPr lang="en-US" altLang="en-US" sz="1600">
                <a:latin typeface="Tahoma" panose="020B0604030504040204" pitchFamily="34" charset="0"/>
              </a:rPr>
              <a:t>D812		Tri Darmadi</a:t>
            </a:r>
            <a:endParaRPr lang="en-US" altLang="en-US" sz="1600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3432175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3432175" y="4508500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3000375" y="4124325"/>
            <a:ext cx="17287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Primary key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6167438" y="3967164"/>
            <a:ext cx="144145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Foreign key</a:t>
            </a:r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6888163" y="4365626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err="1" smtClean="0"/>
              <a:t>Abstraksi</a:t>
            </a:r>
            <a:r>
              <a:rPr lang="en-US" b="1" dirty="0" smtClean="0"/>
              <a:t> Data</a:t>
            </a:r>
            <a:endParaRPr lang="en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gambaran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umum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melihat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basis data.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Abstraksi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mempunyai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level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memberikan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gambaran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umum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yaitu</a:t>
            </a:r>
            <a:endParaRPr lang="en-ID" sz="2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r>
              <a:rPr lang="en-ID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 View</a:t>
            </a:r>
          </a:p>
          <a:p>
            <a:pPr marL="457200" indent="-457200">
              <a:buAutoNum type="arabicPeriod"/>
            </a:pPr>
            <a:r>
              <a:rPr lang="en-ID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Conceptual View</a:t>
            </a:r>
          </a:p>
          <a:p>
            <a:pPr marL="457200" indent="-457200">
              <a:buAutoNum type="arabicPeriod"/>
            </a:pPr>
            <a:r>
              <a:rPr lang="en-ID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ID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xternal View</a:t>
            </a:r>
            <a:endParaRPr lang="en-ID" sz="24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https://2.bp.blogspot.com/-cI2HYsNGRWE/WdimppEsq0I/AAAAAAAABZU/XHMvMW5SCAsNUgljoBz4KGKh9SduhT3SgCLcBGAs/s1600/sbd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9546" y="3344275"/>
            <a:ext cx="3180715" cy="305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28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4800" dirty="0" err="1" smtClean="0"/>
              <a:t>Pendahuluan</a:t>
            </a:r>
            <a:r>
              <a:rPr lang="en-US" sz="4800" dirty="0" smtClean="0"/>
              <a:t>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basis data,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penyusun</a:t>
            </a:r>
            <a:r>
              <a:rPr lang="en-US" dirty="0"/>
              <a:t> basis data, </a:t>
            </a:r>
            <a:r>
              <a:rPr lang="en-US" dirty="0" err="1"/>
              <a:t>arsitektur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basis data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model </a:t>
            </a:r>
            <a:r>
              <a:rPr lang="en-US" dirty="0" err="1"/>
              <a:t>relasional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i="1" dirty="0" smtClean="0"/>
              <a:t>Entity Relationship Diagram</a:t>
            </a:r>
            <a:r>
              <a:rPr lang="en-US" dirty="0" smtClean="0"/>
              <a:t>);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/>
              <a:t>mapping </a:t>
            </a:r>
            <a:r>
              <a:rPr lang="en-US" dirty="0" err="1"/>
              <a:t>antara</a:t>
            </a:r>
            <a:r>
              <a:rPr lang="en-US" dirty="0"/>
              <a:t> model </a:t>
            </a:r>
            <a:r>
              <a:rPr lang="en-US" dirty="0" err="1"/>
              <a:t>konseptual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model </a:t>
            </a:r>
            <a:r>
              <a:rPr lang="en-US" dirty="0" err="1"/>
              <a:t>fisik</a:t>
            </a:r>
            <a:r>
              <a:rPr lang="en-US" dirty="0"/>
              <a:t> basis </a:t>
            </a:r>
            <a:r>
              <a:rPr lang="en-US" dirty="0" smtClean="0"/>
              <a:t>data;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normalisasi</a:t>
            </a:r>
            <a:r>
              <a:rPr lang="en-US" dirty="0" smtClean="0"/>
              <a:t> </a:t>
            </a:r>
            <a:r>
              <a:rPr lang="en-US" dirty="0"/>
              <a:t>basis data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rancangan</a:t>
            </a:r>
            <a:r>
              <a:rPr lang="en-US" dirty="0"/>
              <a:t> basis </a:t>
            </a:r>
            <a:r>
              <a:rPr lang="en-US" dirty="0" smtClean="0"/>
              <a:t>data</a:t>
            </a:r>
            <a:r>
              <a:rPr lang="en-US" dirty="0"/>
              <a:t>;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/>
              <a:t>pengolahan</a:t>
            </a:r>
            <a:r>
              <a:rPr lang="en-US" dirty="0"/>
              <a:t> basis data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relasional</a:t>
            </a:r>
            <a:r>
              <a:rPr lang="en-US" dirty="0"/>
              <a:t> yang </a:t>
            </a:r>
            <a:r>
              <a:rPr lang="en-US" dirty="0" err="1"/>
              <a:t>diperkuat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pengenalan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impelementasi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query (SQL) </a:t>
            </a:r>
            <a:r>
              <a:rPr lang="en-US" dirty="0" err="1"/>
              <a:t>melalui</a:t>
            </a:r>
            <a:r>
              <a:rPr lang="en-US" dirty="0"/>
              <a:t> DDL </a:t>
            </a:r>
            <a:r>
              <a:rPr lang="en-US" dirty="0" err="1"/>
              <a:t>dan</a:t>
            </a:r>
            <a:r>
              <a:rPr lang="en-US" dirty="0"/>
              <a:t> DML</a:t>
            </a:r>
          </a:p>
        </p:txBody>
      </p:sp>
    </p:spTree>
    <p:extLst>
      <p:ext uri="{BB962C8B-B14F-4D97-AF65-F5344CB8AC3E}">
        <p14:creationId xmlns:p14="http://schemas.microsoft.com/office/powerpoint/2010/main" val="295782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1" dirty="0" smtClean="0"/>
              <a:t>Physical View</a:t>
            </a:r>
            <a:endParaRPr lang="en-ID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level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terendah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abstraksi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data, yang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menunjukkan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sesungguhnya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disimpan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berapa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banyak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bit yang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pernyataan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D" sz="2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lapis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inilah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struktur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dijabarkan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rinci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D" sz="2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developer 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melihatnya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2050" name="Picture 2" descr="https://4.bp.blogspot.com/-eqQ9on5hvPI/WdimOVQ5muI/AAAAAAAABZI/hiBOU1s69Qki0pkyQpnCpVWNRL6ID11fACLcBGAs/s1600/Physical%2B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642" y="4820737"/>
            <a:ext cx="5340148" cy="175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67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1" dirty="0" smtClean="0"/>
              <a:t>Conceptual View</a:t>
            </a:r>
            <a:endParaRPr lang="en-ID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05" y="2370162"/>
            <a:ext cx="5894696" cy="3651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Lapis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konseptual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tinggi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lapis </a:t>
            </a:r>
            <a:r>
              <a:rPr lang="en-ID" sz="22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fisik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ID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D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Lapis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menunjukkan</a:t>
            </a:r>
            <a:r>
              <a:rPr lang="en-ID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sesungguhnya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disimpan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basisdata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juga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menjelaskan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hubungan-hubungan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antardata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keseluruhan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ID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D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dikendalikan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ID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administrator.</a:t>
            </a:r>
            <a:endParaRPr lang="en-ID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 descr="https://3.bp.blogspot.com/-D0rinUHwV3g/WdimTbIAN7I/AAAAAAAABZM/lfRwojSOe7EwvK-5cNKUv9tm4mpgHQDdQCLcBGAs/s1600/Conceptual%2B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2595175"/>
            <a:ext cx="613410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00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1" dirty="0" err="1" smtClean="0"/>
              <a:t>Eksternal</a:t>
            </a:r>
            <a:r>
              <a:rPr lang="en-US" b="1" i="1" dirty="0" smtClean="0"/>
              <a:t> View</a:t>
            </a:r>
            <a:endParaRPr lang="en-ID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ID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apis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tertinggi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abstraksi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data. </a:t>
            </a:r>
            <a:endParaRPr lang="en-ID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D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Lapis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menunjukkan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ingin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user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lihat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semuanya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ditampilkan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D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D" sz="2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ID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seorang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mahasiswa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ingin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melihat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datanya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melihat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dosen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ataupun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mahasiswa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lainnya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D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D" sz="2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Kegunaan</a:t>
            </a:r>
            <a:r>
              <a:rPr lang="en-ID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menyederhanakan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interaksi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antara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pemakai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(user)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</a:t>
            </a:r>
            <a: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ID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D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098" name="Picture 2" descr="https://4.bp.blogspot.com/-i_wppEYQpPA/WdimZz06qEI/AAAAAAAABZQ/itc3Qqz_Wk4fCPSZTZvPEt3RbPLPldY-ACLcBGAs/s1600/External%2B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800" y="5179384"/>
            <a:ext cx="10043002" cy="167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282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smtClean="0"/>
              <a:t>Model </a:t>
            </a:r>
            <a:r>
              <a:rPr lang="en-US" b="1" dirty="0" err="1" smtClean="0"/>
              <a:t>Skema</a:t>
            </a:r>
            <a:r>
              <a:rPr lang="en-US" b="1" dirty="0" smtClean="0"/>
              <a:t> Basis Data</a:t>
            </a:r>
            <a:endParaRPr lang="en-ID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850" indent="-450850">
              <a:buFont typeface="+mj-lt"/>
              <a:buAutoNum type="arabicPeriod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Model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Hirarki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0850" indent="-450850">
              <a:buFont typeface="+mj-lt"/>
              <a:buAutoNum type="arabicPeriod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Model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Jaringan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0850" indent="-450850">
              <a:buFont typeface="+mj-lt"/>
              <a:buAutoNum type="arabicPeriod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Model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Relasi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0850" indent="-45085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6983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smtClean="0"/>
              <a:t>Model </a:t>
            </a:r>
            <a:r>
              <a:rPr lang="en-US" b="1" dirty="0" err="1" smtClean="0"/>
              <a:t>Hirarki</a:t>
            </a:r>
            <a:endParaRPr lang="en-ID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9556" y="2288274"/>
            <a:ext cx="5514265" cy="36515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model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hirarki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, field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record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diatur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kelompok-kelompok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berhubungan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menyerupai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diagram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pohon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D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D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Record 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levelnya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rendah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berada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bawah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record yang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levelnya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tinggi</a:t>
            </a:r>
            <a:r>
              <a:rPr lang="en-ID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D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Model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mengikuti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pola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hirarki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organisasi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keluarga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dimana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terdapat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rekaman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data yang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berfungsi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bapak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” (parent-record)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berfungsi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anak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” (child-record),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pimpinan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‟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anak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buah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”.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70009474"/>
              </p:ext>
            </p:extLst>
          </p:nvPr>
        </p:nvGraphicFramePr>
        <p:xfrm>
          <a:off x="5609230" y="1100443"/>
          <a:ext cx="6318356" cy="4839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228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smtClean="0"/>
              <a:t>Model </a:t>
            </a:r>
            <a:r>
              <a:rPr lang="en-US" b="1" dirty="0" err="1" smtClean="0"/>
              <a:t>Jaringan</a:t>
            </a:r>
            <a:endParaRPr lang="en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444" y="2288274"/>
            <a:ext cx="5145774" cy="4440071"/>
          </a:xfrm>
        </p:spPr>
        <p:txBody>
          <a:bodyPr>
            <a:normAutofit fontScale="92500" lnSpcReduction="20000"/>
          </a:bodyPr>
          <a:lstStyle/>
          <a:p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Model database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jaringan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pengembangan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model database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hirarki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dimana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kelemahan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model database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hirarki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yaitu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ketidakmampuannya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mengelola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hubungan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banyak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banyak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ID" sz="2200" i="1" dirty="0">
                <a:latin typeface="Calibri" panose="020F0502020204030204" pitchFamily="34" charset="0"/>
                <a:cs typeface="Calibri" panose="020F0502020204030204" pitchFamily="34" charset="0"/>
              </a:rPr>
              <a:t>Many to Many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telah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diatasi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model database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jaringan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D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D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Konsep</a:t>
            </a:r>
            <a:r>
              <a:rPr lang="en-ID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database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jaringan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mirip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database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hierarkis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i="1" dirty="0">
                <a:latin typeface="Calibri" panose="020F0502020204030204" pitchFamily="34" charset="0"/>
                <a:cs typeface="Calibri" panose="020F0502020204030204" pitchFamily="34" charset="0"/>
              </a:rPr>
              <a:t>record child 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(level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rendah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i="1" dirty="0">
                <a:latin typeface="Calibri" panose="020F0502020204030204" pitchFamily="34" charset="0"/>
                <a:cs typeface="Calibri" panose="020F0502020204030204" pitchFamily="34" charset="0"/>
              </a:rPr>
              <a:t>record parent 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(level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tinggi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Selanjutnya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i="1" dirty="0">
                <a:latin typeface="Calibri" panose="020F0502020204030204" pitchFamily="34" charset="0"/>
                <a:cs typeface="Calibri" panose="020F0502020204030204" pitchFamily="34" charset="0"/>
              </a:rPr>
              <a:t>record child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dimiliki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ID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200" i="1" dirty="0">
                <a:latin typeface="Calibri" panose="020F0502020204030204" pitchFamily="34" charset="0"/>
                <a:cs typeface="Calibri" panose="020F0502020204030204" pitchFamily="34" charset="0"/>
              </a:rPr>
              <a:t>record parent.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D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146" name="Picture 2" descr="Hasil gambar untuk model basis data jaring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32"/>
          <a:stretch/>
        </p:blipFill>
        <p:spPr bwMode="auto">
          <a:xfrm>
            <a:off x="5623329" y="2454213"/>
            <a:ext cx="6200181" cy="246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11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smtClean="0"/>
              <a:t>Model </a:t>
            </a:r>
            <a:r>
              <a:rPr lang="en-US" b="1" dirty="0" err="1" smtClean="0"/>
              <a:t>Relasi</a:t>
            </a:r>
            <a:endParaRPr lang="en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910" y="2342865"/>
            <a:ext cx="4272318" cy="42762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Model Data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Relasional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ID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model 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basis data yang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menggunakan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tabel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dua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dimensi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, yang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terdiri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baris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kolom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menggambarkan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berkas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data. </a:t>
            </a:r>
            <a:endParaRPr lang="en-ID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D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Database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Relasional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bekerja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menghubungkan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file-file yang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berbeda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menggunakan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kunci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elemen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data yang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umum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D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170" name="Picture 2" descr="Hasil gambar untuk model basis data rela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314" y="2342865"/>
            <a:ext cx="7420379" cy="427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33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1" dirty="0" smtClean="0"/>
              <a:t>Entity Relationship </a:t>
            </a:r>
            <a:r>
              <a:rPr lang="en-US" b="1" dirty="0" smtClean="0"/>
              <a:t>(ER) Model </a:t>
            </a:r>
            <a:endParaRPr lang="en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627" y="2356513"/>
            <a:ext cx="5236533" cy="36515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Model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menjelaskan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hubungan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antar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basis data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berdasarkan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persepsi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bahwa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real word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terdiri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objek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-object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dasar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mempunyai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hubungan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relasi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antara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objec-objec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D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D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E-R 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MODEL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berisi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ketentuan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/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aturan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khusus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dipenuhi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database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D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D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Aturan</a:t>
            </a:r>
            <a:r>
              <a:rPr lang="en-ID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terpenting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MAPPING </a:t>
            </a:r>
            <a:r>
              <a:rPr lang="en-ID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CARDINALITIES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, yang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menentukan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jumlah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entity yang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dpt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dikaitkan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entity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lainnya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melalui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1800" i="1" dirty="0">
                <a:latin typeface="Calibri" panose="020F0502020204030204" pitchFamily="34" charset="0"/>
                <a:cs typeface="Calibri" panose="020F0502020204030204" pitchFamily="34" charset="0"/>
              </a:rPr>
              <a:t>relationship-set</a:t>
            </a:r>
            <a:r>
              <a:rPr lang="en-ID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4448" t="46665" r="41765" b="13316"/>
          <a:stretch/>
        </p:blipFill>
        <p:spPr>
          <a:xfrm>
            <a:off x="5664456" y="2356513"/>
            <a:ext cx="6210784" cy="319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7376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err="1" smtClean="0"/>
              <a:t>Semantik</a:t>
            </a:r>
            <a:r>
              <a:rPr lang="en-US" b="1" dirty="0" smtClean="0"/>
              <a:t> Model </a:t>
            </a:r>
            <a:endParaRPr lang="en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Hampir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i="1" dirty="0">
                <a:latin typeface="Calibri" panose="020F0502020204030204" pitchFamily="34" charset="0"/>
                <a:cs typeface="Calibri" panose="020F0502020204030204" pitchFamily="34" charset="0"/>
              </a:rPr>
              <a:t>Entity Relationship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model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dimana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relasi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antara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objek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dasar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dinyatakan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simbol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menggunakan</a:t>
            </a:r>
            <a:r>
              <a:rPr lang="en-ID" sz="2000" dirty="0">
                <a:latin typeface="Calibri" panose="020F0502020204030204" pitchFamily="34" charset="0"/>
                <a:cs typeface="Calibri" panose="020F0502020204030204" pitchFamily="34" charset="0"/>
              </a:rPr>
              <a:t> kata-kata (Semantic).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6071" t="39547" r="40476" b="25092"/>
          <a:stretch/>
        </p:blipFill>
        <p:spPr>
          <a:xfrm>
            <a:off x="4971716" y="3720152"/>
            <a:ext cx="6593219" cy="30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8585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Kardinalitas</a:t>
            </a:r>
            <a:r>
              <a:rPr lang="en-US" dirty="0" smtClean="0"/>
              <a:t> </a:t>
            </a:r>
            <a:endParaRPr lang="en-ID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Menunjukkan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jumlah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maksimim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entitas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berelasi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entitas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himpunan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entitas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lain</a:t>
            </a:r>
            <a:r>
              <a:rPr lang="en-ID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D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218" name="Picture 2" descr="Hasil gambar untuk kardinalitas adal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306" y="3316406"/>
            <a:ext cx="6463605" cy="3433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893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err="1" smtClean="0"/>
              <a:t>A</a:t>
            </a:r>
            <a:r>
              <a:rPr lang="en-US" dirty="0" err="1" smtClean="0"/>
              <a:t>dministrasi</a:t>
            </a:r>
            <a:r>
              <a:rPr lang="en-US" dirty="0" smtClean="0"/>
              <a:t> + </a:t>
            </a:r>
            <a:r>
              <a:rPr lang="en-US" b="1" dirty="0" smtClean="0"/>
              <a:t>B</a:t>
            </a:r>
            <a:r>
              <a:rPr lang="en-US" dirty="0" smtClean="0"/>
              <a:t>asis + </a:t>
            </a:r>
            <a:r>
              <a:rPr lang="en-US" b="1" dirty="0" smtClean="0"/>
              <a:t>D</a:t>
            </a:r>
            <a:r>
              <a:rPr lang="en-US" dirty="0" smtClean="0"/>
              <a:t>ata</a:t>
            </a:r>
            <a:br>
              <a:rPr lang="en-US" dirty="0" smtClean="0"/>
            </a:br>
            <a:r>
              <a:rPr lang="en-US" sz="2400" i="1" dirty="0" smtClean="0"/>
              <a:t>Database Administrator</a:t>
            </a:r>
            <a:endParaRPr lang="en-US" sz="6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b="1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data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dimana</a:t>
            </a:r>
            <a:r>
              <a:rPr lang="en-US" dirty="0"/>
              <a:t> data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tersusun</a:t>
            </a:r>
            <a:r>
              <a:rPr lang="en-US" dirty="0"/>
              <a:t> </a:t>
            </a:r>
            <a:r>
              <a:rPr lang="en-US" dirty="0" err="1" smtClean="0"/>
              <a:t>rapi</a:t>
            </a:r>
            <a:endParaRPr lang="en-US" dirty="0" smtClean="0"/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b="1" dirty="0" smtClean="0"/>
              <a:t>Basis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data </a:t>
            </a:r>
            <a:r>
              <a:rPr lang="en-US" dirty="0"/>
              <a:t>yang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tersusun</a:t>
            </a:r>
            <a:endParaRPr lang="en-US" dirty="0" smtClean="0"/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b="1" dirty="0"/>
              <a:t>Data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, </a:t>
            </a:r>
            <a:r>
              <a:rPr lang="en-US" dirty="0" err="1"/>
              <a:t>grafik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diolah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kumpulan</a:t>
            </a:r>
            <a:r>
              <a:rPr lang="en-US" dirty="0"/>
              <a:t> </a:t>
            </a:r>
            <a:r>
              <a:rPr lang="en-US" dirty="0" err="1" smtClean="0"/>
              <a:t>informasi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Administrasi</a:t>
            </a:r>
            <a:r>
              <a:rPr lang="en-US" b="1" dirty="0"/>
              <a:t> Basis Data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kumpulan</a:t>
            </a:r>
            <a:r>
              <a:rPr lang="en-US" dirty="0"/>
              <a:t> data 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tersusun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berkenaan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lingkung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426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err="1" smtClean="0"/>
              <a:t>Langkah-langkah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merancang</a:t>
            </a:r>
            <a:r>
              <a:rPr lang="en-US" b="1" dirty="0" smtClean="0"/>
              <a:t> Basis Data</a:t>
            </a:r>
            <a:endParaRPr lang="en-ID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872923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373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797818-90C4-4A28-9BFC-E05456FB1A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DB92FF-8201-47E3-BAE7-1C2C9B8230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C5353A-F8D4-4012-B296-083882ADCD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A55B09-9FD5-40B3-A689-9BDA4A912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5E26EE-08F5-4BEE-B605-A093D89E6C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49CA08-C427-4860-9783-624F8819E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7502" y="0"/>
            <a:ext cx="8911687" cy="1280890"/>
          </a:xfrm>
        </p:spPr>
        <p:txBody>
          <a:bodyPr anchor="ctr">
            <a:normAutofit/>
          </a:bodyPr>
          <a:lstStyle/>
          <a:p>
            <a:r>
              <a:rPr lang="en-US" sz="2800" b="1" dirty="0" err="1" smtClean="0"/>
              <a:t>Contoh</a:t>
            </a:r>
            <a:r>
              <a:rPr lang="en-US" sz="2800" b="1" dirty="0" smtClean="0"/>
              <a:t> : </a:t>
            </a:r>
            <a:r>
              <a:rPr lang="en-US" sz="2800" b="1" dirty="0" err="1" smtClean="0"/>
              <a:t>merancang</a:t>
            </a:r>
            <a:r>
              <a:rPr lang="en-US" sz="2800" b="1" dirty="0" smtClean="0"/>
              <a:t> basis data </a:t>
            </a:r>
            <a:r>
              <a:rPr lang="en-US" sz="2800" b="1" dirty="0" err="1" smtClean="0"/>
              <a:t>klinik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bersalin</a:t>
            </a:r>
            <a:endParaRPr lang="en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7541" y="1037230"/>
            <a:ext cx="8915400" cy="604595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Stakeholder </a:t>
            </a:r>
            <a:r>
              <a:rPr lang="en-US" dirty="0" smtClean="0"/>
              <a:t>: </a:t>
            </a:r>
            <a:r>
              <a:rPr lang="en-US" dirty="0" err="1" smtClean="0"/>
              <a:t>pasien</a:t>
            </a:r>
            <a:r>
              <a:rPr lang="en-US" dirty="0" smtClean="0"/>
              <a:t>, </a:t>
            </a:r>
            <a:r>
              <a:rPr lang="en-US" dirty="0" err="1" smtClean="0"/>
              <a:t>dokter</a:t>
            </a:r>
            <a:r>
              <a:rPr lang="en-US" dirty="0" smtClean="0"/>
              <a:t>, </a:t>
            </a:r>
            <a:r>
              <a:rPr lang="en-US" dirty="0" err="1" smtClean="0"/>
              <a:t>administrasi</a:t>
            </a:r>
            <a:r>
              <a:rPr lang="en-US" dirty="0" smtClean="0"/>
              <a:t>, </a:t>
            </a:r>
            <a:r>
              <a:rPr lang="en-US" dirty="0" err="1" smtClean="0"/>
              <a:t>kasir</a:t>
            </a:r>
            <a:r>
              <a:rPr lang="en-US" dirty="0" smtClean="0"/>
              <a:t>, </a:t>
            </a:r>
            <a:r>
              <a:rPr lang="en-US" dirty="0" err="1" smtClean="0"/>
              <a:t>farmasi</a:t>
            </a:r>
            <a:endParaRPr lang="en-US" dirty="0" smtClean="0"/>
          </a:p>
          <a:p>
            <a:r>
              <a:rPr lang="en-US" b="1" dirty="0" smtClean="0"/>
              <a:t>Proses </a:t>
            </a:r>
            <a:r>
              <a:rPr lang="en-US" b="1" dirty="0" err="1" smtClean="0"/>
              <a:t>bisnis</a:t>
            </a:r>
            <a:endParaRPr lang="en-US" b="1" dirty="0" smtClean="0"/>
          </a:p>
          <a:p>
            <a:pPr lvl="1"/>
            <a:r>
              <a:rPr lang="en-US" b="1" dirty="0" smtClean="0"/>
              <a:t>Proses </a:t>
            </a:r>
            <a:r>
              <a:rPr lang="en-US" b="1" dirty="0" err="1" smtClean="0"/>
              <a:t>pendaftaran</a:t>
            </a:r>
            <a:r>
              <a:rPr lang="en-US" b="1" dirty="0" smtClean="0"/>
              <a:t> </a:t>
            </a:r>
            <a:r>
              <a:rPr lang="en-US" b="1" dirty="0" err="1" smtClean="0"/>
              <a:t>pasien</a:t>
            </a:r>
            <a:endParaRPr lang="en-US" b="1" dirty="0" smtClean="0"/>
          </a:p>
          <a:p>
            <a:pPr lvl="2"/>
            <a:r>
              <a:rPr lang="en-US" dirty="0" smtClean="0"/>
              <a:t>Proses </a:t>
            </a:r>
            <a:r>
              <a:rPr lang="en-US" dirty="0" err="1" smtClean="0"/>
              <a:t>pencatatan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 smtClean="0"/>
              <a:t>rawat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endParaRPr lang="en-US" dirty="0" smtClean="0"/>
          </a:p>
          <a:p>
            <a:pPr lvl="2"/>
            <a:r>
              <a:rPr lang="en-US" dirty="0" smtClean="0"/>
              <a:t>Proses </a:t>
            </a:r>
            <a:r>
              <a:rPr lang="en-US" dirty="0" err="1" smtClean="0"/>
              <a:t>pencatatan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 smtClean="0"/>
              <a:t>rawat</a:t>
            </a:r>
            <a:r>
              <a:rPr lang="en-US" dirty="0" smtClean="0"/>
              <a:t> </a:t>
            </a:r>
            <a:r>
              <a:rPr lang="en-US" dirty="0" err="1" smtClean="0"/>
              <a:t>inap</a:t>
            </a:r>
            <a:endParaRPr lang="en-US" dirty="0" smtClean="0"/>
          </a:p>
          <a:p>
            <a:pPr lvl="1"/>
            <a:r>
              <a:rPr lang="en-US" b="1" dirty="0" smtClean="0"/>
              <a:t>Proses </a:t>
            </a:r>
            <a:r>
              <a:rPr lang="en-US" b="1" dirty="0" err="1" smtClean="0"/>
              <a:t>konsultasi</a:t>
            </a:r>
            <a:endParaRPr lang="en-US" b="1" dirty="0" smtClean="0"/>
          </a:p>
          <a:p>
            <a:pPr lvl="2"/>
            <a:r>
              <a:rPr lang="en-US" dirty="0"/>
              <a:t>Proses </a:t>
            </a:r>
            <a:r>
              <a:rPr lang="en-US" dirty="0" err="1"/>
              <a:t>pencatatan</a:t>
            </a:r>
            <a:r>
              <a:rPr lang="en-US" dirty="0"/>
              <a:t> </a:t>
            </a:r>
            <a:r>
              <a:rPr lang="en-US" dirty="0" err="1"/>
              <a:t>rekam</a:t>
            </a:r>
            <a:r>
              <a:rPr lang="en-US" dirty="0"/>
              <a:t> </a:t>
            </a:r>
            <a:r>
              <a:rPr lang="en-US" dirty="0" err="1"/>
              <a:t>medis</a:t>
            </a:r>
            <a:endParaRPr lang="en-US" dirty="0"/>
          </a:p>
          <a:p>
            <a:pPr lvl="2"/>
            <a:r>
              <a:rPr lang="en-US" dirty="0"/>
              <a:t>Proses </a:t>
            </a:r>
            <a:r>
              <a:rPr lang="en-US" dirty="0" err="1"/>
              <a:t>pencatatan</a:t>
            </a:r>
            <a:r>
              <a:rPr lang="en-US" dirty="0"/>
              <a:t> </a:t>
            </a:r>
            <a:r>
              <a:rPr lang="en-US" dirty="0" err="1"/>
              <a:t>resep</a:t>
            </a:r>
            <a:r>
              <a:rPr lang="en-US" dirty="0"/>
              <a:t> </a:t>
            </a:r>
            <a:r>
              <a:rPr lang="en-US" dirty="0" err="1"/>
              <a:t>obat</a:t>
            </a:r>
            <a:endParaRPr lang="en-US" dirty="0"/>
          </a:p>
          <a:p>
            <a:pPr lvl="2"/>
            <a:r>
              <a:rPr lang="en-US" dirty="0"/>
              <a:t>Proses </a:t>
            </a:r>
            <a:r>
              <a:rPr lang="en-US" dirty="0" err="1"/>
              <a:t>pencatatan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smtClean="0"/>
              <a:t>lab</a:t>
            </a:r>
          </a:p>
          <a:p>
            <a:pPr lvl="1"/>
            <a:r>
              <a:rPr lang="en-US" b="1" dirty="0" smtClean="0"/>
              <a:t>Proses </a:t>
            </a:r>
            <a:r>
              <a:rPr lang="en-US" b="1" dirty="0" err="1" smtClean="0"/>
              <a:t>pembayaran</a:t>
            </a:r>
            <a:endParaRPr lang="en-US" b="1" dirty="0" smtClean="0"/>
          </a:p>
          <a:p>
            <a:pPr lvl="2"/>
            <a:r>
              <a:rPr lang="en-US" dirty="0" smtClean="0"/>
              <a:t>Proses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endParaRPr lang="en-US" dirty="0" smtClean="0"/>
          </a:p>
          <a:p>
            <a:pPr lvl="3"/>
            <a:r>
              <a:rPr lang="en-US" dirty="0" smtClean="0"/>
              <a:t>Proses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konsultasi</a:t>
            </a:r>
            <a:endParaRPr lang="en-US" dirty="0" smtClean="0"/>
          </a:p>
          <a:p>
            <a:pPr lvl="3"/>
            <a:r>
              <a:rPr lang="en-US" dirty="0" smtClean="0"/>
              <a:t>Proses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endParaRPr lang="en-US" dirty="0" smtClean="0"/>
          </a:p>
          <a:p>
            <a:pPr lvl="3"/>
            <a:r>
              <a:rPr lang="en-US" dirty="0" smtClean="0"/>
              <a:t>Proses </a:t>
            </a:r>
            <a:r>
              <a:rPr lang="en-US" dirty="0" err="1" smtClean="0"/>
              <a:t>pembayaran</a:t>
            </a:r>
            <a:r>
              <a:rPr lang="en-US" dirty="0" smtClean="0"/>
              <a:t> lab</a:t>
            </a:r>
          </a:p>
          <a:p>
            <a:pPr lvl="3"/>
            <a:r>
              <a:rPr lang="en-US" dirty="0" smtClean="0"/>
              <a:t>Proses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rawat</a:t>
            </a:r>
            <a:r>
              <a:rPr lang="en-US" dirty="0" smtClean="0"/>
              <a:t> </a:t>
            </a:r>
            <a:r>
              <a:rPr lang="en-US" dirty="0" err="1" smtClean="0"/>
              <a:t>inap</a:t>
            </a:r>
            <a:endParaRPr lang="en-US" dirty="0" smtClean="0"/>
          </a:p>
          <a:p>
            <a:pPr lvl="3"/>
            <a:r>
              <a:rPr lang="en-US" dirty="0" smtClean="0"/>
              <a:t>Proses </a:t>
            </a:r>
            <a:r>
              <a:rPr lang="en-US" dirty="0" err="1" smtClean="0"/>
              <a:t>pembayaran</a:t>
            </a:r>
            <a:r>
              <a:rPr lang="en-US" dirty="0" smtClean="0"/>
              <a:t> UGD</a:t>
            </a:r>
          </a:p>
          <a:p>
            <a:pPr lvl="2"/>
            <a:r>
              <a:rPr lang="en-US" dirty="0" smtClean="0"/>
              <a:t>Proses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asuransi</a:t>
            </a:r>
            <a:endParaRPr lang="en-US" dirty="0" smtClean="0"/>
          </a:p>
          <a:p>
            <a:pPr lvl="1"/>
            <a:r>
              <a:rPr lang="en-US" b="1" dirty="0" smtClean="0"/>
              <a:t>proses </a:t>
            </a:r>
            <a:r>
              <a:rPr lang="en-US" b="1" dirty="0" err="1" smtClean="0"/>
              <a:t>pengambilan</a:t>
            </a:r>
            <a:r>
              <a:rPr lang="en-US" b="1" dirty="0" smtClean="0"/>
              <a:t> </a:t>
            </a:r>
            <a:r>
              <a:rPr lang="en-US" b="1" dirty="0" err="1" smtClean="0"/>
              <a:t>obat</a:t>
            </a:r>
            <a:endParaRPr lang="en-US" b="1" dirty="0" smtClean="0"/>
          </a:p>
          <a:p>
            <a:pPr marL="914400" lvl="2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1354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Basis Data </a:t>
            </a:r>
            <a:br>
              <a:rPr lang="en-US" dirty="0" smtClean="0"/>
            </a:br>
            <a:r>
              <a:rPr lang="en-US" sz="2000" dirty="0" err="1" smtClean="0"/>
              <a:t>kumpulan</a:t>
            </a:r>
            <a:r>
              <a:rPr lang="en-US" sz="2000" dirty="0" smtClean="0"/>
              <a:t> data yang </a:t>
            </a:r>
            <a:r>
              <a:rPr lang="en-US" sz="2000" dirty="0" err="1" smtClean="0"/>
              <a:t>saling</a:t>
            </a:r>
            <a:r>
              <a:rPr lang="en-US" sz="2000" dirty="0" smtClean="0"/>
              <a:t> </a:t>
            </a:r>
            <a:r>
              <a:rPr lang="en-US" sz="2000" dirty="0" err="1" smtClean="0"/>
              <a:t>berhubungan</a:t>
            </a:r>
            <a:r>
              <a:rPr lang="en-US" sz="2000" dirty="0" smtClean="0"/>
              <a:t>,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pengulangan</a:t>
            </a:r>
            <a:r>
              <a:rPr lang="en-US" sz="2000" dirty="0" smtClean="0"/>
              <a:t> (</a:t>
            </a:r>
            <a:r>
              <a:rPr lang="en-US" sz="2000" i="1" dirty="0" smtClean="0"/>
              <a:t>Redundancy</a:t>
            </a:r>
            <a:r>
              <a:rPr lang="en-US" sz="2000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1522315"/>
              </p:ext>
            </p:extLst>
          </p:nvPr>
        </p:nvGraphicFramePr>
        <p:xfrm>
          <a:off x="2933700" y="2438400"/>
          <a:ext cx="8770938" cy="365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160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Manfaat</a:t>
            </a:r>
            <a:r>
              <a:rPr lang="en-US" dirty="0" smtClean="0"/>
              <a:t> Basis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i="1" dirty="0" smtClean="0"/>
              <a:t>Speed;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i="1" dirty="0" err="1" smtClean="0"/>
              <a:t>Sharebility</a:t>
            </a:r>
            <a:r>
              <a:rPr lang="en-US" sz="2800" i="1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i="1" dirty="0" smtClean="0"/>
              <a:t>Data center;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i="1" dirty="0" smtClean="0"/>
              <a:t>Efficiency Space;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i="1" dirty="0" smtClean="0"/>
              <a:t>Accuracy;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i="1" dirty="0" smtClean="0"/>
              <a:t>Availability;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i="1" dirty="0" smtClean="0"/>
              <a:t>Completeness;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i="1" dirty="0" smtClean="0"/>
              <a:t>Security;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i="1" dirty="0" smtClean="0"/>
              <a:t>Easy;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i="1" dirty="0" smtClean="0"/>
              <a:t>Direct Used;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i="1" dirty="0" smtClean="0"/>
              <a:t>Data Independence;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i="1" dirty="0" smtClean="0"/>
              <a:t>User View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008119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Operasi</a:t>
            </a:r>
            <a:r>
              <a:rPr lang="en-US" dirty="0" smtClean="0"/>
              <a:t> Basis Data</a:t>
            </a:r>
            <a:br>
              <a:rPr lang="en-US" dirty="0" smtClean="0"/>
            </a:br>
            <a:r>
              <a:rPr lang="en-US" sz="2800" i="1" dirty="0" smtClean="0"/>
              <a:t>CRUD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i="1" dirty="0" smtClean="0"/>
              <a:t>Create (database, table);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i="1" dirty="0" smtClean="0"/>
              <a:t>Read (database, table, data);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i="1" dirty="0" smtClean="0"/>
              <a:t>Update (table, data);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i="1" dirty="0" smtClean="0"/>
              <a:t>Delete (database, table, data).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424567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</a:t>
            </a:r>
            <a:br>
              <a:rPr lang="en-US" dirty="0" smtClean="0"/>
            </a:br>
            <a:r>
              <a:rPr lang="en-US" sz="2800" i="1" dirty="0" smtClean="0"/>
              <a:t>Database Management System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sz="2800" b="1" dirty="0" smtClean="0"/>
              <a:t>DBMS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perangkat</a:t>
            </a:r>
            <a:r>
              <a:rPr lang="en-US" sz="2800" dirty="0" smtClean="0"/>
              <a:t> </a:t>
            </a:r>
            <a:r>
              <a:rPr lang="en-US" sz="2800" dirty="0" err="1" smtClean="0"/>
              <a:t>lunak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dirancang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mengelola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basis data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menjalankan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data yang </a:t>
            </a:r>
            <a:r>
              <a:rPr lang="en-US" sz="2800" dirty="0" err="1" smtClean="0"/>
              <a:t>diminta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</a:t>
            </a:r>
            <a:r>
              <a:rPr lang="en-US" sz="2800" dirty="0"/>
              <a:t>;</a:t>
            </a:r>
            <a:endParaRPr lang="en-US" sz="2800" dirty="0" smtClean="0"/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sz="2800" b="1" dirty="0" smtClean="0"/>
              <a:t>DBMS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modifikasi</a:t>
            </a:r>
            <a:r>
              <a:rPr lang="en-US" sz="2800" dirty="0" smtClean="0"/>
              <a:t> data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mudah</a:t>
            </a:r>
            <a:r>
              <a:rPr lang="en-US" sz="2800" dirty="0" smtClean="0"/>
              <a:t>;</a:t>
            </a:r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sz="2800" b="1" dirty="0" smtClean="0"/>
              <a:t>DBMS</a:t>
            </a:r>
            <a:r>
              <a:rPr lang="en-US" sz="2800" dirty="0" smtClean="0"/>
              <a:t> </a:t>
            </a:r>
            <a:r>
              <a:rPr lang="en-US" sz="2800" dirty="0" err="1" smtClean="0"/>
              <a:t>dirancang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utilisasi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mengelola</a:t>
            </a:r>
            <a:r>
              <a:rPr lang="en-US" sz="2800" dirty="0" smtClean="0"/>
              <a:t> </a:t>
            </a:r>
            <a:r>
              <a:rPr lang="en-US" sz="2800" dirty="0" err="1" smtClean="0"/>
              <a:t>kumpulan</a:t>
            </a:r>
            <a:r>
              <a:rPr lang="en-US" sz="2800" dirty="0" smtClean="0"/>
              <a:t> data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;</a:t>
            </a:r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b="1" dirty="0" smtClean="0"/>
              <a:t>DBMS</a:t>
            </a:r>
            <a:r>
              <a:rPr lang="en-US" sz="2800" dirty="0" smtClean="0"/>
              <a:t> : Oracle, </a:t>
            </a:r>
            <a:r>
              <a:rPr lang="en-US" sz="2800" b="1" dirty="0" err="1" smtClean="0"/>
              <a:t>Mysql</a:t>
            </a:r>
            <a:r>
              <a:rPr lang="en-US" sz="2800" dirty="0" smtClean="0"/>
              <a:t>, SQL Server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405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Basisdata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Mencegah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redundancy</a:t>
            </a:r>
            <a:r>
              <a:rPr lang="en-US" i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v-SE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yang memiliki isi field sama sedangkan berada di lokasi yang berbeda)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inconsistency</a:t>
            </a:r>
            <a:r>
              <a:rPr lang="en-US" i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duplikasi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yang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menyebabkan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konsisten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i="1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Mempermudah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akses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</a:t>
            </a:r>
          </a:p>
          <a:p>
            <a:pPr>
              <a:buFont typeface="+mj-lt"/>
              <a:buAutoNum type="arabicPeriod"/>
            </a:pP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Mempertimbangkan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isolation</a:t>
            </a:r>
            <a:r>
              <a:rPr lang="en-US" i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yang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diakses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tersebar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berbagai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file)</a:t>
            </a:r>
            <a:endParaRPr lang="en-US" i="1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Mencegah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concurrent access anomaly </a:t>
            </a:r>
            <a:r>
              <a:rPr lang="en-US" i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proses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basis data yang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memberikan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efek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samping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diharapkan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misalnya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menyebabkan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ketidakonsistenan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hilang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ketika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ID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dihapus</a:t>
            </a:r>
            <a:r>
              <a:rPr lang="en-ID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i="1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Mempertimbangkan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keamanan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</a:t>
            </a:r>
          </a:p>
          <a:p>
            <a:pPr>
              <a:buFont typeface="+mj-lt"/>
              <a:buAutoNum type="arabicPeriod"/>
            </a:pP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Mempertimbangkan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masalah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integritas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9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b="1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Anomali</a:t>
            </a:r>
            <a:r>
              <a:rPr lang="en-US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Basis Data</a:t>
            </a:r>
            <a:br>
              <a:rPr lang="en-US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en-US" sz="27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Anomali</a:t>
            </a:r>
            <a:r>
              <a:rPr lang="en-US" sz="27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2700" b="1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Peremajaan</a:t>
            </a:r>
            <a:endParaRPr lang="en-ID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030726661"/>
              </p:ext>
            </p:extLst>
          </p:nvPr>
        </p:nvGraphicFramePr>
        <p:xfrm>
          <a:off x="2599479" y="2549525"/>
          <a:ext cx="43434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Pembeli</a:t>
                      </a:r>
                      <a:endParaRPr lang="en-ID" sz="16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Kota</a:t>
                      </a:r>
                      <a:endParaRPr lang="en-ID" sz="16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Barang</a:t>
                      </a:r>
                      <a:endParaRPr lang="en-ID" sz="16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Jumlah</a:t>
                      </a:r>
                      <a:endParaRPr lang="en-ID" sz="160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Kartika</a:t>
                      </a:r>
                      <a:endParaRPr lang="en-ID" sz="16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Jakarta</a:t>
                      </a:r>
                      <a:endParaRPr lang="en-ID" sz="16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Mouse</a:t>
                      </a:r>
                      <a:endParaRPr lang="en-ID" sz="16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ID" sz="160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Citra</a:t>
                      </a:r>
                      <a:endParaRPr lang="en-ID" sz="1600" b="1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Bandung</a:t>
                      </a:r>
                      <a:endParaRPr lang="en-ID" sz="1600" b="1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Monitor</a:t>
                      </a:r>
                      <a:endParaRPr lang="en-ID" sz="1600" b="1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ID" sz="1600" b="1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Yudi</a:t>
                      </a:r>
                      <a:endParaRPr lang="en-ID" sz="16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Medan</a:t>
                      </a:r>
                      <a:endParaRPr lang="en-ID" sz="16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CPU</a:t>
                      </a:r>
                      <a:endParaRPr lang="en-ID" sz="1600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ID" sz="1600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Citra</a:t>
                      </a:r>
                      <a:endParaRPr lang="en-ID" sz="1600" b="1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Bandung</a:t>
                      </a:r>
                      <a:endParaRPr lang="en-ID" sz="1600" b="1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Printer</a:t>
                      </a:r>
                      <a:endParaRPr lang="en-ID" sz="1600" b="1" dirty="0"/>
                    </a:p>
                  </a:txBody>
                  <a:tcPr marL="44547" marR="4454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ID" sz="1600" b="1" dirty="0"/>
                    </a:p>
                  </a:txBody>
                  <a:tcPr marL="44547" marR="445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quarter" idx="4294967295"/>
          </p:nvPr>
        </p:nvSpPr>
        <p:spPr>
          <a:xfrm>
            <a:off x="3167063" y="4581525"/>
            <a:ext cx="9024937" cy="3354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Anomali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terjadi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perubahan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sejumlah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yang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mubazir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seluruhnya</a:t>
            </a:r>
            <a:r>
              <a:rPr lang="en-ID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diubah</a:t>
            </a:r>
            <a:r>
              <a:rPr lang="en-ID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sv-SE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Seandainya Citra dengan kota Bandung pindah ke Bogor maka pengubahan data hanya dilakukan pada data </a:t>
            </a:r>
            <a:r>
              <a:rPr lang="sv-SE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pertama.</a:t>
            </a:r>
            <a:endParaRPr lang="en-ID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6190436"/>
              </p:ext>
            </p:extLst>
          </p:nvPr>
        </p:nvGraphicFramePr>
        <p:xfrm>
          <a:off x="7166957" y="2549525"/>
          <a:ext cx="4313236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78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3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Pembeli</a:t>
                      </a:r>
                      <a:endParaRPr lang="en-ID" sz="1600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Kota</a:t>
                      </a:r>
                      <a:endParaRPr lang="en-ID" sz="1600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Barang</a:t>
                      </a:r>
                      <a:endParaRPr lang="en-ID" sz="1600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Jumlah</a:t>
                      </a:r>
                      <a:endParaRPr lang="en-ID" sz="1600" dirty="0"/>
                    </a:p>
                  </a:txBody>
                  <a:tcPr marL="44238" marR="4423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Kartika</a:t>
                      </a:r>
                      <a:endParaRPr lang="en-ID" sz="1600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Jakarta</a:t>
                      </a:r>
                      <a:endParaRPr lang="en-ID" sz="1600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Mouse</a:t>
                      </a:r>
                      <a:endParaRPr lang="en-ID" sz="1600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ID" sz="1600" dirty="0"/>
                    </a:p>
                  </a:txBody>
                  <a:tcPr marL="44238" marR="4423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Citra</a:t>
                      </a:r>
                      <a:endParaRPr lang="en-ID" sz="1600" b="1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Bogor</a:t>
                      </a:r>
                      <a:endParaRPr lang="en-ID" sz="1600" b="1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Monitor</a:t>
                      </a:r>
                      <a:endParaRPr lang="en-ID" sz="1600" b="1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ID" sz="1600" b="1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44238" marR="4423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Yudi</a:t>
                      </a:r>
                      <a:endParaRPr lang="en-ID" sz="1600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Medan</a:t>
                      </a:r>
                      <a:endParaRPr lang="en-ID" sz="1600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CPU</a:t>
                      </a:r>
                      <a:endParaRPr lang="en-ID" sz="1600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ID" sz="1600" dirty="0"/>
                    </a:p>
                  </a:txBody>
                  <a:tcPr marL="44238" marR="4423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Citra</a:t>
                      </a:r>
                      <a:endParaRPr lang="en-ID" sz="1600" b="1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Bandung</a:t>
                      </a:r>
                      <a:endParaRPr lang="en-ID" sz="1600" b="1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Printer</a:t>
                      </a:r>
                      <a:endParaRPr lang="en-ID" sz="1600" b="1" dirty="0"/>
                    </a:p>
                  </a:txBody>
                  <a:tcPr marL="44238" marR="4423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ID" sz="1600" b="1" dirty="0"/>
                    </a:p>
                  </a:txBody>
                  <a:tcPr marL="44238" marR="4423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09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106</TotalTime>
  <Words>1648</Words>
  <Application>Microsoft Office PowerPoint</Application>
  <PresentationFormat>Widescreen</PresentationFormat>
  <Paragraphs>298</Paragraphs>
  <Slides>31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Century Schoolbook</vt:lpstr>
      <vt:lpstr>Corbel</vt:lpstr>
      <vt:lpstr>Courier New</vt:lpstr>
      <vt:lpstr>Tahoma</vt:lpstr>
      <vt:lpstr>Wingdings</vt:lpstr>
      <vt:lpstr>Feathered</vt:lpstr>
      <vt:lpstr>Administrasi  Basis Data</vt:lpstr>
      <vt:lpstr>Pendahuluan </vt:lpstr>
      <vt:lpstr>Administrasi + Basis + Data Database Administrator</vt:lpstr>
      <vt:lpstr>Basis Data  kumpulan data yang saling berhubungan, tanpa pengulangan (Redundancy)</vt:lpstr>
      <vt:lpstr>Manfaat Basis Data</vt:lpstr>
      <vt:lpstr>Operasi Basis Data CRUD</vt:lpstr>
      <vt:lpstr>DBMS Database Management System</vt:lpstr>
      <vt:lpstr>Tujuan dari Sistem Basisdata</vt:lpstr>
      <vt:lpstr>Anomali Basis Data Anomali Peremajaan</vt:lpstr>
      <vt:lpstr>Anomali Basis Data Anomali Penyisipan</vt:lpstr>
      <vt:lpstr>Anomali Basis Data Anomali Penghapusan</vt:lpstr>
      <vt:lpstr>PowerPoint Presentation</vt:lpstr>
      <vt:lpstr>PowerPoint Presentation</vt:lpstr>
      <vt:lpstr>Primary key</vt:lpstr>
      <vt:lpstr>Secondary Key</vt:lpstr>
      <vt:lpstr>Candidate Key</vt:lpstr>
      <vt:lpstr>Composite Key</vt:lpstr>
      <vt:lpstr>Foreign Key Field yang bukan key, tetapi adalah key pada file yang lain.</vt:lpstr>
      <vt:lpstr>Abstraksi Data</vt:lpstr>
      <vt:lpstr>Physical View</vt:lpstr>
      <vt:lpstr>Conceptual View</vt:lpstr>
      <vt:lpstr>Eksternal View</vt:lpstr>
      <vt:lpstr>Model Skema Basis Data</vt:lpstr>
      <vt:lpstr>Model Hirarki</vt:lpstr>
      <vt:lpstr>Model Jaringan</vt:lpstr>
      <vt:lpstr>Model Relasi</vt:lpstr>
      <vt:lpstr>Entity Relationship (ER) Model </vt:lpstr>
      <vt:lpstr>Semantik Model </vt:lpstr>
      <vt:lpstr>Kardinalitas </vt:lpstr>
      <vt:lpstr>Langkah-langkah untuk merancang Basis Data</vt:lpstr>
      <vt:lpstr>Contoh : merancang basis data klinik bersalin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Administrasi basis data</dc:title>
  <dc:creator>Prodi Informatika</dc:creator>
  <cp:lastModifiedBy>HP</cp:lastModifiedBy>
  <cp:revision>17</cp:revision>
  <dcterms:created xsi:type="dcterms:W3CDTF">2020-01-26T12:49:05Z</dcterms:created>
  <dcterms:modified xsi:type="dcterms:W3CDTF">2020-02-08T00:40:07Z</dcterms:modified>
</cp:coreProperties>
</file>