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6411DC-5352-478B-BEBF-3F4722AD59F1}" type="doc">
      <dgm:prSet loTypeId="urn:microsoft.com/office/officeart/2005/8/layout/p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22CC7EB6-240F-43F5-93F6-7DC8035F5844}">
      <dgm:prSet/>
      <dgm:spPr/>
      <dgm:t>
        <a:bodyPr/>
        <a:lstStyle/>
        <a:p>
          <a:pPr rtl="0"/>
          <a:r>
            <a:rPr lang="en-US" smtClean="0"/>
            <a:t>Pakar</a:t>
          </a:r>
          <a:endParaRPr lang="en-ID"/>
        </a:p>
      </dgm:t>
    </dgm:pt>
    <dgm:pt modelId="{C0AEEA14-8428-453A-ACD8-1BA0C6ABB561}" type="parTrans" cxnId="{929D2A33-8CEE-4F79-A9F9-78B2E1DED566}">
      <dgm:prSet/>
      <dgm:spPr/>
      <dgm:t>
        <a:bodyPr/>
        <a:lstStyle/>
        <a:p>
          <a:endParaRPr lang="en-ID"/>
        </a:p>
      </dgm:t>
    </dgm:pt>
    <dgm:pt modelId="{677513F3-0CBB-4A7B-8ED8-2299FF06E7AC}" type="sibTrans" cxnId="{929D2A33-8CEE-4F79-A9F9-78B2E1DED566}">
      <dgm:prSet/>
      <dgm:spPr/>
      <dgm:t>
        <a:bodyPr/>
        <a:lstStyle/>
        <a:p>
          <a:endParaRPr lang="en-ID"/>
        </a:p>
      </dgm:t>
    </dgm:pt>
    <dgm:pt modelId="{D1703087-9790-4C22-8E03-5F9E678985DE}">
      <dgm:prSet/>
      <dgm:spPr/>
      <dgm:t>
        <a:bodyPr/>
        <a:lstStyle/>
        <a:p>
          <a:pPr rtl="0"/>
          <a:r>
            <a:rPr lang="en-US" smtClean="0"/>
            <a:t>Perekayasa Pengetahuan</a:t>
          </a:r>
          <a:endParaRPr lang="en-ID"/>
        </a:p>
      </dgm:t>
    </dgm:pt>
    <dgm:pt modelId="{3297E909-43C4-477A-8432-F6E0AF2BAE24}" type="parTrans" cxnId="{FB3FA8C9-102E-4A04-AD0E-7CD262490D77}">
      <dgm:prSet/>
      <dgm:spPr/>
      <dgm:t>
        <a:bodyPr/>
        <a:lstStyle/>
        <a:p>
          <a:endParaRPr lang="en-ID"/>
        </a:p>
      </dgm:t>
    </dgm:pt>
    <dgm:pt modelId="{AB235C03-98A4-483A-BB16-BE6B6B074111}" type="sibTrans" cxnId="{FB3FA8C9-102E-4A04-AD0E-7CD262490D77}">
      <dgm:prSet/>
      <dgm:spPr/>
      <dgm:t>
        <a:bodyPr/>
        <a:lstStyle/>
        <a:p>
          <a:endParaRPr lang="en-ID"/>
        </a:p>
      </dgm:t>
    </dgm:pt>
    <dgm:pt modelId="{C4C104DF-8DCE-4B30-86AA-CDFE484C1D17}">
      <dgm:prSet/>
      <dgm:spPr/>
      <dgm:t>
        <a:bodyPr/>
        <a:lstStyle/>
        <a:p>
          <a:pPr rtl="0"/>
          <a:r>
            <a:rPr lang="en-US" dirty="0" err="1" smtClean="0"/>
            <a:t>Pengguna</a:t>
          </a:r>
          <a:endParaRPr lang="en-ID" dirty="0"/>
        </a:p>
      </dgm:t>
    </dgm:pt>
    <dgm:pt modelId="{50DCA222-C4D0-4B56-AA83-5EC5FD7B4381}" type="parTrans" cxnId="{1FE29DD5-B95C-4DB2-ABE1-0D23B9A3C7A4}">
      <dgm:prSet/>
      <dgm:spPr/>
      <dgm:t>
        <a:bodyPr/>
        <a:lstStyle/>
        <a:p>
          <a:endParaRPr lang="en-ID"/>
        </a:p>
      </dgm:t>
    </dgm:pt>
    <dgm:pt modelId="{98BBD986-2176-49C2-8A3C-A6BDE84A4C4E}" type="sibTrans" cxnId="{1FE29DD5-B95C-4DB2-ABE1-0D23B9A3C7A4}">
      <dgm:prSet/>
      <dgm:spPr/>
      <dgm:t>
        <a:bodyPr/>
        <a:lstStyle/>
        <a:p>
          <a:endParaRPr lang="en-ID"/>
        </a:p>
      </dgm:t>
    </dgm:pt>
    <dgm:pt modelId="{499AE4CC-D332-4C24-8E7A-A38743BE953C}" type="pres">
      <dgm:prSet presAssocID="{646411DC-5352-478B-BEBF-3F4722AD59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D"/>
        </a:p>
      </dgm:t>
    </dgm:pt>
    <dgm:pt modelId="{96499109-C326-4276-A783-16239168A2D8}" type="pres">
      <dgm:prSet presAssocID="{22CC7EB6-240F-43F5-93F6-7DC8035F5844}" presName="compNode" presStyleCnt="0"/>
      <dgm:spPr/>
    </dgm:pt>
    <dgm:pt modelId="{E0640B32-DAD6-4515-8284-D41BA2CD8EE9}" type="pres">
      <dgm:prSet presAssocID="{22CC7EB6-240F-43F5-93F6-7DC8035F5844}" presName="pictRect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46EF62B-0355-47A8-9AE3-1D8FB0A96B7A}" type="pres">
      <dgm:prSet presAssocID="{22CC7EB6-240F-43F5-93F6-7DC8035F5844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B403E9A6-371B-4B2C-B88F-1F6329D29E43}" type="pres">
      <dgm:prSet presAssocID="{677513F3-0CBB-4A7B-8ED8-2299FF06E7AC}" presName="sibTrans" presStyleLbl="sibTrans2D1" presStyleIdx="0" presStyleCnt="0"/>
      <dgm:spPr/>
      <dgm:t>
        <a:bodyPr/>
        <a:lstStyle/>
        <a:p>
          <a:endParaRPr lang="en-ID"/>
        </a:p>
      </dgm:t>
    </dgm:pt>
    <dgm:pt modelId="{BE75E321-5B39-4893-90DE-062B4AFF110D}" type="pres">
      <dgm:prSet presAssocID="{D1703087-9790-4C22-8E03-5F9E678985DE}" presName="compNode" presStyleCnt="0"/>
      <dgm:spPr/>
    </dgm:pt>
    <dgm:pt modelId="{BD595198-0FB5-4359-9F4D-2799C787B9CC}" type="pres">
      <dgm:prSet presAssocID="{D1703087-9790-4C22-8E03-5F9E678985DE}" presName="pictRect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BD3EA8E-396C-4668-9716-FA93ACA3395F}" type="pres">
      <dgm:prSet presAssocID="{D1703087-9790-4C22-8E03-5F9E678985DE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FA89A8DD-0BD6-4771-99E8-D957CAF33547}" type="pres">
      <dgm:prSet presAssocID="{AB235C03-98A4-483A-BB16-BE6B6B074111}" presName="sibTrans" presStyleLbl="sibTrans2D1" presStyleIdx="0" presStyleCnt="0"/>
      <dgm:spPr/>
      <dgm:t>
        <a:bodyPr/>
        <a:lstStyle/>
        <a:p>
          <a:endParaRPr lang="en-ID"/>
        </a:p>
      </dgm:t>
    </dgm:pt>
    <dgm:pt modelId="{1B2A6C1D-BF00-4FE3-AC37-40B2C38D3E73}" type="pres">
      <dgm:prSet presAssocID="{C4C104DF-8DCE-4B30-86AA-CDFE484C1D17}" presName="compNode" presStyleCnt="0"/>
      <dgm:spPr/>
    </dgm:pt>
    <dgm:pt modelId="{15E9A8B2-C3E2-4FB1-B4C2-30C53E909FD7}" type="pres">
      <dgm:prSet presAssocID="{C4C104DF-8DCE-4B30-86AA-CDFE484C1D17}" presName="pictRect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C3DEB0F-1DAE-4320-9027-B1F1FE764C66}" type="pres">
      <dgm:prSet presAssocID="{C4C104DF-8DCE-4B30-86AA-CDFE484C1D17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</dgm:ptLst>
  <dgm:cxnLst>
    <dgm:cxn modelId="{FB3FA8C9-102E-4A04-AD0E-7CD262490D77}" srcId="{646411DC-5352-478B-BEBF-3F4722AD59F1}" destId="{D1703087-9790-4C22-8E03-5F9E678985DE}" srcOrd="1" destOrd="0" parTransId="{3297E909-43C4-477A-8432-F6E0AF2BAE24}" sibTransId="{AB235C03-98A4-483A-BB16-BE6B6B074111}"/>
    <dgm:cxn modelId="{EFDAFB5D-BAF8-4E65-9233-1FEDA371C4AE}" type="presOf" srcId="{677513F3-0CBB-4A7B-8ED8-2299FF06E7AC}" destId="{B403E9A6-371B-4B2C-B88F-1F6329D29E43}" srcOrd="0" destOrd="0" presId="urn:microsoft.com/office/officeart/2005/8/layout/pList1"/>
    <dgm:cxn modelId="{E0974386-1C2A-45F7-A624-3061E982447D}" type="presOf" srcId="{D1703087-9790-4C22-8E03-5F9E678985DE}" destId="{1BD3EA8E-396C-4668-9716-FA93ACA3395F}" srcOrd="0" destOrd="0" presId="urn:microsoft.com/office/officeart/2005/8/layout/pList1"/>
    <dgm:cxn modelId="{71A5F6F2-2698-4822-BE95-9973AFD4806F}" type="presOf" srcId="{646411DC-5352-478B-BEBF-3F4722AD59F1}" destId="{499AE4CC-D332-4C24-8E7A-A38743BE953C}" srcOrd="0" destOrd="0" presId="urn:microsoft.com/office/officeart/2005/8/layout/pList1"/>
    <dgm:cxn modelId="{BC02237F-C07B-41D1-8AE9-0C60DE9FE07A}" type="presOf" srcId="{AB235C03-98A4-483A-BB16-BE6B6B074111}" destId="{FA89A8DD-0BD6-4771-99E8-D957CAF33547}" srcOrd="0" destOrd="0" presId="urn:microsoft.com/office/officeart/2005/8/layout/pList1"/>
    <dgm:cxn modelId="{929D2A33-8CEE-4F79-A9F9-78B2E1DED566}" srcId="{646411DC-5352-478B-BEBF-3F4722AD59F1}" destId="{22CC7EB6-240F-43F5-93F6-7DC8035F5844}" srcOrd="0" destOrd="0" parTransId="{C0AEEA14-8428-453A-ACD8-1BA0C6ABB561}" sibTransId="{677513F3-0CBB-4A7B-8ED8-2299FF06E7AC}"/>
    <dgm:cxn modelId="{19134EE8-6ACB-4EBE-A2CD-07E23CB448BA}" type="presOf" srcId="{C4C104DF-8DCE-4B30-86AA-CDFE484C1D17}" destId="{CC3DEB0F-1DAE-4320-9027-B1F1FE764C66}" srcOrd="0" destOrd="0" presId="urn:microsoft.com/office/officeart/2005/8/layout/pList1"/>
    <dgm:cxn modelId="{1FE29DD5-B95C-4DB2-ABE1-0D23B9A3C7A4}" srcId="{646411DC-5352-478B-BEBF-3F4722AD59F1}" destId="{C4C104DF-8DCE-4B30-86AA-CDFE484C1D17}" srcOrd="2" destOrd="0" parTransId="{50DCA222-C4D0-4B56-AA83-5EC5FD7B4381}" sibTransId="{98BBD986-2176-49C2-8A3C-A6BDE84A4C4E}"/>
    <dgm:cxn modelId="{01A3259E-6960-4979-8018-BEB354875051}" type="presOf" srcId="{22CC7EB6-240F-43F5-93F6-7DC8035F5844}" destId="{F46EF62B-0355-47A8-9AE3-1D8FB0A96B7A}" srcOrd="0" destOrd="0" presId="urn:microsoft.com/office/officeart/2005/8/layout/pList1"/>
    <dgm:cxn modelId="{46EE568C-AA5A-4BA1-BD04-4BA0FA5F4E96}" type="presParOf" srcId="{499AE4CC-D332-4C24-8E7A-A38743BE953C}" destId="{96499109-C326-4276-A783-16239168A2D8}" srcOrd="0" destOrd="0" presId="urn:microsoft.com/office/officeart/2005/8/layout/pList1"/>
    <dgm:cxn modelId="{A0B0A323-31E7-44A8-B23B-BF09C07EF402}" type="presParOf" srcId="{96499109-C326-4276-A783-16239168A2D8}" destId="{E0640B32-DAD6-4515-8284-D41BA2CD8EE9}" srcOrd="0" destOrd="0" presId="urn:microsoft.com/office/officeart/2005/8/layout/pList1"/>
    <dgm:cxn modelId="{314E3E89-1DE3-44D9-B7B0-03C3286BC3BC}" type="presParOf" srcId="{96499109-C326-4276-A783-16239168A2D8}" destId="{F46EF62B-0355-47A8-9AE3-1D8FB0A96B7A}" srcOrd="1" destOrd="0" presId="urn:microsoft.com/office/officeart/2005/8/layout/pList1"/>
    <dgm:cxn modelId="{C88BF103-621B-44A2-AC38-4E459138500B}" type="presParOf" srcId="{499AE4CC-D332-4C24-8E7A-A38743BE953C}" destId="{B403E9A6-371B-4B2C-B88F-1F6329D29E43}" srcOrd="1" destOrd="0" presId="urn:microsoft.com/office/officeart/2005/8/layout/pList1"/>
    <dgm:cxn modelId="{9D0FAA56-6769-451B-9D19-41B7108E5176}" type="presParOf" srcId="{499AE4CC-D332-4C24-8E7A-A38743BE953C}" destId="{BE75E321-5B39-4893-90DE-062B4AFF110D}" srcOrd="2" destOrd="0" presId="urn:microsoft.com/office/officeart/2005/8/layout/pList1"/>
    <dgm:cxn modelId="{9487DCDC-A88B-4D2B-845B-5C7CBDAE52F3}" type="presParOf" srcId="{BE75E321-5B39-4893-90DE-062B4AFF110D}" destId="{BD595198-0FB5-4359-9F4D-2799C787B9CC}" srcOrd="0" destOrd="0" presId="urn:microsoft.com/office/officeart/2005/8/layout/pList1"/>
    <dgm:cxn modelId="{4652BA65-3945-405C-9850-8DFF7F19AF2C}" type="presParOf" srcId="{BE75E321-5B39-4893-90DE-062B4AFF110D}" destId="{1BD3EA8E-396C-4668-9716-FA93ACA3395F}" srcOrd="1" destOrd="0" presId="urn:microsoft.com/office/officeart/2005/8/layout/pList1"/>
    <dgm:cxn modelId="{DBABD582-65C1-4167-BA13-7AF78D38DC73}" type="presParOf" srcId="{499AE4CC-D332-4C24-8E7A-A38743BE953C}" destId="{FA89A8DD-0BD6-4771-99E8-D957CAF33547}" srcOrd="3" destOrd="0" presId="urn:microsoft.com/office/officeart/2005/8/layout/pList1"/>
    <dgm:cxn modelId="{8239FB8F-9185-4218-840D-1CD11C48FEBE}" type="presParOf" srcId="{499AE4CC-D332-4C24-8E7A-A38743BE953C}" destId="{1B2A6C1D-BF00-4FE3-AC37-40B2C38D3E73}" srcOrd="4" destOrd="0" presId="urn:microsoft.com/office/officeart/2005/8/layout/pList1"/>
    <dgm:cxn modelId="{B60397EE-FFCA-421F-B0FD-74E4991E76D8}" type="presParOf" srcId="{1B2A6C1D-BF00-4FE3-AC37-40B2C38D3E73}" destId="{15E9A8B2-C3E2-4FB1-B4C2-30C53E909FD7}" srcOrd="0" destOrd="0" presId="urn:microsoft.com/office/officeart/2005/8/layout/pList1"/>
    <dgm:cxn modelId="{84C14F8B-FD72-4772-9E0E-1DB4AFD1A28C}" type="presParOf" srcId="{1B2A6C1D-BF00-4FE3-AC37-40B2C38D3E73}" destId="{CC3DEB0F-1DAE-4320-9027-B1F1FE764C6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E51A1C-55A1-476F-9A38-3CB0A466EA2F}" type="doc">
      <dgm:prSet loTypeId="urn:diagrams.loki3.com/BracketLis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ID"/>
        </a:p>
      </dgm:t>
    </dgm:pt>
    <dgm:pt modelId="{18C3B73E-DE54-4DE2-A6B7-1B64D45BC9A1}">
      <dgm:prSet custT="1"/>
      <dgm:spPr/>
      <dgm:t>
        <a:bodyPr/>
        <a:lstStyle/>
        <a:p>
          <a:pPr rtl="0"/>
          <a:r>
            <a:rPr lang="en-ID" sz="3200" b="1" dirty="0" err="1" smtClean="0"/>
            <a:t>Interpretasi</a:t>
          </a:r>
          <a:r>
            <a:rPr lang="en-ID" sz="2000" dirty="0" smtClean="0"/>
            <a:t> </a:t>
          </a:r>
          <a:endParaRPr lang="en-ID" sz="2000" dirty="0"/>
        </a:p>
      </dgm:t>
    </dgm:pt>
    <dgm:pt modelId="{45660857-2E0C-4069-A5B0-A187E5813DDA}" type="parTrans" cxnId="{6DE8646D-3484-464D-9193-9598E6FC1C36}">
      <dgm:prSet/>
      <dgm:spPr/>
      <dgm:t>
        <a:bodyPr/>
        <a:lstStyle/>
        <a:p>
          <a:endParaRPr lang="en-ID"/>
        </a:p>
      </dgm:t>
    </dgm:pt>
    <dgm:pt modelId="{1FB6A029-0499-4EBF-909C-D4CF54A0F055}" type="sibTrans" cxnId="{6DE8646D-3484-464D-9193-9598E6FC1C36}">
      <dgm:prSet/>
      <dgm:spPr/>
      <dgm:t>
        <a:bodyPr/>
        <a:lstStyle/>
        <a:p>
          <a:endParaRPr lang="en-ID"/>
        </a:p>
      </dgm:t>
    </dgm:pt>
    <dgm:pt modelId="{10757D63-D618-4E63-BC41-66E6BFD0AD9D}">
      <dgm:prSet/>
      <dgm:spPr/>
      <dgm:t>
        <a:bodyPr/>
        <a:lstStyle/>
        <a:p>
          <a:pPr rtl="0"/>
          <a:r>
            <a:rPr lang="en-ID" dirty="0" err="1" smtClean="0"/>
            <a:t>Yaitu</a:t>
          </a:r>
          <a:r>
            <a:rPr lang="en-ID" dirty="0" smtClean="0"/>
            <a:t> </a:t>
          </a:r>
          <a:r>
            <a:rPr lang="en-ID" dirty="0" err="1" smtClean="0"/>
            <a:t>pengambilan</a:t>
          </a:r>
          <a:r>
            <a:rPr lang="en-ID" dirty="0" smtClean="0"/>
            <a:t> </a:t>
          </a:r>
          <a:r>
            <a:rPr lang="en-ID" dirty="0" err="1" smtClean="0"/>
            <a:t>keputusan</a:t>
          </a:r>
          <a:r>
            <a:rPr lang="en-ID" dirty="0" smtClean="0"/>
            <a:t> </a:t>
          </a:r>
          <a:r>
            <a:rPr lang="en-ID" dirty="0" err="1" smtClean="0"/>
            <a:t>dari</a:t>
          </a:r>
          <a:r>
            <a:rPr lang="en-ID" dirty="0" smtClean="0"/>
            <a:t> </a:t>
          </a:r>
          <a:r>
            <a:rPr lang="en-ID" dirty="0" err="1" smtClean="0"/>
            <a:t>hasil</a:t>
          </a:r>
          <a:r>
            <a:rPr lang="en-ID" dirty="0" smtClean="0"/>
            <a:t> </a:t>
          </a:r>
          <a:r>
            <a:rPr lang="en-ID" dirty="0" err="1" smtClean="0"/>
            <a:t>observasi</a:t>
          </a:r>
          <a:r>
            <a:rPr lang="en-ID" dirty="0" smtClean="0"/>
            <a:t>, </a:t>
          </a:r>
          <a:r>
            <a:rPr lang="en-ID" dirty="0" err="1" smtClean="0"/>
            <a:t>diantaranya</a:t>
          </a:r>
          <a:r>
            <a:rPr lang="en-ID" dirty="0" smtClean="0"/>
            <a:t> : </a:t>
          </a:r>
          <a:r>
            <a:rPr lang="en-ID" dirty="0" err="1" smtClean="0"/>
            <a:t>pengawasan</a:t>
          </a:r>
          <a:r>
            <a:rPr lang="en-ID" dirty="0" smtClean="0"/>
            <a:t>, </a:t>
          </a:r>
          <a:r>
            <a:rPr lang="en-ID" dirty="0" err="1" smtClean="0"/>
            <a:t>pengenalan</a:t>
          </a:r>
          <a:r>
            <a:rPr lang="en-ID" dirty="0" smtClean="0"/>
            <a:t> </a:t>
          </a:r>
          <a:r>
            <a:rPr lang="en-ID" dirty="0" err="1" smtClean="0"/>
            <a:t>ucapan</a:t>
          </a:r>
          <a:r>
            <a:rPr lang="en-ID" dirty="0" smtClean="0"/>
            <a:t>, </a:t>
          </a:r>
          <a:r>
            <a:rPr lang="en-ID" dirty="0" err="1" smtClean="0"/>
            <a:t>analisis</a:t>
          </a:r>
          <a:r>
            <a:rPr lang="en-ID" dirty="0" smtClean="0"/>
            <a:t> </a:t>
          </a:r>
          <a:r>
            <a:rPr lang="en-ID" dirty="0" err="1" smtClean="0"/>
            <a:t>citra</a:t>
          </a:r>
          <a:r>
            <a:rPr lang="en-ID" dirty="0" smtClean="0"/>
            <a:t>, </a:t>
          </a:r>
          <a:r>
            <a:rPr lang="en-ID" dirty="0" err="1" smtClean="0"/>
            <a:t>interpretasi</a:t>
          </a:r>
          <a:r>
            <a:rPr lang="en-ID" dirty="0" smtClean="0"/>
            <a:t> </a:t>
          </a:r>
          <a:r>
            <a:rPr lang="en-ID" dirty="0" err="1" smtClean="0"/>
            <a:t>sinyal</a:t>
          </a:r>
          <a:r>
            <a:rPr lang="en-ID" dirty="0" smtClean="0"/>
            <a:t>, </a:t>
          </a:r>
          <a:r>
            <a:rPr lang="en-ID" dirty="0" err="1" smtClean="0"/>
            <a:t>dan</a:t>
          </a:r>
          <a:r>
            <a:rPr lang="en-ID" dirty="0" smtClean="0"/>
            <a:t> </a:t>
          </a:r>
          <a:r>
            <a:rPr lang="en-ID" dirty="0" err="1" smtClean="0"/>
            <a:t>beberapa</a:t>
          </a:r>
          <a:r>
            <a:rPr lang="en-ID" dirty="0" smtClean="0"/>
            <a:t> </a:t>
          </a:r>
          <a:r>
            <a:rPr lang="en-ID" dirty="0" err="1" smtClean="0"/>
            <a:t>analisis</a:t>
          </a:r>
          <a:r>
            <a:rPr lang="en-ID" dirty="0" smtClean="0"/>
            <a:t> </a:t>
          </a:r>
          <a:r>
            <a:rPr lang="en-ID" dirty="0" err="1" smtClean="0"/>
            <a:t>kecerdasan</a:t>
          </a:r>
          <a:r>
            <a:rPr lang="en-ID" dirty="0" smtClean="0"/>
            <a:t> </a:t>
          </a:r>
          <a:endParaRPr lang="en-ID" dirty="0"/>
        </a:p>
      </dgm:t>
    </dgm:pt>
    <dgm:pt modelId="{49E7C325-8CD6-4B5A-BD18-1EEE348BDC3E}" type="parTrans" cxnId="{6C648B22-1C0A-4783-B49B-AFAA022E354E}">
      <dgm:prSet/>
      <dgm:spPr/>
      <dgm:t>
        <a:bodyPr/>
        <a:lstStyle/>
        <a:p>
          <a:endParaRPr lang="en-ID"/>
        </a:p>
      </dgm:t>
    </dgm:pt>
    <dgm:pt modelId="{B8490D5F-A14E-4299-A618-897BC2D2196E}" type="sibTrans" cxnId="{6C648B22-1C0A-4783-B49B-AFAA022E354E}">
      <dgm:prSet/>
      <dgm:spPr/>
      <dgm:t>
        <a:bodyPr/>
        <a:lstStyle/>
        <a:p>
          <a:endParaRPr lang="en-ID"/>
        </a:p>
      </dgm:t>
    </dgm:pt>
    <dgm:pt modelId="{4CD88591-A05D-4ED2-B3EA-3F8273301C2A}">
      <dgm:prSet custT="1"/>
      <dgm:spPr/>
      <dgm:t>
        <a:bodyPr/>
        <a:lstStyle/>
        <a:p>
          <a:pPr rtl="0"/>
          <a:r>
            <a:rPr lang="en-ID" sz="3200" b="1" dirty="0" err="1" smtClean="0"/>
            <a:t>Prediksi</a:t>
          </a:r>
          <a:r>
            <a:rPr lang="en-ID" sz="2000" dirty="0" smtClean="0"/>
            <a:t> </a:t>
          </a:r>
          <a:endParaRPr lang="en-ID" sz="2000" dirty="0"/>
        </a:p>
      </dgm:t>
    </dgm:pt>
    <dgm:pt modelId="{6FC766AC-5F96-4268-9053-AD3D57403B94}" type="parTrans" cxnId="{44D20B58-2936-45C6-B2B1-EDFA9129AEAE}">
      <dgm:prSet/>
      <dgm:spPr/>
      <dgm:t>
        <a:bodyPr/>
        <a:lstStyle/>
        <a:p>
          <a:endParaRPr lang="en-ID"/>
        </a:p>
      </dgm:t>
    </dgm:pt>
    <dgm:pt modelId="{31E5D971-7843-455F-A4AA-D33AEFE07678}" type="sibTrans" cxnId="{44D20B58-2936-45C6-B2B1-EDFA9129AEAE}">
      <dgm:prSet/>
      <dgm:spPr/>
      <dgm:t>
        <a:bodyPr/>
        <a:lstStyle/>
        <a:p>
          <a:endParaRPr lang="en-ID"/>
        </a:p>
      </dgm:t>
    </dgm:pt>
    <dgm:pt modelId="{8385E0AB-0628-4EF5-93F4-49A81477D328}">
      <dgm:prSet/>
      <dgm:spPr/>
      <dgm:t>
        <a:bodyPr/>
        <a:lstStyle/>
        <a:p>
          <a:pPr rtl="0"/>
          <a:r>
            <a:rPr lang="en-ID" dirty="0" err="1" smtClean="0"/>
            <a:t>Memprediksi</a:t>
          </a:r>
          <a:r>
            <a:rPr lang="en-ID" dirty="0" smtClean="0"/>
            <a:t> </a:t>
          </a:r>
          <a:r>
            <a:rPr lang="en-ID" dirty="0" err="1" smtClean="0"/>
            <a:t>akibat-akibat</a:t>
          </a:r>
          <a:r>
            <a:rPr lang="en-ID" dirty="0" smtClean="0"/>
            <a:t> yang </a:t>
          </a:r>
          <a:r>
            <a:rPr lang="en-ID" dirty="0" err="1" smtClean="0"/>
            <a:t>dimungkinkan</a:t>
          </a:r>
          <a:r>
            <a:rPr lang="en-ID" dirty="0" smtClean="0"/>
            <a:t> </a:t>
          </a:r>
          <a:r>
            <a:rPr lang="en-ID" dirty="0" err="1" smtClean="0"/>
            <a:t>dari</a:t>
          </a:r>
          <a:r>
            <a:rPr lang="en-ID" dirty="0" smtClean="0"/>
            <a:t> </a:t>
          </a:r>
          <a:r>
            <a:rPr lang="en-ID" dirty="0" err="1" smtClean="0"/>
            <a:t>situasi-situasi</a:t>
          </a:r>
          <a:r>
            <a:rPr lang="en-ID" dirty="0" smtClean="0"/>
            <a:t> </a:t>
          </a:r>
          <a:r>
            <a:rPr lang="en-ID" dirty="0" err="1" smtClean="0"/>
            <a:t>tertentu</a:t>
          </a:r>
          <a:r>
            <a:rPr lang="en-ID" dirty="0" smtClean="0"/>
            <a:t>, </a:t>
          </a:r>
          <a:r>
            <a:rPr lang="en-ID" dirty="0" err="1" smtClean="0"/>
            <a:t>diantaranya</a:t>
          </a:r>
          <a:r>
            <a:rPr lang="en-ID" dirty="0" smtClean="0"/>
            <a:t> </a:t>
          </a:r>
          <a:r>
            <a:rPr lang="en-ID" dirty="0" err="1" smtClean="0"/>
            <a:t>peramalan</a:t>
          </a:r>
          <a:r>
            <a:rPr lang="en-ID" dirty="0" smtClean="0"/>
            <a:t>, </a:t>
          </a:r>
          <a:r>
            <a:rPr lang="en-ID" dirty="0" err="1" smtClean="0"/>
            <a:t>prediksi</a:t>
          </a:r>
          <a:r>
            <a:rPr lang="en-ID" dirty="0" smtClean="0"/>
            <a:t> </a:t>
          </a:r>
          <a:r>
            <a:rPr lang="en-ID" dirty="0" err="1" smtClean="0"/>
            <a:t>demografis</a:t>
          </a:r>
          <a:r>
            <a:rPr lang="en-ID" dirty="0" smtClean="0"/>
            <a:t>, </a:t>
          </a:r>
          <a:r>
            <a:rPr lang="en-ID" dirty="0" err="1" smtClean="0"/>
            <a:t>peralaman</a:t>
          </a:r>
          <a:r>
            <a:rPr lang="en-ID" dirty="0" smtClean="0"/>
            <a:t> </a:t>
          </a:r>
          <a:r>
            <a:rPr lang="en-ID" dirty="0" err="1" smtClean="0"/>
            <a:t>ekonomi</a:t>
          </a:r>
          <a:r>
            <a:rPr lang="en-ID" dirty="0" smtClean="0"/>
            <a:t>, </a:t>
          </a:r>
          <a:r>
            <a:rPr lang="en-ID" dirty="0" err="1" smtClean="0"/>
            <a:t>prediksi</a:t>
          </a:r>
          <a:r>
            <a:rPr lang="en-ID" dirty="0" smtClean="0"/>
            <a:t> </a:t>
          </a:r>
          <a:r>
            <a:rPr lang="en-ID" dirty="0" err="1" smtClean="0"/>
            <a:t>lalulintas</a:t>
          </a:r>
          <a:r>
            <a:rPr lang="en-ID" dirty="0" smtClean="0"/>
            <a:t>, </a:t>
          </a:r>
          <a:r>
            <a:rPr lang="en-ID" dirty="0" err="1" smtClean="0"/>
            <a:t>estimasi</a:t>
          </a:r>
          <a:r>
            <a:rPr lang="en-ID" dirty="0" smtClean="0"/>
            <a:t> </a:t>
          </a:r>
          <a:r>
            <a:rPr lang="en-ID" dirty="0" err="1" smtClean="0"/>
            <a:t>hasil</a:t>
          </a:r>
          <a:r>
            <a:rPr lang="en-ID" dirty="0" smtClean="0"/>
            <a:t>, </a:t>
          </a:r>
          <a:r>
            <a:rPr lang="en-ID" dirty="0" err="1" smtClean="0"/>
            <a:t>militer</a:t>
          </a:r>
          <a:r>
            <a:rPr lang="en-ID" dirty="0" smtClean="0"/>
            <a:t>, </a:t>
          </a:r>
          <a:r>
            <a:rPr lang="en-ID" dirty="0" err="1" smtClean="0"/>
            <a:t>atau</a:t>
          </a:r>
          <a:r>
            <a:rPr lang="en-ID" dirty="0" smtClean="0"/>
            <a:t> </a:t>
          </a:r>
          <a:r>
            <a:rPr lang="en-ID" dirty="0" err="1" smtClean="0"/>
            <a:t>peramalan</a:t>
          </a:r>
          <a:r>
            <a:rPr lang="en-ID" dirty="0" smtClean="0"/>
            <a:t> </a:t>
          </a:r>
          <a:r>
            <a:rPr lang="en-ID" dirty="0" err="1" smtClean="0"/>
            <a:t>keuangan</a:t>
          </a:r>
          <a:r>
            <a:rPr lang="en-ID" dirty="0" smtClean="0"/>
            <a:t>. </a:t>
          </a:r>
          <a:endParaRPr lang="en-ID" dirty="0"/>
        </a:p>
      </dgm:t>
    </dgm:pt>
    <dgm:pt modelId="{A8B35BCB-1614-425D-AEA7-7CB24F7AD68A}" type="parTrans" cxnId="{90AA4513-0807-4034-ABAC-12DFD2D35547}">
      <dgm:prSet/>
      <dgm:spPr/>
      <dgm:t>
        <a:bodyPr/>
        <a:lstStyle/>
        <a:p>
          <a:endParaRPr lang="en-ID"/>
        </a:p>
      </dgm:t>
    </dgm:pt>
    <dgm:pt modelId="{B90BA9F4-73CE-46E0-9FE4-283B247A0A3D}" type="sibTrans" cxnId="{90AA4513-0807-4034-ABAC-12DFD2D35547}">
      <dgm:prSet/>
      <dgm:spPr/>
      <dgm:t>
        <a:bodyPr/>
        <a:lstStyle/>
        <a:p>
          <a:endParaRPr lang="en-ID"/>
        </a:p>
      </dgm:t>
    </dgm:pt>
    <dgm:pt modelId="{752DCD23-43C2-4385-9C1E-A693A903B05B}">
      <dgm:prSet custT="1"/>
      <dgm:spPr/>
      <dgm:t>
        <a:bodyPr/>
        <a:lstStyle/>
        <a:p>
          <a:pPr rtl="0"/>
          <a:r>
            <a:rPr lang="en-ID" sz="3200" b="1" dirty="0" smtClean="0"/>
            <a:t>Diagnosis</a:t>
          </a:r>
          <a:r>
            <a:rPr lang="en-ID" sz="2000" dirty="0" smtClean="0"/>
            <a:t> </a:t>
          </a:r>
          <a:endParaRPr lang="en-ID" sz="2000" dirty="0"/>
        </a:p>
      </dgm:t>
    </dgm:pt>
    <dgm:pt modelId="{DC376F25-F7F3-49F2-B42E-547D78AA950D}" type="parTrans" cxnId="{E35A924E-55C4-4AD9-BEF4-95023A551636}">
      <dgm:prSet/>
      <dgm:spPr/>
      <dgm:t>
        <a:bodyPr/>
        <a:lstStyle/>
        <a:p>
          <a:endParaRPr lang="en-ID"/>
        </a:p>
      </dgm:t>
    </dgm:pt>
    <dgm:pt modelId="{CED1AB2A-AF9E-499E-83A1-84B1B48F35DC}" type="sibTrans" cxnId="{E35A924E-55C4-4AD9-BEF4-95023A551636}">
      <dgm:prSet/>
      <dgm:spPr/>
      <dgm:t>
        <a:bodyPr/>
        <a:lstStyle/>
        <a:p>
          <a:endParaRPr lang="en-ID"/>
        </a:p>
      </dgm:t>
    </dgm:pt>
    <dgm:pt modelId="{9077E2DA-45A0-45FC-A7B0-6A2C94DFF864}">
      <dgm:prSet/>
      <dgm:spPr/>
      <dgm:t>
        <a:bodyPr/>
        <a:lstStyle/>
        <a:p>
          <a:pPr rtl="0"/>
          <a:r>
            <a:rPr lang="en-ID" dirty="0" err="1" smtClean="0"/>
            <a:t>Menentukan</a:t>
          </a:r>
          <a:r>
            <a:rPr lang="en-ID" dirty="0" smtClean="0"/>
            <a:t> </a:t>
          </a:r>
          <a:r>
            <a:rPr lang="en-ID" dirty="0" err="1" smtClean="0"/>
            <a:t>sebab</a:t>
          </a:r>
          <a:r>
            <a:rPr lang="en-ID" dirty="0" smtClean="0"/>
            <a:t> </a:t>
          </a:r>
          <a:r>
            <a:rPr lang="en-ID" dirty="0" err="1" smtClean="0"/>
            <a:t>malfungsi</a:t>
          </a:r>
          <a:r>
            <a:rPr lang="en-ID" dirty="0" smtClean="0"/>
            <a:t> </a:t>
          </a:r>
          <a:r>
            <a:rPr lang="en-ID" dirty="0" err="1" smtClean="0"/>
            <a:t>dalam</a:t>
          </a:r>
          <a:r>
            <a:rPr lang="en-ID" dirty="0" smtClean="0"/>
            <a:t> </a:t>
          </a:r>
          <a:r>
            <a:rPr lang="en-ID" dirty="0" err="1" smtClean="0"/>
            <a:t>situasi</a:t>
          </a:r>
          <a:r>
            <a:rPr lang="en-ID" dirty="0" smtClean="0"/>
            <a:t> </a:t>
          </a:r>
          <a:r>
            <a:rPr lang="en-ID" dirty="0" err="1" smtClean="0"/>
            <a:t>kompleks</a:t>
          </a:r>
          <a:r>
            <a:rPr lang="en-ID" dirty="0" smtClean="0"/>
            <a:t> yang </a:t>
          </a:r>
          <a:r>
            <a:rPr lang="en-ID" dirty="0" err="1" smtClean="0"/>
            <a:t>didasarkan</a:t>
          </a:r>
          <a:r>
            <a:rPr lang="en-ID" dirty="0" smtClean="0"/>
            <a:t> </a:t>
          </a:r>
          <a:r>
            <a:rPr lang="en-ID" dirty="0" err="1" smtClean="0"/>
            <a:t>pada</a:t>
          </a:r>
          <a:r>
            <a:rPr lang="en-ID" dirty="0" smtClean="0"/>
            <a:t> </a:t>
          </a:r>
          <a:r>
            <a:rPr lang="en-ID" dirty="0" err="1" smtClean="0"/>
            <a:t>gejala-gejala</a:t>
          </a:r>
          <a:r>
            <a:rPr lang="en-ID" dirty="0" smtClean="0"/>
            <a:t> yang </a:t>
          </a:r>
          <a:r>
            <a:rPr lang="en-ID" dirty="0" err="1" smtClean="0"/>
            <a:t>teramati</a:t>
          </a:r>
          <a:r>
            <a:rPr lang="en-ID" dirty="0" smtClean="0"/>
            <a:t>, </a:t>
          </a:r>
          <a:r>
            <a:rPr lang="en-ID" dirty="0" err="1" smtClean="0"/>
            <a:t>diantaranya</a:t>
          </a:r>
          <a:r>
            <a:rPr lang="en-ID" dirty="0" smtClean="0"/>
            <a:t> : </a:t>
          </a:r>
          <a:r>
            <a:rPr lang="en-ID" dirty="0" err="1" smtClean="0"/>
            <a:t>medis</a:t>
          </a:r>
          <a:r>
            <a:rPr lang="en-ID" dirty="0" smtClean="0"/>
            <a:t>, </a:t>
          </a:r>
          <a:r>
            <a:rPr lang="en-ID" dirty="0" err="1" smtClean="0"/>
            <a:t>elektronis</a:t>
          </a:r>
          <a:r>
            <a:rPr lang="en-ID" dirty="0" smtClean="0"/>
            <a:t>, </a:t>
          </a:r>
          <a:r>
            <a:rPr lang="en-ID" dirty="0" err="1" smtClean="0"/>
            <a:t>mekanis</a:t>
          </a:r>
          <a:r>
            <a:rPr lang="en-ID" dirty="0" smtClean="0"/>
            <a:t>, </a:t>
          </a:r>
          <a:r>
            <a:rPr lang="en-ID" dirty="0" err="1" smtClean="0"/>
            <a:t>dan</a:t>
          </a:r>
          <a:r>
            <a:rPr lang="en-ID" dirty="0" smtClean="0"/>
            <a:t> diagnosis </a:t>
          </a:r>
          <a:r>
            <a:rPr lang="en-ID" dirty="0" err="1" smtClean="0"/>
            <a:t>perangkat</a:t>
          </a:r>
          <a:r>
            <a:rPr lang="en-ID" dirty="0" smtClean="0"/>
            <a:t> </a:t>
          </a:r>
          <a:r>
            <a:rPr lang="en-ID" dirty="0" err="1" smtClean="0"/>
            <a:t>lunak</a:t>
          </a:r>
          <a:endParaRPr lang="en-ID" dirty="0"/>
        </a:p>
      </dgm:t>
    </dgm:pt>
    <dgm:pt modelId="{6EBB6BDC-6440-4666-92D4-6349D93DB1A3}" type="parTrans" cxnId="{EF0E0BF6-80CF-4C57-83A4-D1F64ECF1A25}">
      <dgm:prSet/>
      <dgm:spPr/>
      <dgm:t>
        <a:bodyPr/>
        <a:lstStyle/>
        <a:p>
          <a:endParaRPr lang="en-ID"/>
        </a:p>
      </dgm:t>
    </dgm:pt>
    <dgm:pt modelId="{4E85569C-E076-4569-A592-CC6051EF56B6}" type="sibTrans" cxnId="{EF0E0BF6-80CF-4C57-83A4-D1F64ECF1A25}">
      <dgm:prSet/>
      <dgm:spPr/>
      <dgm:t>
        <a:bodyPr/>
        <a:lstStyle/>
        <a:p>
          <a:endParaRPr lang="en-ID"/>
        </a:p>
      </dgm:t>
    </dgm:pt>
    <dgm:pt modelId="{FDC483CE-EC02-4E9A-BA88-F93B9A80DEA2}" type="pres">
      <dgm:prSet presAssocID="{EBE51A1C-55A1-476F-9A38-3CB0A466EA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D"/>
        </a:p>
      </dgm:t>
    </dgm:pt>
    <dgm:pt modelId="{6FE85F43-6A14-4CED-BA23-205D23BDAE76}" type="pres">
      <dgm:prSet presAssocID="{18C3B73E-DE54-4DE2-A6B7-1B64D45BC9A1}" presName="linNode" presStyleCnt="0"/>
      <dgm:spPr/>
    </dgm:pt>
    <dgm:pt modelId="{36134FF1-A792-450D-A022-390DDB5B524E}" type="pres">
      <dgm:prSet presAssocID="{18C3B73E-DE54-4DE2-A6B7-1B64D45BC9A1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8994AC69-C742-4BA9-924E-FC91A7C746EF}" type="pres">
      <dgm:prSet presAssocID="{18C3B73E-DE54-4DE2-A6B7-1B64D45BC9A1}" presName="bracket" presStyleLbl="parChTrans1D1" presStyleIdx="0" presStyleCnt="3"/>
      <dgm:spPr/>
    </dgm:pt>
    <dgm:pt modelId="{EF5371A7-863A-4CD3-A6A2-DA511CF8B3D3}" type="pres">
      <dgm:prSet presAssocID="{18C3B73E-DE54-4DE2-A6B7-1B64D45BC9A1}" presName="spH" presStyleCnt="0"/>
      <dgm:spPr/>
    </dgm:pt>
    <dgm:pt modelId="{C261DC80-CAE5-43CE-98BF-C3C679675B9B}" type="pres">
      <dgm:prSet presAssocID="{18C3B73E-DE54-4DE2-A6B7-1B64D45BC9A1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7E5A337A-9D6E-4EBA-ACCA-C7EC92677D43}" type="pres">
      <dgm:prSet presAssocID="{1FB6A029-0499-4EBF-909C-D4CF54A0F055}" presName="spV" presStyleCnt="0"/>
      <dgm:spPr/>
    </dgm:pt>
    <dgm:pt modelId="{601445F6-1B1F-4C6E-8610-E1B63D6F1AAE}" type="pres">
      <dgm:prSet presAssocID="{4CD88591-A05D-4ED2-B3EA-3F8273301C2A}" presName="linNode" presStyleCnt="0"/>
      <dgm:spPr/>
    </dgm:pt>
    <dgm:pt modelId="{B2A61E7A-84A6-4C1A-86C6-E3BDFFD60531}" type="pres">
      <dgm:prSet presAssocID="{4CD88591-A05D-4ED2-B3EA-3F8273301C2A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80711E02-2307-4CA7-9F1F-096C83551AB6}" type="pres">
      <dgm:prSet presAssocID="{4CD88591-A05D-4ED2-B3EA-3F8273301C2A}" presName="bracket" presStyleLbl="parChTrans1D1" presStyleIdx="1" presStyleCnt="3"/>
      <dgm:spPr/>
    </dgm:pt>
    <dgm:pt modelId="{4DD2F3FB-98F0-4759-9048-ECECE48A6F83}" type="pres">
      <dgm:prSet presAssocID="{4CD88591-A05D-4ED2-B3EA-3F8273301C2A}" presName="spH" presStyleCnt="0"/>
      <dgm:spPr/>
    </dgm:pt>
    <dgm:pt modelId="{53FCF430-6E87-4DD6-93AE-E33D69CC0577}" type="pres">
      <dgm:prSet presAssocID="{4CD88591-A05D-4ED2-B3EA-3F8273301C2A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6DACAE3E-6746-426A-BCC3-E781E2F5879A}" type="pres">
      <dgm:prSet presAssocID="{31E5D971-7843-455F-A4AA-D33AEFE07678}" presName="spV" presStyleCnt="0"/>
      <dgm:spPr/>
    </dgm:pt>
    <dgm:pt modelId="{9E2821E2-681F-4EC9-98E8-A0BF44F0E29D}" type="pres">
      <dgm:prSet presAssocID="{752DCD23-43C2-4385-9C1E-A693A903B05B}" presName="linNode" presStyleCnt="0"/>
      <dgm:spPr/>
    </dgm:pt>
    <dgm:pt modelId="{E51EF58A-F83F-4E9F-AA8D-61CCC733F3A0}" type="pres">
      <dgm:prSet presAssocID="{752DCD23-43C2-4385-9C1E-A693A903B05B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0C0C3D1B-E3A9-4E3B-81E8-ADC3F1E08E5F}" type="pres">
      <dgm:prSet presAssocID="{752DCD23-43C2-4385-9C1E-A693A903B05B}" presName="bracket" presStyleLbl="parChTrans1D1" presStyleIdx="2" presStyleCnt="3"/>
      <dgm:spPr/>
    </dgm:pt>
    <dgm:pt modelId="{DD2EBF5F-7735-451E-A56D-97A69B5D49FF}" type="pres">
      <dgm:prSet presAssocID="{752DCD23-43C2-4385-9C1E-A693A903B05B}" presName="spH" presStyleCnt="0"/>
      <dgm:spPr/>
    </dgm:pt>
    <dgm:pt modelId="{2D88415A-5AC2-4952-B7C1-243466D1E3B4}" type="pres">
      <dgm:prSet presAssocID="{752DCD23-43C2-4385-9C1E-A693A903B05B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</dgm:ptLst>
  <dgm:cxnLst>
    <dgm:cxn modelId="{EF0E0BF6-80CF-4C57-83A4-D1F64ECF1A25}" srcId="{752DCD23-43C2-4385-9C1E-A693A903B05B}" destId="{9077E2DA-45A0-45FC-A7B0-6A2C94DFF864}" srcOrd="0" destOrd="0" parTransId="{6EBB6BDC-6440-4666-92D4-6349D93DB1A3}" sibTransId="{4E85569C-E076-4569-A592-CC6051EF56B6}"/>
    <dgm:cxn modelId="{0E4AABCF-FD2E-41DE-8328-78FB45809D04}" type="presOf" srcId="{4CD88591-A05D-4ED2-B3EA-3F8273301C2A}" destId="{B2A61E7A-84A6-4C1A-86C6-E3BDFFD60531}" srcOrd="0" destOrd="0" presId="urn:diagrams.loki3.com/BracketList"/>
    <dgm:cxn modelId="{E35A924E-55C4-4AD9-BEF4-95023A551636}" srcId="{EBE51A1C-55A1-476F-9A38-3CB0A466EA2F}" destId="{752DCD23-43C2-4385-9C1E-A693A903B05B}" srcOrd="2" destOrd="0" parTransId="{DC376F25-F7F3-49F2-B42E-547D78AA950D}" sibTransId="{CED1AB2A-AF9E-499E-83A1-84B1B48F35DC}"/>
    <dgm:cxn modelId="{6DE8646D-3484-464D-9193-9598E6FC1C36}" srcId="{EBE51A1C-55A1-476F-9A38-3CB0A466EA2F}" destId="{18C3B73E-DE54-4DE2-A6B7-1B64D45BC9A1}" srcOrd="0" destOrd="0" parTransId="{45660857-2E0C-4069-A5B0-A187E5813DDA}" sibTransId="{1FB6A029-0499-4EBF-909C-D4CF54A0F055}"/>
    <dgm:cxn modelId="{90AA4513-0807-4034-ABAC-12DFD2D35547}" srcId="{4CD88591-A05D-4ED2-B3EA-3F8273301C2A}" destId="{8385E0AB-0628-4EF5-93F4-49A81477D328}" srcOrd="0" destOrd="0" parTransId="{A8B35BCB-1614-425D-AEA7-7CB24F7AD68A}" sibTransId="{B90BA9F4-73CE-46E0-9FE4-283B247A0A3D}"/>
    <dgm:cxn modelId="{AF511A41-95EC-497C-9DA5-31906ECDC1AB}" type="presOf" srcId="{18C3B73E-DE54-4DE2-A6B7-1B64D45BC9A1}" destId="{36134FF1-A792-450D-A022-390DDB5B524E}" srcOrd="0" destOrd="0" presId="urn:diagrams.loki3.com/BracketList"/>
    <dgm:cxn modelId="{CF752AA9-330F-4F93-85D1-B4C670E2BB24}" type="presOf" srcId="{10757D63-D618-4E63-BC41-66E6BFD0AD9D}" destId="{C261DC80-CAE5-43CE-98BF-C3C679675B9B}" srcOrd="0" destOrd="0" presId="urn:diagrams.loki3.com/BracketList"/>
    <dgm:cxn modelId="{35B69D1A-96CE-4F29-BB8C-EFF9E09F2A7D}" type="presOf" srcId="{9077E2DA-45A0-45FC-A7B0-6A2C94DFF864}" destId="{2D88415A-5AC2-4952-B7C1-243466D1E3B4}" srcOrd="0" destOrd="0" presId="urn:diagrams.loki3.com/BracketList"/>
    <dgm:cxn modelId="{44D20B58-2936-45C6-B2B1-EDFA9129AEAE}" srcId="{EBE51A1C-55A1-476F-9A38-3CB0A466EA2F}" destId="{4CD88591-A05D-4ED2-B3EA-3F8273301C2A}" srcOrd="1" destOrd="0" parTransId="{6FC766AC-5F96-4268-9053-AD3D57403B94}" sibTransId="{31E5D971-7843-455F-A4AA-D33AEFE07678}"/>
    <dgm:cxn modelId="{802CE752-FFA7-4B9E-9969-1DCEA2EB4E4B}" type="presOf" srcId="{EBE51A1C-55A1-476F-9A38-3CB0A466EA2F}" destId="{FDC483CE-EC02-4E9A-BA88-F93B9A80DEA2}" srcOrd="0" destOrd="0" presId="urn:diagrams.loki3.com/BracketList"/>
    <dgm:cxn modelId="{6C648B22-1C0A-4783-B49B-AFAA022E354E}" srcId="{18C3B73E-DE54-4DE2-A6B7-1B64D45BC9A1}" destId="{10757D63-D618-4E63-BC41-66E6BFD0AD9D}" srcOrd="0" destOrd="0" parTransId="{49E7C325-8CD6-4B5A-BD18-1EEE348BDC3E}" sibTransId="{B8490D5F-A14E-4299-A618-897BC2D2196E}"/>
    <dgm:cxn modelId="{C2BFD401-4662-4959-807F-F1F44455C338}" type="presOf" srcId="{752DCD23-43C2-4385-9C1E-A693A903B05B}" destId="{E51EF58A-F83F-4E9F-AA8D-61CCC733F3A0}" srcOrd="0" destOrd="0" presId="urn:diagrams.loki3.com/BracketList"/>
    <dgm:cxn modelId="{DBBE7F4F-BE79-44C5-A2BB-4BE7632CB346}" type="presOf" srcId="{8385E0AB-0628-4EF5-93F4-49A81477D328}" destId="{53FCF430-6E87-4DD6-93AE-E33D69CC0577}" srcOrd="0" destOrd="0" presId="urn:diagrams.loki3.com/BracketList"/>
    <dgm:cxn modelId="{614CAA37-ADD5-47C0-8646-7D5D316FB0F4}" type="presParOf" srcId="{FDC483CE-EC02-4E9A-BA88-F93B9A80DEA2}" destId="{6FE85F43-6A14-4CED-BA23-205D23BDAE76}" srcOrd="0" destOrd="0" presId="urn:diagrams.loki3.com/BracketList"/>
    <dgm:cxn modelId="{506259B3-D6DC-4D06-BA7D-49C6BF910223}" type="presParOf" srcId="{6FE85F43-6A14-4CED-BA23-205D23BDAE76}" destId="{36134FF1-A792-450D-A022-390DDB5B524E}" srcOrd="0" destOrd="0" presId="urn:diagrams.loki3.com/BracketList"/>
    <dgm:cxn modelId="{979EA433-5E13-4D3E-AA63-8F4BB06BBF29}" type="presParOf" srcId="{6FE85F43-6A14-4CED-BA23-205D23BDAE76}" destId="{8994AC69-C742-4BA9-924E-FC91A7C746EF}" srcOrd="1" destOrd="0" presId="urn:diagrams.loki3.com/BracketList"/>
    <dgm:cxn modelId="{5AC3C077-0773-47DE-B28F-57600E13FF5F}" type="presParOf" srcId="{6FE85F43-6A14-4CED-BA23-205D23BDAE76}" destId="{EF5371A7-863A-4CD3-A6A2-DA511CF8B3D3}" srcOrd="2" destOrd="0" presId="urn:diagrams.loki3.com/BracketList"/>
    <dgm:cxn modelId="{BD544F76-95F0-463D-8C24-503CA41522E3}" type="presParOf" srcId="{6FE85F43-6A14-4CED-BA23-205D23BDAE76}" destId="{C261DC80-CAE5-43CE-98BF-C3C679675B9B}" srcOrd="3" destOrd="0" presId="urn:diagrams.loki3.com/BracketList"/>
    <dgm:cxn modelId="{150BD4E7-995D-4962-9049-8CBCE94693EC}" type="presParOf" srcId="{FDC483CE-EC02-4E9A-BA88-F93B9A80DEA2}" destId="{7E5A337A-9D6E-4EBA-ACCA-C7EC92677D43}" srcOrd="1" destOrd="0" presId="urn:diagrams.loki3.com/BracketList"/>
    <dgm:cxn modelId="{C5BF693E-E100-4A90-BB55-AA9AC7749B0F}" type="presParOf" srcId="{FDC483CE-EC02-4E9A-BA88-F93B9A80DEA2}" destId="{601445F6-1B1F-4C6E-8610-E1B63D6F1AAE}" srcOrd="2" destOrd="0" presId="urn:diagrams.loki3.com/BracketList"/>
    <dgm:cxn modelId="{F5E9DF91-6DFB-447E-984D-667102925C27}" type="presParOf" srcId="{601445F6-1B1F-4C6E-8610-E1B63D6F1AAE}" destId="{B2A61E7A-84A6-4C1A-86C6-E3BDFFD60531}" srcOrd="0" destOrd="0" presId="urn:diagrams.loki3.com/BracketList"/>
    <dgm:cxn modelId="{5F07C65D-8767-4FFA-A4DF-728F05D4E1BF}" type="presParOf" srcId="{601445F6-1B1F-4C6E-8610-E1B63D6F1AAE}" destId="{80711E02-2307-4CA7-9F1F-096C83551AB6}" srcOrd="1" destOrd="0" presId="urn:diagrams.loki3.com/BracketList"/>
    <dgm:cxn modelId="{AA2DE568-1949-461B-AA73-881BFD0836C2}" type="presParOf" srcId="{601445F6-1B1F-4C6E-8610-E1B63D6F1AAE}" destId="{4DD2F3FB-98F0-4759-9048-ECECE48A6F83}" srcOrd="2" destOrd="0" presId="urn:diagrams.loki3.com/BracketList"/>
    <dgm:cxn modelId="{76D73C4C-80AF-43AE-A47E-003EA148A258}" type="presParOf" srcId="{601445F6-1B1F-4C6E-8610-E1B63D6F1AAE}" destId="{53FCF430-6E87-4DD6-93AE-E33D69CC0577}" srcOrd="3" destOrd="0" presId="urn:diagrams.loki3.com/BracketList"/>
    <dgm:cxn modelId="{C20173E2-4ABD-495B-AF7A-802944FA9DF6}" type="presParOf" srcId="{FDC483CE-EC02-4E9A-BA88-F93B9A80DEA2}" destId="{6DACAE3E-6746-426A-BCC3-E781E2F5879A}" srcOrd="3" destOrd="0" presId="urn:diagrams.loki3.com/BracketList"/>
    <dgm:cxn modelId="{1FA0950F-779A-4BE6-8D62-29CD37A05452}" type="presParOf" srcId="{FDC483CE-EC02-4E9A-BA88-F93B9A80DEA2}" destId="{9E2821E2-681F-4EC9-98E8-A0BF44F0E29D}" srcOrd="4" destOrd="0" presId="urn:diagrams.loki3.com/BracketList"/>
    <dgm:cxn modelId="{6E136BC6-A67C-46E8-8DC3-F95206BA4FA6}" type="presParOf" srcId="{9E2821E2-681F-4EC9-98E8-A0BF44F0E29D}" destId="{E51EF58A-F83F-4E9F-AA8D-61CCC733F3A0}" srcOrd="0" destOrd="0" presId="urn:diagrams.loki3.com/BracketList"/>
    <dgm:cxn modelId="{1A64FCC6-F910-4D9F-AEDF-06F1143EC785}" type="presParOf" srcId="{9E2821E2-681F-4EC9-98E8-A0BF44F0E29D}" destId="{0C0C3D1B-E3A9-4E3B-81E8-ADC3F1E08E5F}" srcOrd="1" destOrd="0" presId="urn:diagrams.loki3.com/BracketList"/>
    <dgm:cxn modelId="{484D77F2-FE2E-4A8F-A780-3249B07305B9}" type="presParOf" srcId="{9E2821E2-681F-4EC9-98E8-A0BF44F0E29D}" destId="{DD2EBF5F-7735-451E-A56D-97A69B5D49FF}" srcOrd="2" destOrd="0" presId="urn:diagrams.loki3.com/BracketList"/>
    <dgm:cxn modelId="{EA123B42-55E6-4C6F-B168-2140B84A3879}" type="presParOf" srcId="{9E2821E2-681F-4EC9-98E8-A0BF44F0E29D}" destId="{2D88415A-5AC2-4952-B7C1-243466D1E3B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E51A1C-55A1-476F-9A38-3CB0A466EA2F}" type="doc">
      <dgm:prSet loTypeId="urn:diagrams.loki3.com/BracketLis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ID"/>
        </a:p>
      </dgm:t>
    </dgm:pt>
    <dgm:pt modelId="{18C3B73E-DE54-4DE2-A6B7-1B64D45BC9A1}">
      <dgm:prSet custT="1"/>
      <dgm:spPr/>
      <dgm:t>
        <a:bodyPr/>
        <a:lstStyle/>
        <a:p>
          <a:pPr rtl="0"/>
          <a:r>
            <a:rPr lang="en-ID" sz="3200" b="1" dirty="0" err="1" smtClean="0"/>
            <a:t>Desain</a:t>
          </a:r>
          <a:endParaRPr lang="en-ID" sz="2000" dirty="0"/>
        </a:p>
      </dgm:t>
    </dgm:pt>
    <dgm:pt modelId="{45660857-2E0C-4069-A5B0-A187E5813DDA}" type="parTrans" cxnId="{6DE8646D-3484-464D-9193-9598E6FC1C36}">
      <dgm:prSet/>
      <dgm:spPr/>
      <dgm:t>
        <a:bodyPr/>
        <a:lstStyle/>
        <a:p>
          <a:endParaRPr lang="en-ID"/>
        </a:p>
      </dgm:t>
    </dgm:pt>
    <dgm:pt modelId="{1FB6A029-0499-4EBF-909C-D4CF54A0F055}" type="sibTrans" cxnId="{6DE8646D-3484-464D-9193-9598E6FC1C36}">
      <dgm:prSet/>
      <dgm:spPr/>
      <dgm:t>
        <a:bodyPr/>
        <a:lstStyle/>
        <a:p>
          <a:endParaRPr lang="en-ID"/>
        </a:p>
      </dgm:t>
    </dgm:pt>
    <dgm:pt modelId="{4CD88591-A05D-4ED2-B3EA-3F8273301C2A}">
      <dgm:prSet custT="1"/>
      <dgm:spPr/>
      <dgm:t>
        <a:bodyPr/>
        <a:lstStyle/>
        <a:p>
          <a:pPr rtl="0"/>
          <a:r>
            <a:rPr lang="en-ID" sz="2800" b="1" dirty="0" err="1" smtClean="0"/>
            <a:t>Perencanaan</a:t>
          </a:r>
          <a:r>
            <a:rPr lang="en-ID" sz="2000" dirty="0" smtClean="0"/>
            <a:t> </a:t>
          </a:r>
          <a:endParaRPr lang="en-ID" sz="2000" dirty="0"/>
        </a:p>
      </dgm:t>
    </dgm:pt>
    <dgm:pt modelId="{6FC766AC-5F96-4268-9053-AD3D57403B94}" type="parTrans" cxnId="{44D20B58-2936-45C6-B2B1-EDFA9129AEAE}">
      <dgm:prSet/>
      <dgm:spPr/>
      <dgm:t>
        <a:bodyPr/>
        <a:lstStyle/>
        <a:p>
          <a:endParaRPr lang="en-ID"/>
        </a:p>
      </dgm:t>
    </dgm:pt>
    <dgm:pt modelId="{31E5D971-7843-455F-A4AA-D33AEFE07678}" type="sibTrans" cxnId="{44D20B58-2936-45C6-B2B1-EDFA9129AEAE}">
      <dgm:prSet/>
      <dgm:spPr/>
      <dgm:t>
        <a:bodyPr/>
        <a:lstStyle/>
        <a:p>
          <a:endParaRPr lang="en-ID"/>
        </a:p>
      </dgm:t>
    </dgm:pt>
    <dgm:pt modelId="{8385E0AB-0628-4EF5-93F4-49A81477D328}">
      <dgm:prSet/>
      <dgm:spPr/>
      <dgm:t>
        <a:bodyPr/>
        <a:lstStyle/>
        <a:p>
          <a:pPr rtl="0"/>
          <a:r>
            <a:rPr lang="en-ID" dirty="0" err="1" smtClean="0"/>
            <a:t>Merencanakan</a:t>
          </a:r>
          <a:r>
            <a:rPr lang="en-ID" dirty="0" smtClean="0"/>
            <a:t> </a:t>
          </a:r>
          <a:r>
            <a:rPr lang="en-ID" dirty="0" err="1" smtClean="0"/>
            <a:t>serangkaian</a:t>
          </a:r>
          <a:r>
            <a:rPr lang="en-ID" dirty="0" smtClean="0"/>
            <a:t> </a:t>
          </a:r>
          <a:r>
            <a:rPr lang="en-ID" dirty="0" err="1" smtClean="0"/>
            <a:t>tindakan</a:t>
          </a:r>
          <a:r>
            <a:rPr lang="en-ID" dirty="0" smtClean="0"/>
            <a:t> yang </a:t>
          </a:r>
          <a:r>
            <a:rPr lang="en-ID" dirty="0" err="1" smtClean="0"/>
            <a:t>akan</a:t>
          </a:r>
          <a:r>
            <a:rPr lang="en-ID" dirty="0" smtClean="0"/>
            <a:t> </a:t>
          </a:r>
          <a:r>
            <a:rPr lang="en-ID" dirty="0" err="1" smtClean="0"/>
            <a:t>dapat</a:t>
          </a:r>
          <a:r>
            <a:rPr lang="en-ID" dirty="0" smtClean="0"/>
            <a:t> </a:t>
          </a:r>
          <a:r>
            <a:rPr lang="en-ID" dirty="0" err="1" smtClean="0"/>
            <a:t>mencapai</a:t>
          </a:r>
          <a:r>
            <a:rPr lang="en-ID" dirty="0" smtClean="0"/>
            <a:t> </a:t>
          </a:r>
          <a:r>
            <a:rPr lang="en-ID" dirty="0" err="1" smtClean="0"/>
            <a:t>sejumlah</a:t>
          </a:r>
          <a:r>
            <a:rPr lang="en-ID" dirty="0" smtClean="0"/>
            <a:t> </a:t>
          </a:r>
          <a:r>
            <a:rPr lang="en-ID" dirty="0" err="1" smtClean="0"/>
            <a:t>tujuan</a:t>
          </a:r>
          <a:r>
            <a:rPr lang="en-ID" dirty="0" smtClean="0"/>
            <a:t> </a:t>
          </a:r>
          <a:r>
            <a:rPr lang="en-ID" dirty="0" err="1" smtClean="0"/>
            <a:t>dengan</a:t>
          </a:r>
          <a:r>
            <a:rPr lang="en-ID" dirty="0" smtClean="0"/>
            <a:t> </a:t>
          </a:r>
          <a:r>
            <a:rPr lang="en-ID" dirty="0" err="1" smtClean="0"/>
            <a:t>kondisi</a:t>
          </a:r>
          <a:r>
            <a:rPr lang="en-ID" dirty="0" smtClean="0"/>
            <a:t> </a:t>
          </a:r>
          <a:r>
            <a:rPr lang="en-ID" dirty="0" err="1" smtClean="0"/>
            <a:t>awal</a:t>
          </a:r>
          <a:r>
            <a:rPr lang="en-ID" dirty="0" smtClean="0"/>
            <a:t> </a:t>
          </a:r>
          <a:r>
            <a:rPr lang="en-ID" dirty="0" err="1" smtClean="0"/>
            <a:t>tertentu</a:t>
          </a:r>
          <a:r>
            <a:rPr lang="en-ID" dirty="0" smtClean="0"/>
            <a:t>, </a:t>
          </a:r>
          <a:r>
            <a:rPr lang="en-ID" dirty="0" err="1" smtClean="0"/>
            <a:t>diantaranya</a:t>
          </a:r>
          <a:r>
            <a:rPr lang="en-ID" dirty="0" smtClean="0"/>
            <a:t> : </a:t>
          </a:r>
          <a:r>
            <a:rPr lang="en-ID" dirty="0" err="1" smtClean="0"/>
            <a:t>perencanaan</a:t>
          </a:r>
          <a:r>
            <a:rPr lang="en-ID" dirty="0" smtClean="0"/>
            <a:t> </a:t>
          </a:r>
          <a:r>
            <a:rPr lang="en-ID" dirty="0" err="1" smtClean="0"/>
            <a:t>keuangan</a:t>
          </a:r>
          <a:r>
            <a:rPr lang="en-ID" dirty="0" smtClean="0"/>
            <a:t>, </a:t>
          </a:r>
          <a:r>
            <a:rPr lang="en-ID" dirty="0" err="1" smtClean="0"/>
            <a:t>manajemen</a:t>
          </a:r>
          <a:r>
            <a:rPr lang="en-ID" dirty="0" smtClean="0"/>
            <a:t> </a:t>
          </a:r>
          <a:r>
            <a:rPr lang="en-ID" dirty="0" err="1" smtClean="0"/>
            <a:t>proyek</a:t>
          </a:r>
          <a:endParaRPr lang="en-ID" dirty="0"/>
        </a:p>
      </dgm:t>
    </dgm:pt>
    <dgm:pt modelId="{A8B35BCB-1614-425D-AEA7-7CB24F7AD68A}" type="parTrans" cxnId="{90AA4513-0807-4034-ABAC-12DFD2D35547}">
      <dgm:prSet/>
      <dgm:spPr/>
      <dgm:t>
        <a:bodyPr/>
        <a:lstStyle/>
        <a:p>
          <a:endParaRPr lang="en-ID"/>
        </a:p>
      </dgm:t>
    </dgm:pt>
    <dgm:pt modelId="{B90BA9F4-73CE-46E0-9FE4-283B247A0A3D}" type="sibTrans" cxnId="{90AA4513-0807-4034-ABAC-12DFD2D35547}">
      <dgm:prSet/>
      <dgm:spPr/>
      <dgm:t>
        <a:bodyPr/>
        <a:lstStyle/>
        <a:p>
          <a:endParaRPr lang="en-ID"/>
        </a:p>
      </dgm:t>
    </dgm:pt>
    <dgm:pt modelId="{752DCD23-43C2-4385-9C1E-A693A903B05B}">
      <dgm:prSet custT="1"/>
      <dgm:spPr/>
      <dgm:t>
        <a:bodyPr/>
        <a:lstStyle/>
        <a:p>
          <a:pPr rtl="0"/>
          <a:r>
            <a:rPr lang="en-ID" sz="3200" b="1" dirty="0" err="1" smtClean="0"/>
            <a:t>Perbaikan</a:t>
          </a:r>
          <a:r>
            <a:rPr lang="en-ID" sz="2000" dirty="0" smtClean="0"/>
            <a:t> </a:t>
          </a:r>
          <a:endParaRPr lang="en-ID" sz="2000" dirty="0"/>
        </a:p>
      </dgm:t>
    </dgm:pt>
    <dgm:pt modelId="{DC376F25-F7F3-49F2-B42E-547D78AA950D}" type="parTrans" cxnId="{E35A924E-55C4-4AD9-BEF4-95023A551636}">
      <dgm:prSet/>
      <dgm:spPr/>
      <dgm:t>
        <a:bodyPr/>
        <a:lstStyle/>
        <a:p>
          <a:endParaRPr lang="en-ID"/>
        </a:p>
      </dgm:t>
    </dgm:pt>
    <dgm:pt modelId="{CED1AB2A-AF9E-499E-83A1-84B1B48F35DC}" type="sibTrans" cxnId="{E35A924E-55C4-4AD9-BEF4-95023A551636}">
      <dgm:prSet/>
      <dgm:spPr/>
      <dgm:t>
        <a:bodyPr/>
        <a:lstStyle/>
        <a:p>
          <a:endParaRPr lang="en-ID"/>
        </a:p>
      </dgm:t>
    </dgm:pt>
    <dgm:pt modelId="{9077E2DA-45A0-45FC-A7B0-6A2C94DFF864}">
      <dgm:prSet/>
      <dgm:spPr/>
      <dgm:t>
        <a:bodyPr/>
        <a:lstStyle/>
        <a:p>
          <a:pPr rtl="0"/>
          <a:r>
            <a:rPr lang="en-ID" smtClean="0"/>
            <a:t>Menentukan </a:t>
          </a:r>
          <a:r>
            <a:rPr lang="en-ID" dirty="0" err="1" smtClean="0"/>
            <a:t>sebab</a:t>
          </a:r>
          <a:r>
            <a:rPr lang="en-ID" dirty="0" smtClean="0"/>
            <a:t> </a:t>
          </a:r>
          <a:r>
            <a:rPr lang="en-ID" dirty="0" err="1" smtClean="0"/>
            <a:t>malfungsi</a:t>
          </a:r>
          <a:r>
            <a:rPr lang="en-ID" dirty="0" smtClean="0"/>
            <a:t> </a:t>
          </a:r>
          <a:r>
            <a:rPr lang="en-ID" dirty="0" err="1" smtClean="0"/>
            <a:t>dalam</a:t>
          </a:r>
          <a:r>
            <a:rPr lang="en-ID" dirty="0" smtClean="0"/>
            <a:t> </a:t>
          </a:r>
          <a:r>
            <a:rPr lang="en-ID" dirty="0" err="1" smtClean="0"/>
            <a:t>situasi</a:t>
          </a:r>
          <a:r>
            <a:rPr lang="en-ID" dirty="0" smtClean="0"/>
            <a:t> </a:t>
          </a:r>
          <a:r>
            <a:rPr lang="en-ID" dirty="0" err="1" smtClean="0"/>
            <a:t>kompleks</a:t>
          </a:r>
          <a:r>
            <a:rPr lang="en-ID" dirty="0" smtClean="0"/>
            <a:t> yang </a:t>
          </a:r>
          <a:r>
            <a:rPr lang="en-ID" dirty="0" err="1" smtClean="0"/>
            <a:t>didasarkan</a:t>
          </a:r>
          <a:r>
            <a:rPr lang="en-ID" dirty="0" smtClean="0"/>
            <a:t> </a:t>
          </a:r>
          <a:r>
            <a:rPr lang="en-ID" dirty="0" err="1" smtClean="0"/>
            <a:t>pada</a:t>
          </a:r>
          <a:r>
            <a:rPr lang="en-ID" dirty="0" smtClean="0"/>
            <a:t> </a:t>
          </a:r>
          <a:r>
            <a:rPr lang="en-ID" dirty="0" err="1" smtClean="0"/>
            <a:t>gejala-gejala</a:t>
          </a:r>
          <a:r>
            <a:rPr lang="en-ID" dirty="0" smtClean="0"/>
            <a:t> yang </a:t>
          </a:r>
          <a:r>
            <a:rPr lang="en-ID" dirty="0" err="1" smtClean="0"/>
            <a:t>teramati</a:t>
          </a:r>
          <a:r>
            <a:rPr lang="en-ID" dirty="0" smtClean="0"/>
            <a:t>, </a:t>
          </a:r>
          <a:r>
            <a:rPr lang="en-ID" dirty="0" err="1" smtClean="0"/>
            <a:t>diantaranya</a:t>
          </a:r>
          <a:r>
            <a:rPr lang="en-ID" dirty="0" smtClean="0"/>
            <a:t> : </a:t>
          </a:r>
          <a:r>
            <a:rPr lang="en-ID" dirty="0" err="1" smtClean="0"/>
            <a:t>medis</a:t>
          </a:r>
          <a:r>
            <a:rPr lang="en-ID" dirty="0" smtClean="0"/>
            <a:t>, </a:t>
          </a:r>
          <a:r>
            <a:rPr lang="en-ID" dirty="0" err="1" smtClean="0"/>
            <a:t>elektronis</a:t>
          </a:r>
          <a:r>
            <a:rPr lang="en-ID" dirty="0" smtClean="0"/>
            <a:t>, </a:t>
          </a:r>
          <a:r>
            <a:rPr lang="en-ID" dirty="0" err="1" smtClean="0"/>
            <a:t>mekanis</a:t>
          </a:r>
          <a:r>
            <a:rPr lang="en-ID" dirty="0" smtClean="0"/>
            <a:t>, </a:t>
          </a:r>
          <a:r>
            <a:rPr lang="en-ID" dirty="0" err="1" smtClean="0"/>
            <a:t>dan</a:t>
          </a:r>
          <a:r>
            <a:rPr lang="en-ID" dirty="0" smtClean="0"/>
            <a:t> diagnosis </a:t>
          </a:r>
          <a:r>
            <a:rPr lang="en-ID" dirty="0" err="1" smtClean="0"/>
            <a:t>perangkat</a:t>
          </a:r>
          <a:r>
            <a:rPr lang="en-ID" dirty="0" smtClean="0"/>
            <a:t> </a:t>
          </a:r>
          <a:r>
            <a:rPr lang="en-ID" dirty="0" err="1" smtClean="0"/>
            <a:t>lunak</a:t>
          </a:r>
          <a:endParaRPr lang="en-ID" dirty="0"/>
        </a:p>
      </dgm:t>
    </dgm:pt>
    <dgm:pt modelId="{6EBB6BDC-6440-4666-92D4-6349D93DB1A3}" type="parTrans" cxnId="{EF0E0BF6-80CF-4C57-83A4-D1F64ECF1A25}">
      <dgm:prSet/>
      <dgm:spPr/>
      <dgm:t>
        <a:bodyPr/>
        <a:lstStyle/>
        <a:p>
          <a:endParaRPr lang="en-ID"/>
        </a:p>
      </dgm:t>
    </dgm:pt>
    <dgm:pt modelId="{4E85569C-E076-4569-A592-CC6051EF56B6}" type="sibTrans" cxnId="{EF0E0BF6-80CF-4C57-83A4-D1F64ECF1A25}">
      <dgm:prSet/>
      <dgm:spPr/>
      <dgm:t>
        <a:bodyPr/>
        <a:lstStyle/>
        <a:p>
          <a:endParaRPr lang="en-ID"/>
        </a:p>
      </dgm:t>
    </dgm:pt>
    <dgm:pt modelId="{56288AC4-C711-4ECF-9144-E02957E51644}">
      <dgm:prSet custT="1"/>
      <dgm:spPr/>
      <dgm:t>
        <a:bodyPr/>
        <a:lstStyle/>
        <a:p>
          <a:pPr rtl="0"/>
          <a:r>
            <a:rPr lang="en-US" sz="2300" dirty="0" err="1" smtClean="0"/>
            <a:t>Menentukan</a:t>
          </a:r>
          <a:r>
            <a:rPr lang="en-US" sz="2300" dirty="0" smtClean="0"/>
            <a:t> </a:t>
          </a:r>
          <a:r>
            <a:rPr lang="en-US" sz="2300" dirty="0" err="1" smtClean="0"/>
            <a:t>konfigurasi</a:t>
          </a:r>
          <a:r>
            <a:rPr lang="en-US" sz="2300" dirty="0" smtClean="0"/>
            <a:t> </a:t>
          </a:r>
          <a:r>
            <a:rPr lang="en-US" sz="2300" dirty="0" err="1" smtClean="0"/>
            <a:t>komponen-komponen</a:t>
          </a:r>
          <a:r>
            <a:rPr lang="en-US" sz="2300" dirty="0" smtClean="0"/>
            <a:t> </a:t>
          </a:r>
          <a:r>
            <a:rPr lang="en-US" sz="2300" dirty="0" err="1" smtClean="0"/>
            <a:t>sistem</a:t>
          </a:r>
          <a:r>
            <a:rPr lang="en-US" sz="2300" dirty="0" smtClean="0"/>
            <a:t> yang </a:t>
          </a:r>
          <a:r>
            <a:rPr lang="en-US" sz="2300" dirty="0" err="1" smtClean="0"/>
            <a:t>cocok</a:t>
          </a:r>
          <a:r>
            <a:rPr lang="en-US" sz="2300" dirty="0" smtClean="0"/>
            <a:t> </a:t>
          </a:r>
          <a:r>
            <a:rPr lang="en-US" sz="2300" dirty="0" err="1" smtClean="0"/>
            <a:t>dengan</a:t>
          </a:r>
          <a:r>
            <a:rPr lang="en-US" sz="2300" dirty="0" smtClean="0"/>
            <a:t> </a:t>
          </a:r>
          <a:r>
            <a:rPr lang="en-US" sz="2300" dirty="0" err="1" smtClean="0"/>
            <a:t>tujuan-tujuan</a:t>
          </a:r>
          <a:r>
            <a:rPr lang="en-US" sz="2300" dirty="0" smtClean="0"/>
            <a:t> </a:t>
          </a:r>
          <a:r>
            <a:rPr lang="en-US" sz="2300" dirty="0" err="1" smtClean="0"/>
            <a:t>kinerja</a:t>
          </a:r>
          <a:r>
            <a:rPr lang="en-US" sz="2300" dirty="0" smtClean="0"/>
            <a:t> </a:t>
          </a:r>
          <a:r>
            <a:rPr lang="en-US" sz="2300" dirty="0" err="1" smtClean="0"/>
            <a:t>tertentu</a:t>
          </a:r>
          <a:r>
            <a:rPr lang="en-US" sz="2300" dirty="0" smtClean="0"/>
            <a:t>, </a:t>
          </a:r>
          <a:r>
            <a:rPr lang="en-US" sz="2300" dirty="0" err="1" smtClean="0"/>
            <a:t>diantaranya</a:t>
          </a:r>
          <a:r>
            <a:rPr lang="en-US" sz="2300" dirty="0" smtClean="0"/>
            <a:t> : </a:t>
          </a:r>
          <a:r>
            <a:rPr lang="en-US" sz="2300" dirty="0" err="1" smtClean="0"/>
            <a:t>perancangan</a:t>
          </a:r>
          <a:r>
            <a:rPr lang="en-US" sz="2300" dirty="0" smtClean="0"/>
            <a:t> </a:t>
          </a:r>
          <a:r>
            <a:rPr lang="en-US" sz="2300" dirty="0" err="1" smtClean="0"/>
            <a:t>bangunan</a:t>
          </a:r>
          <a:endParaRPr lang="en-ID" sz="2300" dirty="0"/>
        </a:p>
      </dgm:t>
    </dgm:pt>
    <dgm:pt modelId="{AD033F69-499A-40F8-93AF-79B5FC3D3708}" type="parTrans" cxnId="{811D70C8-461F-4B54-90D1-6902E43C882B}">
      <dgm:prSet/>
      <dgm:spPr/>
      <dgm:t>
        <a:bodyPr/>
        <a:lstStyle/>
        <a:p>
          <a:endParaRPr lang="en-ID"/>
        </a:p>
      </dgm:t>
    </dgm:pt>
    <dgm:pt modelId="{AF126A4A-DEE0-4106-BD58-8C7490B0B04F}" type="sibTrans" cxnId="{811D70C8-461F-4B54-90D1-6902E43C882B}">
      <dgm:prSet/>
      <dgm:spPr/>
      <dgm:t>
        <a:bodyPr/>
        <a:lstStyle/>
        <a:p>
          <a:endParaRPr lang="en-ID"/>
        </a:p>
      </dgm:t>
    </dgm:pt>
    <dgm:pt modelId="{FDC483CE-EC02-4E9A-BA88-F93B9A80DEA2}" type="pres">
      <dgm:prSet presAssocID="{EBE51A1C-55A1-476F-9A38-3CB0A466EA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D"/>
        </a:p>
      </dgm:t>
    </dgm:pt>
    <dgm:pt modelId="{6FE85F43-6A14-4CED-BA23-205D23BDAE76}" type="pres">
      <dgm:prSet presAssocID="{18C3B73E-DE54-4DE2-A6B7-1B64D45BC9A1}" presName="linNode" presStyleCnt="0"/>
      <dgm:spPr/>
    </dgm:pt>
    <dgm:pt modelId="{36134FF1-A792-450D-A022-390DDB5B524E}" type="pres">
      <dgm:prSet presAssocID="{18C3B73E-DE54-4DE2-A6B7-1B64D45BC9A1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8994AC69-C742-4BA9-924E-FC91A7C746EF}" type="pres">
      <dgm:prSet presAssocID="{18C3B73E-DE54-4DE2-A6B7-1B64D45BC9A1}" presName="bracket" presStyleLbl="parChTrans1D1" presStyleIdx="0" presStyleCnt="3"/>
      <dgm:spPr/>
    </dgm:pt>
    <dgm:pt modelId="{EF5371A7-863A-4CD3-A6A2-DA511CF8B3D3}" type="pres">
      <dgm:prSet presAssocID="{18C3B73E-DE54-4DE2-A6B7-1B64D45BC9A1}" presName="spH" presStyleCnt="0"/>
      <dgm:spPr/>
    </dgm:pt>
    <dgm:pt modelId="{C261DC80-CAE5-43CE-98BF-C3C679675B9B}" type="pres">
      <dgm:prSet presAssocID="{18C3B73E-DE54-4DE2-A6B7-1B64D45BC9A1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7E5A337A-9D6E-4EBA-ACCA-C7EC92677D43}" type="pres">
      <dgm:prSet presAssocID="{1FB6A029-0499-4EBF-909C-D4CF54A0F055}" presName="spV" presStyleCnt="0"/>
      <dgm:spPr/>
    </dgm:pt>
    <dgm:pt modelId="{601445F6-1B1F-4C6E-8610-E1B63D6F1AAE}" type="pres">
      <dgm:prSet presAssocID="{4CD88591-A05D-4ED2-B3EA-3F8273301C2A}" presName="linNode" presStyleCnt="0"/>
      <dgm:spPr/>
    </dgm:pt>
    <dgm:pt modelId="{B2A61E7A-84A6-4C1A-86C6-E3BDFFD60531}" type="pres">
      <dgm:prSet presAssocID="{4CD88591-A05D-4ED2-B3EA-3F8273301C2A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80711E02-2307-4CA7-9F1F-096C83551AB6}" type="pres">
      <dgm:prSet presAssocID="{4CD88591-A05D-4ED2-B3EA-3F8273301C2A}" presName="bracket" presStyleLbl="parChTrans1D1" presStyleIdx="1" presStyleCnt="3"/>
      <dgm:spPr/>
    </dgm:pt>
    <dgm:pt modelId="{4DD2F3FB-98F0-4759-9048-ECECE48A6F83}" type="pres">
      <dgm:prSet presAssocID="{4CD88591-A05D-4ED2-B3EA-3F8273301C2A}" presName="spH" presStyleCnt="0"/>
      <dgm:spPr/>
    </dgm:pt>
    <dgm:pt modelId="{53FCF430-6E87-4DD6-93AE-E33D69CC0577}" type="pres">
      <dgm:prSet presAssocID="{4CD88591-A05D-4ED2-B3EA-3F8273301C2A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6DACAE3E-6746-426A-BCC3-E781E2F5879A}" type="pres">
      <dgm:prSet presAssocID="{31E5D971-7843-455F-A4AA-D33AEFE07678}" presName="spV" presStyleCnt="0"/>
      <dgm:spPr/>
    </dgm:pt>
    <dgm:pt modelId="{9E2821E2-681F-4EC9-98E8-A0BF44F0E29D}" type="pres">
      <dgm:prSet presAssocID="{752DCD23-43C2-4385-9C1E-A693A903B05B}" presName="linNode" presStyleCnt="0"/>
      <dgm:spPr/>
    </dgm:pt>
    <dgm:pt modelId="{E51EF58A-F83F-4E9F-AA8D-61CCC733F3A0}" type="pres">
      <dgm:prSet presAssocID="{752DCD23-43C2-4385-9C1E-A693A903B05B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0C0C3D1B-E3A9-4E3B-81E8-ADC3F1E08E5F}" type="pres">
      <dgm:prSet presAssocID="{752DCD23-43C2-4385-9C1E-A693A903B05B}" presName="bracket" presStyleLbl="parChTrans1D1" presStyleIdx="2" presStyleCnt="3"/>
      <dgm:spPr/>
    </dgm:pt>
    <dgm:pt modelId="{DD2EBF5F-7735-451E-A56D-97A69B5D49FF}" type="pres">
      <dgm:prSet presAssocID="{752DCD23-43C2-4385-9C1E-A693A903B05B}" presName="spH" presStyleCnt="0"/>
      <dgm:spPr/>
    </dgm:pt>
    <dgm:pt modelId="{2D88415A-5AC2-4952-B7C1-243466D1E3B4}" type="pres">
      <dgm:prSet presAssocID="{752DCD23-43C2-4385-9C1E-A693A903B05B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</dgm:ptLst>
  <dgm:cxnLst>
    <dgm:cxn modelId="{9961DBEA-4EFD-43C7-860D-14A0E19792D7}" type="presOf" srcId="{9077E2DA-45A0-45FC-A7B0-6A2C94DFF864}" destId="{2D88415A-5AC2-4952-B7C1-243466D1E3B4}" srcOrd="0" destOrd="0" presId="urn:diagrams.loki3.com/BracketList"/>
    <dgm:cxn modelId="{6B392A62-DE4C-4524-8898-E86C5FFBD34E}" type="presOf" srcId="{EBE51A1C-55A1-476F-9A38-3CB0A466EA2F}" destId="{FDC483CE-EC02-4E9A-BA88-F93B9A80DEA2}" srcOrd="0" destOrd="0" presId="urn:diagrams.loki3.com/BracketList"/>
    <dgm:cxn modelId="{F4EDC0F6-BE78-4D5F-9405-51403C881CD2}" type="presOf" srcId="{4CD88591-A05D-4ED2-B3EA-3F8273301C2A}" destId="{B2A61E7A-84A6-4C1A-86C6-E3BDFFD60531}" srcOrd="0" destOrd="0" presId="urn:diagrams.loki3.com/BracketList"/>
    <dgm:cxn modelId="{6DE8646D-3484-464D-9193-9598E6FC1C36}" srcId="{EBE51A1C-55A1-476F-9A38-3CB0A466EA2F}" destId="{18C3B73E-DE54-4DE2-A6B7-1B64D45BC9A1}" srcOrd="0" destOrd="0" parTransId="{45660857-2E0C-4069-A5B0-A187E5813DDA}" sibTransId="{1FB6A029-0499-4EBF-909C-D4CF54A0F055}"/>
    <dgm:cxn modelId="{44D20B58-2936-45C6-B2B1-EDFA9129AEAE}" srcId="{EBE51A1C-55A1-476F-9A38-3CB0A466EA2F}" destId="{4CD88591-A05D-4ED2-B3EA-3F8273301C2A}" srcOrd="1" destOrd="0" parTransId="{6FC766AC-5F96-4268-9053-AD3D57403B94}" sibTransId="{31E5D971-7843-455F-A4AA-D33AEFE07678}"/>
    <dgm:cxn modelId="{74E94E11-B632-4408-A23A-54C08E011D50}" type="presOf" srcId="{8385E0AB-0628-4EF5-93F4-49A81477D328}" destId="{53FCF430-6E87-4DD6-93AE-E33D69CC0577}" srcOrd="0" destOrd="0" presId="urn:diagrams.loki3.com/BracketList"/>
    <dgm:cxn modelId="{F1C1C502-548B-46E9-97A9-475C1C0F203A}" type="presOf" srcId="{752DCD23-43C2-4385-9C1E-A693A903B05B}" destId="{E51EF58A-F83F-4E9F-AA8D-61CCC733F3A0}" srcOrd="0" destOrd="0" presId="urn:diagrams.loki3.com/BracketList"/>
    <dgm:cxn modelId="{3049A7C3-EFB3-44D2-A804-91F108802289}" type="presOf" srcId="{18C3B73E-DE54-4DE2-A6B7-1B64D45BC9A1}" destId="{36134FF1-A792-450D-A022-390DDB5B524E}" srcOrd="0" destOrd="0" presId="urn:diagrams.loki3.com/BracketList"/>
    <dgm:cxn modelId="{811D70C8-461F-4B54-90D1-6902E43C882B}" srcId="{18C3B73E-DE54-4DE2-A6B7-1B64D45BC9A1}" destId="{56288AC4-C711-4ECF-9144-E02957E51644}" srcOrd="0" destOrd="0" parTransId="{AD033F69-499A-40F8-93AF-79B5FC3D3708}" sibTransId="{AF126A4A-DEE0-4106-BD58-8C7490B0B04F}"/>
    <dgm:cxn modelId="{90AA4513-0807-4034-ABAC-12DFD2D35547}" srcId="{4CD88591-A05D-4ED2-B3EA-3F8273301C2A}" destId="{8385E0AB-0628-4EF5-93F4-49A81477D328}" srcOrd="0" destOrd="0" parTransId="{A8B35BCB-1614-425D-AEA7-7CB24F7AD68A}" sibTransId="{B90BA9F4-73CE-46E0-9FE4-283B247A0A3D}"/>
    <dgm:cxn modelId="{EF0E0BF6-80CF-4C57-83A4-D1F64ECF1A25}" srcId="{752DCD23-43C2-4385-9C1E-A693A903B05B}" destId="{9077E2DA-45A0-45FC-A7B0-6A2C94DFF864}" srcOrd="0" destOrd="0" parTransId="{6EBB6BDC-6440-4666-92D4-6349D93DB1A3}" sibTransId="{4E85569C-E076-4569-A592-CC6051EF56B6}"/>
    <dgm:cxn modelId="{E35A924E-55C4-4AD9-BEF4-95023A551636}" srcId="{EBE51A1C-55A1-476F-9A38-3CB0A466EA2F}" destId="{752DCD23-43C2-4385-9C1E-A693A903B05B}" srcOrd="2" destOrd="0" parTransId="{DC376F25-F7F3-49F2-B42E-547D78AA950D}" sibTransId="{CED1AB2A-AF9E-499E-83A1-84B1B48F35DC}"/>
    <dgm:cxn modelId="{7826474E-0C7F-4046-BE0A-57D76CEC0434}" type="presOf" srcId="{56288AC4-C711-4ECF-9144-E02957E51644}" destId="{C261DC80-CAE5-43CE-98BF-C3C679675B9B}" srcOrd="0" destOrd="0" presId="urn:diagrams.loki3.com/BracketList"/>
    <dgm:cxn modelId="{A17F5EF8-297E-4986-B27B-FAD69719C9C6}" type="presParOf" srcId="{FDC483CE-EC02-4E9A-BA88-F93B9A80DEA2}" destId="{6FE85F43-6A14-4CED-BA23-205D23BDAE76}" srcOrd="0" destOrd="0" presId="urn:diagrams.loki3.com/BracketList"/>
    <dgm:cxn modelId="{AF415C6E-BF09-4481-B7F7-ACAEBD4115E9}" type="presParOf" srcId="{6FE85F43-6A14-4CED-BA23-205D23BDAE76}" destId="{36134FF1-A792-450D-A022-390DDB5B524E}" srcOrd="0" destOrd="0" presId="urn:diagrams.loki3.com/BracketList"/>
    <dgm:cxn modelId="{29BE8E2E-CCB9-49A2-B9FD-2841BDCA3150}" type="presParOf" srcId="{6FE85F43-6A14-4CED-BA23-205D23BDAE76}" destId="{8994AC69-C742-4BA9-924E-FC91A7C746EF}" srcOrd="1" destOrd="0" presId="urn:diagrams.loki3.com/BracketList"/>
    <dgm:cxn modelId="{C784051D-DC64-44DB-AD15-8191BEC11D3C}" type="presParOf" srcId="{6FE85F43-6A14-4CED-BA23-205D23BDAE76}" destId="{EF5371A7-863A-4CD3-A6A2-DA511CF8B3D3}" srcOrd="2" destOrd="0" presId="urn:diagrams.loki3.com/BracketList"/>
    <dgm:cxn modelId="{47DC814D-2BC9-40E4-BBAB-43B370EF2BA4}" type="presParOf" srcId="{6FE85F43-6A14-4CED-BA23-205D23BDAE76}" destId="{C261DC80-CAE5-43CE-98BF-C3C679675B9B}" srcOrd="3" destOrd="0" presId="urn:diagrams.loki3.com/BracketList"/>
    <dgm:cxn modelId="{7D052549-1930-47D5-88DB-C32ABEEB6558}" type="presParOf" srcId="{FDC483CE-EC02-4E9A-BA88-F93B9A80DEA2}" destId="{7E5A337A-9D6E-4EBA-ACCA-C7EC92677D43}" srcOrd="1" destOrd="0" presId="urn:diagrams.loki3.com/BracketList"/>
    <dgm:cxn modelId="{3FE377AA-DF61-40C5-A1E0-185D7DC542D1}" type="presParOf" srcId="{FDC483CE-EC02-4E9A-BA88-F93B9A80DEA2}" destId="{601445F6-1B1F-4C6E-8610-E1B63D6F1AAE}" srcOrd="2" destOrd="0" presId="urn:diagrams.loki3.com/BracketList"/>
    <dgm:cxn modelId="{C9EFC69F-9EC7-4B4D-A2BE-A61082B9AD5F}" type="presParOf" srcId="{601445F6-1B1F-4C6E-8610-E1B63D6F1AAE}" destId="{B2A61E7A-84A6-4C1A-86C6-E3BDFFD60531}" srcOrd="0" destOrd="0" presId="urn:diagrams.loki3.com/BracketList"/>
    <dgm:cxn modelId="{48B1073C-7BB5-469F-B76A-299AD9CEE25B}" type="presParOf" srcId="{601445F6-1B1F-4C6E-8610-E1B63D6F1AAE}" destId="{80711E02-2307-4CA7-9F1F-096C83551AB6}" srcOrd="1" destOrd="0" presId="urn:diagrams.loki3.com/BracketList"/>
    <dgm:cxn modelId="{838742C0-F6D0-4F88-9CAF-FE4538CF792E}" type="presParOf" srcId="{601445F6-1B1F-4C6E-8610-E1B63D6F1AAE}" destId="{4DD2F3FB-98F0-4759-9048-ECECE48A6F83}" srcOrd="2" destOrd="0" presId="urn:diagrams.loki3.com/BracketList"/>
    <dgm:cxn modelId="{6EFA39D2-E517-48B0-8E3F-5AA5D22796FE}" type="presParOf" srcId="{601445F6-1B1F-4C6E-8610-E1B63D6F1AAE}" destId="{53FCF430-6E87-4DD6-93AE-E33D69CC0577}" srcOrd="3" destOrd="0" presId="urn:diagrams.loki3.com/BracketList"/>
    <dgm:cxn modelId="{F7B97A2D-B58F-4CAB-8EB5-C694C638B391}" type="presParOf" srcId="{FDC483CE-EC02-4E9A-BA88-F93B9A80DEA2}" destId="{6DACAE3E-6746-426A-BCC3-E781E2F5879A}" srcOrd="3" destOrd="0" presId="urn:diagrams.loki3.com/BracketList"/>
    <dgm:cxn modelId="{161F793D-C30F-4311-A640-9631788E3BF6}" type="presParOf" srcId="{FDC483CE-EC02-4E9A-BA88-F93B9A80DEA2}" destId="{9E2821E2-681F-4EC9-98E8-A0BF44F0E29D}" srcOrd="4" destOrd="0" presId="urn:diagrams.loki3.com/BracketList"/>
    <dgm:cxn modelId="{71E273B9-CFCD-493F-979C-47A8609AE3DB}" type="presParOf" srcId="{9E2821E2-681F-4EC9-98E8-A0BF44F0E29D}" destId="{E51EF58A-F83F-4E9F-AA8D-61CCC733F3A0}" srcOrd="0" destOrd="0" presId="urn:diagrams.loki3.com/BracketList"/>
    <dgm:cxn modelId="{1B2FEE03-CB05-4C88-AEC5-672C8DA8B80C}" type="presParOf" srcId="{9E2821E2-681F-4EC9-98E8-A0BF44F0E29D}" destId="{0C0C3D1B-E3A9-4E3B-81E8-ADC3F1E08E5F}" srcOrd="1" destOrd="0" presId="urn:diagrams.loki3.com/BracketList"/>
    <dgm:cxn modelId="{B54A6B1E-85FA-4D94-BD41-436227A09478}" type="presParOf" srcId="{9E2821E2-681F-4EC9-98E8-A0BF44F0E29D}" destId="{DD2EBF5F-7735-451E-A56D-97A69B5D49FF}" srcOrd="2" destOrd="0" presId="urn:diagrams.loki3.com/BracketList"/>
    <dgm:cxn modelId="{EDD7C1A6-73A7-465E-8B91-8509862C3E30}" type="presParOf" srcId="{9E2821E2-681F-4EC9-98E8-A0BF44F0E29D}" destId="{2D88415A-5AC2-4952-B7C1-243466D1E3B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34FF1-A792-450D-A022-390DDB5B524E}">
      <dsp:nvSpPr>
        <dsp:cNvPr id="0" name=""/>
        <dsp:cNvSpPr/>
      </dsp:nvSpPr>
      <dsp:spPr>
        <a:xfrm>
          <a:off x="0" y="243517"/>
          <a:ext cx="2635085" cy="56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lvl="0" algn="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200" b="1" kern="1200" dirty="0" err="1" smtClean="0"/>
            <a:t>Desain</a:t>
          </a:r>
          <a:endParaRPr lang="en-ID" sz="2000" kern="1200" dirty="0"/>
        </a:p>
      </dsp:txBody>
      <dsp:txXfrm>
        <a:off x="0" y="243517"/>
        <a:ext cx="2635085" cy="564300"/>
      </dsp:txXfrm>
    </dsp:sp>
    <dsp:sp modelId="{8994AC69-C742-4BA9-924E-FC91A7C746EF}">
      <dsp:nvSpPr>
        <dsp:cNvPr id="0" name=""/>
        <dsp:cNvSpPr/>
      </dsp:nvSpPr>
      <dsp:spPr>
        <a:xfrm>
          <a:off x="2635085" y="5453"/>
          <a:ext cx="527017" cy="1040428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1DC80-CAE5-43CE-98BF-C3C679675B9B}">
      <dsp:nvSpPr>
        <dsp:cNvPr id="0" name=""/>
        <dsp:cNvSpPr/>
      </dsp:nvSpPr>
      <dsp:spPr>
        <a:xfrm>
          <a:off x="3372909" y="5453"/>
          <a:ext cx="7167433" cy="10404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Menentukan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konfigurasi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komponen-komponen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sistem</a:t>
          </a:r>
          <a:r>
            <a:rPr lang="en-US" sz="2300" kern="1200" dirty="0" smtClean="0"/>
            <a:t> yang </a:t>
          </a:r>
          <a:r>
            <a:rPr lang="en-US" sz="2300" kern="1200" dirty="0" err="1" smtClean="0"/>
            <a:t>cocok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dengan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tujuan-tujuan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kinerja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tertentu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diantaranya</a:t>
          </a:r>
          <a:r>
            <a:rPr lang="en-US" sz="2300" kern="1200" dirty="0" smtClean="0"/>
            <a:t> : </a:t>
          </a:r>
          <a:r>
            <a:rPr lang="en-US" sz="2300" kern="1200" dirty="0" err="1" smtClean="0"/>
            <a:t>perancangan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bangunan</a:t>
          </a:r>
          <a:endParaRPr lang="en-ID" sz="2300" kern="1200" dirty="0"/>
        </a:p>
      </dsp:txBody>
      <dsp:txXfrm>
        <a:off x="3372909" y="5453"/>
        <a:ext cx="7167433" cy="1040428"/>
      </dsp:txXfrm>
    </dsp:sp>
    <dsp:sp modelId="{B2A61E7A-84A6-4C1A-86C6-E3BDFFD60531}">
      <dsp:nvSpPr>
        <dsp:cNvPr id="0" name=""/>
        <dsp:cNvSpPr/>
      </dsp:nvSpPr>
      <dsp:spPr>
        <a:xfrm>
          <a:off x="0" y="1574069"/>
          <a:ext cx="2632512" cy="50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800" b="1" kern="1200" dirty="0" err="1" smtClean="0"/>
            <a:t>Perencanaan</a:t>
          </a:r>
          <a:r>
            <a:rPr lang="en-ID" sz="2000" kern="1200" dirty="0" smtClean="0"/>
            <a:t> </a:t>
          </a:r>
          <a:endParaRPr lang="en-ID" sz="2000" kern="1200" dirty="0"/>
        </a:p>
      </dsp:txBody>
      <dsp:txXfrm>
        <a:off x="0" y="1574069"/>
        <a:ext cx="2632512" cy="504900"/>
      </dsp:txXfrm>
    </dsp:sp>
    <dsp:sp modelId="{80711E02-2307-4CA7-9F1F-096C83551AB6}">
      <dsp:nvSpPr>
        <dsp:cNvPr id="0" name=""/>
        <dsp:cNvSpPr/>
      </dsp:nvSpPr>
      <dsp:spPr>
        <a:xfrm>
          <a:off x="2632512" y="1132281"/>
          <a:ext cx="526502" cy="1388475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CF430-6E87-4DD6-93AE-E33D69CC0577}">
      <dsp:nvSpPr>
        <dsp:cNvPr id="0" name=""/>
        <dsp:cNvSpPr/>
      </dsp:nvSpPr>
      <dsp:spPr>
        <a:xfrm>
          <a:off x="3369615" y="1132281"/>
          <a:ext cx="7160433" cy="13884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2400" kern="1200" dirty="0" err="1" smtClean="0"/>
            <a:t>Merencanakan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serangkaian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tindakan</a:t>
          </a:r>
          <a:r>
            <a:rPr lang="en-ID" sz="2400" kern="1200" dirty="0" smtClean="0"/>
            <a:t> yang </a:t>
          </a:r>
          <a:r>
            <a:rPr lang="en-ID" sz="2400" kern="1200" dirty="0" err="1" smtClean="0"/>
            <a:t>akan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dapat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mencapai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sejumlah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tujuan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dengan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kondisi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awal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tertentu</a:t>
          </a:r>
          <a:r>
            <a:rPr lang="en-ID" sz="2400" kern="1200" dirty="0" smtClean="0"/>
            <a:t>, </a:t>
          </a:r>
          <a:r>
            <a:rPr lang="en-ID" sz="2400" kern="1200" dirty="0" err="1" smtClean="0"/>
            <a:t>diantaranya</a:t>
          </a:r>
          <a:r>
            <a:rPr lang="en-ID" sz="2400" kern="1200" dirty="0" smtClean="0"/>
            <a:t> : </a:t>
          </a:r>
          <a:r>
            <a:rPr lang="en-ID" sz="2400" kern="1200" dirty="0" err="1" smtClean="0"/>
            <a:t>perencanaan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keuangan</a:t>
          </a:r>
          <a:r>
            <a:rPr lang="en-ID" sz="2400" kern="1200" dirty="0" smtClean="0"/>
            <a:t>, </a:t>
          </a:r>
          <a:r>
            <a:rPr lang="en-ID" sz="2400" kern="1200" dirty="0" err="1" smtClean="0"/>
            <a:t>manajemen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proyek</a:t>
          </a:r>
          <a:endParaRPr lang="en-ID" sz="2400" kern="1200" dirty="0"/>
        </a:p>
      </dsp:txBody>
      <dsp:txXfrm>
        <a:off x="3369615" y="1132281"/>
        <a:ext cx="7160433" cy="1388475"/>
      </dsp:txXfrm>
    </dsp:sp>
    <dsp:sp modelId="{E51EF58A-F83F-4E9F-AA8D-61CCC733F3A0}">
      <dsp:nvSpPr>
        <dsp:cNvPr id="0" name=""/>
        <dsp:cNvSpPr/>
      </dsp:nvSpPr>
      <dsp:spPr>
        <a:xfrm>
          <a:off x="0" y="3030381"/>
          <a:ext cx="2632512" cy="56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lvl="0" algn="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200" b="1" kern="1200" dirty="0" err="1" smtClean="0"/>
            <a:t>Perbaikan</a:t>
          </a:r>
          <a:r>
            <a:rPr lang="en-ID" sz="2000" kern="1200" dirty="0" smtClean="0"/>
            <a:t> </a:t>
          </a:r>
          <a:endParaRPr lang="en-ID" sz="2000" kern="1200" dirty="0"/>
        </a:p>
      </dsp:txBody>
      <dsp:txXfrm>
        <a:off x="0" y="3030381"/>
        <a:ext cx="2632512" cy="564300"/>
      </dsp:txXfrm>
    </dsp:sp>
    <dsp:sp modelId="{0C0C3D1B-E3A9-4E3B-81E8-ADC3F1E08E5F}">
      <dsp:nvSpPr>
        <dsp:cNvPr id="0" name=""/>
        <dsp:cNvSpPr/>
      </dsp:nvSpPr>
      <dsp:spPr>
        <a:xfrm>
          <a:off x="2632512" y="2607156"/>
          <a:ext cx="526502" cy="141075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8415A-5AC2-4952-B7C1-243466D1E3B4}">
      <dsp:nvSpPr>
        <dsp:cNvPr id="0" name=""/>
        <dsp:cNvSpPr/>
      </dsp:nvSpPr>
      <dsp:spPr>
        <a:xfrm>
          <a:off x="3369615" y="2607156"/>
          <a:ext cx="7160433" cy="14107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2400" kern="1200" smtClean="0"/>
            <a:t>Menentukan </a:t>
          </a:r>
          <a:r>
            <a:rPr lang="en-ID" sz="2400" kern="1200" dirty="0" err="1" smtClean="0"/>
            <a:t>sebab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malfungsi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dalam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situasi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kompleks</a:t>
          </a:r>
          <a:r>
            <a:rPr lang="en-ID" sz="2400" kern="1200" dirty="0" smtClean="0"/>
            <a:t> yang </a:t>
          </a:r>
          <a:r>
            <a:rPr lang="en-ID" sz="2400" kern="1200" dirty="0" err="1" smtClean="0"/>
            <a:t>didasarkan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pada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gejala-gejala</a:t>
          </a:r>
          <a:r>
            <a:rPr lang="en-ID" sz="2400" kern="1200" dirty="0" smtClean="0"/>
            <a:t> yang </a:t>
          </a:r>
          <a:r>
            <a:rPr lang="en-ID" sz="2400" kern="1200" dirty="0" err="1" smtClean="0"/>
            <a:t>teramati</a:t>
          </a:r>
          <a:r>
            <a:rPr lang="en-ID" sz="2400" kern="1200" dirty="0" smtClean="0"/>
            <a:t>, </a:t>
          </a:r>
          <a:r>
            <a:rPr lang="en-ID" sz="2400" kern="1200" dirty="0" err="1" smtClean="0"/>
            <a:t>diantaranya</a:t>
          </a:r>
          <a:r>
            <a:rPr lang="en-ID" sz="2400" kern="1200" dirty="0" smtClean="0"/>
            <a:t> : </a:t>
          </a:r>
          <a:r>
            <a:rPr lang="en-ID" sz="2400" kern="1200" dirty="0" err="1" smtClean="0"/>
            <a:t>medis</a:t>
          </a:r>
          <a:r>
            <a:rPr lang="en-ID" sz="2400" kern="1200" dirty="0" smtClean="0"/>
            <a:t>, </a:t>
          </a:r>
          <a:r>
            <a:rPr lang="en-ID" sz="2400" kern="1200" dirty="0" err="1" smtClean="0"/>
            <a:t>elektronis</a:t>
          </a:r>
          <a:r>
            <a:rPr lang="en-ID" sz="2400" kern="1200" dirty="0" smtClean="0"/>
            <a:t>, </a:t>
          </a:r>
          <a:r>
            <a:rPr lang="en-ID" sz="2400" kern="1200" dirty="0" err="1" smtClean="0"/>
            <a:t>mekanis</a:t>
          </a:r>
          <a:r>
            <a:rPr lang="en-ID" sz="2400" kern="1200" dirty="0" smtClean="0"/>
            <a:t>, </a:t>
          </a:r>
          <a:r>
            <a:rPr lang="en-ID" sz="2400" kern="1200" dirty="0" err="1" smtClean="0"/>
            <a:t>dan</a:t>
          </a:r>
          <a:r>
            <a:rPr lang="en-ID" sz="2400" kern="1200" dirty="0" smtClean="0"/>
            <a:t> diagnosis </a:t>
          </a:r>
          <a:r>
            <a:rPr lang="en-ID" sz="2400" kern="1200" dirty="0" err="1" smtClean="0"/>
            <a:t>perangkat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lunak</a:t>
          </a:r>
          <a:endParaRPr lang="en-ID" sz="2400" kern="1200" dirty="0"/>
        </a:p>
      </dsp:txBody>
      <dsp:txXfrm>
        <a:off x="3369615" y="2607156"/>
        <a:ext cx="7160433" cy="1410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2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5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04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5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01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9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2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2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62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15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usercontent.com/translate_c?client=srp&amp;depth=1&amp;hl=id&amp;rurl=translate.google.com&amp;sl=en&amp;sp=nmt4&amp;tl=id&amp;u=https://en.m.wikipedia.org/wiki/Mass_spectrometry&amp;xid=17259,15700021,15700186,15700191,15700256,15700259,15700262,15700265&amp;usg=ALkJrhiYnr6aiYKhhXtvvBHhPN7lknVvDw" TargetMode="External"/><Relationship Id="rId2" Type="http://schemas.openxmlformats.org/officeDocument/2006/relationships/hyperlink" Target="https://translate.googleusercontent.com/translate_c?client=srp&amp;depth=1&amp;hl=id&amp;rurl=translate.google.com&amp;sl=en&amp;sp=nmt4&amp;tl=id&amp;u=https://en.m.wikipedia.org/wiki/Organic_chemistry&amp;xid=17259,15700021,15700186,15700191,15700256,15700259,15700262,15700265&amp;usg=ALkJrhhWcZB_JZjYstbIl06RA8y7JS-UC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/>
              <a:t>arsitektur</a:t>
            </a:r>
            <a:r>
              <a:rPr lang="en-US" sz="6600" dirty="0" smtClean="0"/>
              <a:t> </a:t>
            </a:r>
            <a:r>
              <a:rPr lang="en-US" sz="6600" dirty="0" err="1" smtClean="0"/>
              <a:t>Sistem</a:t>
            </a:r>
            <a:r>
              <a:rPr lang="en-US" sz="6600" dirty="0" smtClean="0"/>
              <a:t> </a:t>
            </a:r>
            <a:r>
              <a:rPr lang="en-US" sz="6600" dirty="0" err="1" smtClean="0"/>
              <a:t>pakar</a:t>
            </a:r>
            <a:endParaRPr lang="en-ID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Safitri</a:t>
            </a:r>
            <a:r>
              <a:rPr lang="en-US" dirty="0" smtClean="0"/>
              <a:t> Jaya, </a:t>
            </a:r>
            <a:r>
              <a:rPr lang="en-US" dirty="0" err="1" smtClean="0"/>
              <a:t>S.Kom</a:t>
            </a:r>
            <a:r>
              <a:rPr lang="en-US" dirty="0" smtClean="0"/>
              <a:t>, M.T.I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920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922655"/>
              </p:ext>
            </p:extLst>
          </p:nvPr>
        </p:nvGraphicFramePr>
        <p:xfrm>
          <a:off x="1023938" y="2286000"/>
          <a:ext cx="10567427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862"/>
                <a:gridCol w="1479176"/>
                <a:gridCol w="1223683"/>
                <a:gridCol w="1196788"/>
                <a:gridCol w="129091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Gejala</a:t>
                      </a:r>
                      <a:endParaRPr lang="en-ID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Kerusakan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Komputer</a:t>
                      </a:r>
                      <a:endParaRPr lang="en-ID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Motherboard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Memory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Harddisk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Monitor</a:t>
                      </a:r>
                      <a:endParaRPr lang="en-ID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D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Komputer</a:t>
                      </a:r>
                      <a:r>
                        <a:rPr lang="en-ID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sering</a:t>
                      </a:r>
                      <a:r>
                        <a:rPr lang="en-ID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ID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merespon</a:t>
                      </a:r>
                      <a:r>
                        <a:rPr lang="en-ID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(not responding)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√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D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Tampilan</a:t>
                      </a:r>
                      <a:r>
                        <a:rPr lang="en-ID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layar</a:t>
                      </a:r>
                      <a:r>
                        <a:rPr lang="en-ID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komputer</a:t>
                      </a:r>
                      <a:r>
                        <a:rPr lang="en-ID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stuck (</a:t>
                      </a:r>
                      <a:r>
                        <a:rPr lang="en-ID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mentok</a:t>
                      </a:r>
                      <a:r>
                        <a:rPr lang="en-ID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di boot screen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dirty="0" smtClean="0"/>
                        <a:t>√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D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Komputer</a:t>
                      </a:r>
                      <a:r>
                        <a:rPr lang="en-ID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sering</a:t>
                      </a:r>
                      <a:r>
                        <a:rPr lang="en-ID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mati</a:t>
                      </a:r>
                      <a:r>
                        <a:rPr lang="en-ID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ID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sendirinya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Kinerja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komputer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menurun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D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dirty="0" smtClean="0"/>
                        <a:t>√</a:t>
                      </a:r>
                      <a:endParaRPr lang="en-ID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Komputer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suka</a:t>
                      </a:r>
                      <a:r>
                        <a:rPr lang="en-US" dirty="0" smtClean="0"/>
                        <a:t> re-start </a:t>
                      </a:r>
                      <a:r>
                        <a:rPr lang="en-US" dirty="0" err="1" smtClean="0"/>
                        <a:t>secara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tiba-tiba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D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dirty="0" smtClean="0"/>
                        <a:t>√</a:t>
                      </a:r>
                      <a:endParaRPr lang="en-ID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D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Layar</a:t>
                      </a:r>
                      <a:r>
                        <a:rPr lang="en-ID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komputer</a:t>
                      </a:r>
                      <a:r>
                        <a:rPr lang="en-ID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berkedip</a:t>
                      </a:r>
                      <a:r>
                        <a:rPr lang="en-ID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ID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layar</a:t>
                      </a:r>
                      <a:r>
                        <a:rPr lang="en-ID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biru</a:t>
                      </a:r>
                      <a:r>
                        <a:rPr lang="en-ID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ID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teks</a:t>
                      </a:r>
                      <a:r>
                        <a:rPr lang="en-ID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putih</a:t>
                      </a:r>
                      <a:r>
                        <a:rPr lang="en-ID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sebelum</a:t>
                      </a:r>
                      <a:r>
                        <a:rPr lang="en-ID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restart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D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mtClean="0"/>
                        <a:t>√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82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Beberapa</a:t>
            </a:r>
            <a:r>
              <a:rPr lang="en-US" sz="4400" dirty="0" smtClean="0"/>
              <a:t> </a:t>
            </a:r>
            <a:r>
              <a:rPr lang="en-US" sz="4400" dirty="0" err="1" smtClean="0"/>
              <a:t>aplikasi</a:t>
            </a:r>
            <a:r>
              <a:rPr lang="en-US" sz="4400" dirty="0" smtClean="0"/>
              <a:t> </a:t>
            </a:r>
            <a:r>
              <a:rPr lang="en-US" sz="4400" dirty="0" err="1" smtClean="0"/>
              <a:t>sistem</a:t>
            </a:r>
            <a:r>
              <a:rPr lang="en-US" sz="4400" dirty="0" smtClean="0"/>
              <a:t> </a:t>
            </a:r>
            <a:r>
              <a:rPr lang="en-US" sz="4400" dirty="0" err="1" smtClean="0"/>
              <a:t>pakar</a:t>
            </a:r>
            <a:r>
              <a:rPr lang="en-US" sz="4400" dirty="0" smtClean="0"/>
              <a:t> yang </a:t>
            </a:r>
            <a:r>
              <a:rPr lang="en-US" sz="4400" dirty="0" err="1" smtClean="0"/>
              <a:t>terkenal</a:t>
            </a:r>
            <a:endParaRPr lang="en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 smtClean="0"/>
              <a:t>MYCIN</a:t>
            </a:r>
          </a:p>
          <a:p>
            <a:pPr marL="516636" lvl="1" indent="-342900">
              <a:lnSpc>
                <a:spcPct val="100000"/>
              </a:lnSpc>
            </a:pPr>
            <a:r>
              <a:rPr lang="en-ID" sz="2800" dirty="0" err="1"/>
              <a:t>merupakan</a:t>
            </a:r>
            <a:r>
              <a:rPr lang="en-ID" sz="2800" dirty="0"/>
              <a:t> program </a:t>
            </a:r>
            <a:r>
              <a:rPr lang="en-ID" sz="2800" dirty="0" err="1"/>
              <a:t>interaktif</a:t>
            </a:r>
            <a:r>
              <a:rPr lang="en-ID" sz="2800" dirty="0"/>
              <a:t> yang </a:t>
            </a:r>
            <a:r>
              <a:rPr lang="en-ID" sz="2800" dirty="0" err="1"/>
              <a:t>melakukan</a:t>
            </a:r>
            <a:r>
              <a:rPr lang="en-ID" sz="2800" dirty="0"/>
              <a:t> </a:t>
            </a:r>
            <a:r>
              <a:rPr lang="en-ID" sz="2800" dirty="0" smtClean="0">
                <a:solidFill>
                  <a:srgbClr val="0070C0"/>
                </a:solidFill>
              </a:rPr>
              <a:t>diagnosis </a:t>
            </a:r>
            <a:r>
              <a:rPr lang="en-ID" sz="2800" dirty="0" err="1" smtClean="0">
                <a:solidFill>
                  <a:srgbClr val="0070C0"/>
                </a:solidFill>
              </a:rPr>
              <a:t>penyakit</a:t>
            </a:r>
            <a:r>
              <a:rPr lang="en-ID" sz="2800" dirty="0" smtClean="0">
                <a:solidFill>
                  <a:srgbClr val="0070C0"/>
                </a:solidFill>
              </a:rPr>
              <a:t> </a:t>
            </a:r>
            <a:r>
              <a:rPr lang="en-ID" sz="2800" dirty="0" err="1" smtClean="0">
                <a:solidFill>
                  <a:srgbClr val="0070C0"/>
                </a:solidFill>
              </a:rPr>
              <a:t>miningitis</a:t>
            </a:r>
            <a:r>
              <a:rPr lang="en-ID" sz="2800" dirty="0" smtClean="0">
                <a:solidFill>
                  <a:srgbClr val="0070C0"/>
                </a:solidFill>
              </a:rPr>
              <a:t> </a:t>
            </a:r>
            <a:r>
              <a:rPr lang="en-ID" sz="2800" dirty="0" err="1" smtClean="0">
                <a:solidFill>
                  <a:srgbClr val="0070C0"/>
                </a:solidFill>
              </a:rPr>
              <a:t>dan</a:t>
            </a:r>
            <a:r>
              <a:rPr lang="en-ID" sz="2800" dirty="0" smtClean="0">
                <a:solidFill>
                  <a:srgbClr val="0070C0"/>
                </a:solidFill>
              </a:rPr>
              <a:t> </a:t>
            </a:r>
            <a:r>
              <a:rPr lang="en-ID" sz="2800" dirty="0" err="1" smtClean="0">
                <a:solidFill>
                  <a:srgbClr val="0070C0"/>
                </a:solidFill>
              </a:rPr>
              <a:t>infeksi</a:t>
            </a:r>
            <a:r>
              <a:rPr lang="en-ID" sz="2800" dirty="0" smtClean="0">
                <a:solidFill>
                  <a:srgbClr val="0070C0"/>
                </a:solidFill>
              </a:rPr>
              <a:t> </a:t>
            </a:r>
            <a:r>
              <a:rPr lang="en-ID" sz="2800" dirty="0" err="1" smtClean="0">
                <a:solidFill>
                  <a:srgbClr val="0070C0"/>
                </a:solidFill>
              </a:rPr>
              <a:t>bacremia</a:t>
            </a:r>
            <a:r>
              <a:rPr lang="en-ID" sz="2800" dirty="0" smtClean="0"/>
              <a:t> </a:t>
            </a:r>
            <a:r>
              <a:rPr lang="en-ID" sz="2800" dirty="0" err="1" smtClean="0"/>
              <a:t>serta</a:t>
            </a:r>
            <a:r>
              <a:rPr lang="en-ID" sz="2800" dirty="0" smtClean="0"/>
              <a:t> </a:t>
            </a:r>
            <a:r>
              <a:rPr lang="en-ID" sz="2800" dirty="0" err="1"/>
              <a:t>memberikan</a:t>
            </a:r>
            <a:r>
              <a:rPr lang="en-ID" sz="2800" dirty="0"/>
              <a:t> </a:t>
            </a:r>
            <a:r>
              <a:rPr lang="en-ID" sz="2800" dirty="0" err="1">
                <a:solidFill>
                  <a:srgbClr val="0070C0"/>
                </a:solidFill>
              </a:rPr>
              <a:t>rekomendasi</a:t>
            </a:r>
            <a:r>
              <a:rPr lang="en-ID" sz="2800" dirty="0">
                <a:solidFill>
                  <a:srgbClr val="0070C0"/>
                </a:solidFill>
              </a:rPr>
              <a:t> </a:t>
            </a:r>
            <a:r>
              <a:rPr lang="en-ID" sz="2800" dirty="0" err="1">
                <a:solidFill>
                  <a:srgbClr val="0070C0"/>
                </a:solidFill>
              </a:rPr>
              <a:t>terapi</a:t>
            </a:r>
            <a:r>
              <a:rPr lang="en-ID" sz="2800" dirty="0">
                <a:solidFill>
                  <a:srgbClr val="0070C0"/>
                </a:solidFill>
              </a:rPr>
              <a:t> </a:t>
            </a:r>
            <a:r>
              <a:rPr lang="en-ID" sz="2800" dirty="0" err="1" smtClean="0">
                <a:solidFill>
                  <a:srgbClr val="0070C0"/>
                </a:solidFill>
              </a:rPr>
              <a:t>antimikrobia</a:t>
            </a:r>
            <a:endParaRPr lang="en-ID" sz="2800" dirty="0" smtClean="0">
              <a:solidFill>
                <a:srgbClr val="0070C0"/>
              </a:solidFill>
            </a:endParaRPr>
          </a:p>
          <a:p>
            <a:pPr marL="516636" lvl="1" indent="-342900">
              <a:lnSpc>
                <a:spcPct val="100000"/>
              </a:lnSpc>
            </a:pPr>
            <a:r>
              <a:rPr lang="en-US" sz="2800" u="sng" dirty="0" smtClean="0">
                <a:solidFill>
                  <a:srgbClr val="FF0000"/>
                </a:solidFill>
              </a:rPr>
              <a:t>Data </a:t>
            </a:r>
            <a:r>
              <a:rPr lang="en-US" sz="2800" u="sng" dirty="0" err="1" smtClean="0">
                <a:solidFill>
                  <a:srgbClr val="FF0000"/>
                </a:solidFill>
              </a:rPr>
              <a:t>masukan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: </a:t>
            </a:r>
            <a:r>
              <a:rPr lang="en-US" sz="2800" dirty="0" err="1" smtClean="0"/>
              <a:t>usia</a:t>
            </a:r>
            <a:r>
              <a:rPr lang="en-US" sz="2800" dirty="0" smtClean="0"/>
              <a:t>, </a:t>
            </a:r>
            <a:r>
              <a:rPr lang="en-US" sz="2800" dirty="0" err="1" smtClean="0"/>
              <a:t>riwayat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,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laboratorium</a:t>
            </a:r>
            <a:endParaRPr lang="en-US" sz="2800" dirty="0" smtClean="0"/>
          </a:p>
        </p:txBody>
      </p:sp>
      <p:pic>
        <p:nvPicPr>
          <p:cNvPr id="1026" name="Picture 2" descr="https://1.bp.blogspot.com/-eI7CwPjnYxo/WTlPzKpktII/AAAAAAAAAHc/lPSlNEBy8QIv-BYSJ1QIfMMqvBtsaUvSwCLcB/s1600/1mycin-016-9-6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2512539"/>
            <a:ext cx="4754562" cy="356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0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Beberapa</a:t>
            </a:r>
            <a:r>
              <a:rPr lang="en-US" sz="4400" dirty="0"/>
              <a:t> </a:t>
            </a:r>
            <a:r>
              <a:rPr lang="en-US" sz="4400" dirty="0" err="1"/>
              <a:t>aplikasi</a:t>
            </a:r>
            <a:r>
              <a:rPr lang="en-US" sz="4400" dirty="0"/>
              <a:t> </a:t>
            </a:r>
            <a:r>
              <a:rPr lang="en-US" sz="4400" dirty="0" err="1"/>
              <a:t>sistem</a:t>
            </a:r>
            <a:r>
              <a:rPr lang="en-US" sz="4400" dirty="0"/>
              <a:t> </a:t>
            </a:r>
            <a:r>
              <a:rPr lang="en-US" sz="4400" dirty="0" err="1"/>
              <a:t>pakar</a:t>
            </a:r>
            <a:r>
              <a:rPr lang="en-US" sz="4400" dirty="0"/>
              <a:t> yang </a:t>
            </a:r>
            <a:r>
              <a:rPr lang="en-US" sz="4400" dirty="0" err="1"/>
              <a:t>terkenal</a:t>
            </a:r>
            <a:endParaRPr lang="en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AutoNum type="arabicPeriod" startAt="2"/>
            </a:pPr>
            <a:r>
              <a:rPr lang="en-US" b="1" dirty="0" smtClean="0"/>
              <a:t>DENDRAL</a:t>
            </a:r>
          </a:p>
          <a:p>
            <a:r>
              <a:rPr lang="en-ID" sz="2400" dirty="0" err="1" smtClean="0"/>
              <a:t>Merupakan</a:t>
            </a:r>
            <a:r>
              <a:rPr lang="en-ID" sz="2400" dirty="0" smtClean="0"/>
              <a:t> </a:t>
            </a:r>
            <a:r>
              <a:rPr lang="en-ID" sz="2400" dirty="0" err="1" smtClean="0"/>
              <a:t>aplikasi</a:t>
            </a:r>
            <a:r>
              <a:rPr lang="en-ID" sz="2400" dirty="0" smtClean="0"/>
              <a:t> yang </a:t>
            </a:r>
            <a:r>
              <a:rPr lang="en-ID" sz="2400" dirty="0" err="1" smtClean="0"/>
              <a:t>dibuat</a:t>
            </a:r>
            <a:r>
              <a:rPr lang="en-ID" sz="2400" dirty="0" smtClean="0"/>
              <a:t> </a:t>
            </a:r>
            <a:r>
              <a:rPr lang="en-ID" sz="2400" dirty="0" err="1" smtClean="0"/>
              <a:t>untuk</a:t>
            </a:r>
            <a:r>
              <a:rPr lang="en-ID" sz="2400" dirty="0" smtClean="0"/>
              <a:t> </a:t>
            </a:r>
            <a:r>
              <a:rPr lang="en-ID" sz="2400" dirty="0" err="1"/>
              <a:t>mempelajari</a:t>
            </a:r>
            <a:r>
              <a:rPr lang="en-ID" sz="2400" dirty="0"/>
              <a:t> </a:t>
            </a:r>
            <a:r>
              <a:rPr lang="en-ID" sz="2400" dirty="0" err="1"/>
              <a:t>pembentukan</a:t>
            </a:r>
            <a:r>
              <a:rPr lang="en-ID" sz="2400" dirty="0"/>
              <a:t> </a:t>
            </a:r>
            <a:r>
              <a:rPr lang="en-ID" sz="2400" dirty="0" err="1"/>
              <a:t>hipotesis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penemuan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 smtClean="0"/>
              <a:t>sains</a:t>
            </a:r>
            <a:r>
              <a:rPr lang="en-ID" sz="2400" dirty="0" smtClean="0"/>
              <a:t>. </a:t>
            </a:r>
            <a:r>
              <a:rPr lang="en-ID" sz="2400" dirty="0" err="1" smtClean="0"/>
              <a:t>Lebih</a:t>
            </a:r>
            <a:r>
              <a:rPr lang="en-ID" sz="2400" dirty="0" smtClean="0"/>
              <a:t> </a:t>
            </a:r>
            <a:r>
              <a:rPr lang="en-ID" sz="2400" dirty="0" err="1" smtClean="0"/>
              <a:t>khususnya</a:t>
            </a:r>
            <a:r>
              <a:rPr lang="en-ID" sz="2400" dirty="0" smtClean="0"/>
              <a:t> </a:t>
            </a:r>
            <a:r>
              <a:rPr lang="en-ID" sz="2400" dirty="0" err="1" smtClean="0"/>
              <a:t>adalah</a:t>
            </a:r>
            <a:r>
              <a:rPr lang="en-ID" sz="2400" dirty="0" smtClean="0"/>
              <a:t> </a:t>
            </a:r>
            <a:r>
              <a:rPr lang="en-ID" sz="2400" dirty="0" err="1" smtClean="0"/>
              <a:t>untuk</a:t>
            </a:r>
            <a:r>
              <a:rPr lang="en-ID" sz="2400" dirty="0" smtClean="0"/>
              <a:t> </a:t>
            </a:r>
            <a:r>
              <a:rPr lang="en-ID" sz="2400" dirty="0" err="1" smtClean="0"/>
              <a:t>membantu</a:t>
            </a:r>
            <a:r>
              <a:rPr lang="en-ID" sz="2400" dirty="0"/>
              <a:t> </a:t>
            </a:r>
            <a:r>
              <a:rPr lang="en-ID" sz="2400" dirty="0" err="1">
                <a:hlinkClick r:id="rId2" tooltip="Kimia organik"/>
              </a:rPr>
              <a:t>ahli</a:t>
            </a:r>
            <a:r>
              <a:rPr lang="en-ID" sz="2400" dirty="0">
                <a:hlinkClick r:id="rId2" tooltip="Kimia organik"/>
              </a:rPr>
              <a:t> </a:t>
            </a:r>
            <a:r>
              <a:rPr lang="en-ID" sz="2400" dirty="0" err="1">
                <a:hlinkClick r:id="rId2" tooltip="Kimia organik"/>
              </a:rPr>
              <a:t>kimia</a:t>
            </a:r>
            <a:r>
              <a:rPr lang="en-ID" sz="2400" dirty="0">
                <a:hlinkClick r:id="rId2" tooltip="Kimia organik"/>
              </a:rPr>
              <a:t> </a:t>
            </a:r>
            <a:r>
              <a:rPr lang="en-ID" sz="2400" dirty="0" err="1">
                <a:hlinkClick r:id="rId2" tooltip="Kimia organik"/>
              </a:rPr>
              <a:t>organik</a:t>
            </a:r>
            <a:r>
              <a:rPr lang="en-ID" sz="2400" dirty="0"/>
              <a:t> 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mengidentifikasi</a:t>
            </a:r>
            <a:r>
              <a:rPr lang="en-ID" sz="2400" dirty="0"/>
              <a:t> </a:t>
            </a:r>
            <a:r>
              <a:rPr lang="en-ID" sz="2400" dirty="0" err="1"/>
              <a:t>molekul</a:t>
            </a:r>
            <a:r>
              <a:rPr lang="en-ID" sz="2400" dirty="0"/>
              <a:t> </a:t>
            </a:r>
            <a:r>
              <a:rPr lang="en-ID" sz="2400" dirty="0" err="1"/>
              <a:t>organik</a:t>
            </a:r>
            <a:r>
              <a:rPr lang="en-ID" sz="2400" dirty="0"/>
              <a:t> yang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diketahui</a:t>
            </a:r>
            <a:r>
              <a:rPr lang="en-ID" sz="2400" dirty="0"/>
              <a:t>,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menganalisis</a:t>
            </a:r>
            <a:r>
              <a:rPr lang="en-ID" sz="2400" dirty="0"/>
              <a:t> </a:t>
            </a:r>
            <a:r>
              <a:rPr lang="en-ID" sz="2400" dirty="0" err="1">
                <a:hlinkClick r:id="rId3" tooltip="Spektrometri massa"/>
              </a:rPr>
              <a:t>spektrum</a:t>
            </a:r>
            <a:r>
              <a:rPr lang="en-ID" sz="2400" dirty="0">
                <a:hlinkClick r:id="rId3" tooltip="Spektrometri massa"/>
              </a:rPr>
              <a:t> </a:t>
            </a:r>
            <a:r>
              <a:rPr lang="en-ID" sz="2400" dirty="0" err="1">
                <a:hlinkClick r:id="rId3" tooltip="Spektrometri massa"/>
              </a:rPr>
              <a:t>massa</a:t>
            </a:r>
            <a:r>
              <a:rPr lang="en-ID" sz="2400" dirty="0"/>
              <a:t> </a:t>
            </a:r>
            <a:r>
              <a:rPr lang="en-ID" sz="2400" dirty="0" err="1"/>
              <a:t>mereka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menggunakan</a:t>
            </a:r>
            <a:r>
              <a:rPr lang="en-ID" sz="2400" dirty="0"/>
              <a:t> </a:t>
            </a:r>
            <a:r>
              <a:rPr lang="en-ID" sz="2400" dirty="0" err="1"/>
              <a:t>pengetahuan</a:t>
            </a:r>
            <a:r>
              <a:rPr lang="en-ID" sz="2400" dirty="0"/>
              <a:t> </a:t>
            </a:r>
            <a:r>
              <a:rPr lang="en-ID" sz="2400" dirty="0" err="1" smtClean="0"/>
              <a:t>kimia</a:t>
            </a:r>
            <a:r>
              <a:rPr lang="en-ID" sz="2400" dirty="0" smtClean="0"/>
              <a:t>.</a:t>
            </a:r>
            <a:endParaRPr lang="en-ID" sz="2400" dirty="0"/>
          </a:p>
        </p:txBody>
      </p:sp>
      <p:pic>
        <p:nvPicPr>
          <p:cNvPr id="2050" name="Picture 2" descr="Hasil gambar untuk dendr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2514402"/>
            <a:ext cx="4754562" cy="356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24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Contoh</a:t>
            </a:r>
            <a:r>
              <a:rPr lang="en-US" sz="4400" dirty="0" smtClean="0"/>
              <a:t> </a:t>
            </a:r>
            <a:r>
              <a:rPr lang="en-US" sz="4400" dirty="0" err="1" smtClean="0"/>
              <a:t>pohon</a:t>
            </a:r>
            <a:r>
              <a:rPr lang="en-US" sz="4400" dirty="0" smtClean="0"/>
              <a:t> </a:t>
            </a:r>
            <a:r>
              <a:rPr lang="en-US" sz="4400" dirty="0" err="1" smtClean="0"/>
              <a:t>keputusan</a:t>
            </a:r>
            <a:r>
              <a:rPr lang="en-US" sz="4400" dirty="0" smtClean="0"/>
              <a:t> </a:t>
            </a:r>
            <a:r>
              <a:rPr lang="en-US" sz="4400" dirty="0" err="1" smtClean="0"/>
              <a:t>untuk</a:t>
            </a:r>
            <a:r>
              <a:rPr lang="en-US" sz="4400" dirty="0" smtClean="0"/>
              <a:t> </a:t>
            </a:r>
            <a:r>
              <a:rPr lang="en-US" sz="4400" dirty="0" err="1" smtClean="0"/>
              <a:t>memprediksi</a:t>
            </a:r>
            <a:r>
              <a:rPr lang="en-US" sz="4400" dirty="0" smtClean="0"/>
              <a:t> </a:t>
            </a:r>
            <a:r>
              <a:rPr lang="en-US" sz="4400" dirty="0" err="1" smtClean="0"/>
              <a:t>penyakit</a:t>
            </a:r>
            <a:r>
              <a:rPr lang="en-US" sz="4400" dirty="0" smtClean="0"/>
              <a:t> hepatitis b</a:t>
            </a:r>
            <a:endParaRPr lang="en-ID" sz="4400" dirty="0"/>
          </a:p>
        </p:txBody>
      </p:sp>
      <p:pic>
        <p:nvPicPr>
          <p:cNvPr id="4098" name="Picture 2" descr="Fig. 2. The decision tree for hepatitis B predict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4"/>
          <a:stretch/>
        </p:blipFill>
        <p:spPr bwMode="auto">
          <a:xfrm>
            <a:off x="1355947" y="2084833"/>
            <a:ext cx="9056433" cy="44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6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Perbedaan</a:t>
            </a:r>
            <a:r>
              <a:rPr lang="en-US" dirty="0" smtClean="0"/>
              <a:t> </a:t>
            </a:r>
            <a:endParaRPr lang="en-ID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 err="1" smtClean="0"/>
              <a:t>Sistem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Konvensional</a:t>
            </a:r>
            <a:r>
              <a:rPr lang="en-US" dirty="0" smtClean="0"/>
              <a:t>	</a:t>
            </a:r>
            <a:endParaRPr lang="en-ID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pemrosesannya</a:t>
            </a:r>
            <a:r>
              <a:rPr lang="en-ID" dirty="0"/>
              <a:t>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jadi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smtClean="0"/>
              <a:t>program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/>
              <a:t>Program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pernah</a:t>
            </a:r>
            <a:r>
              <a:rPr lang="en-ID" dirty="0"/>
              <a:t> </a:t>
            </a:r>
            <a:r>
              <a:rPr lang="en-ID" dirty="0" err="1"/>
              <a:t>salah</a:t>
            </a:r>
            <a:r>
              <a:rPr lang="en-ID" dirty="0"/>
              <a:t> (</a:t>
            </a:r>
            <a:r>
              <a:rPr lang="en-ID" dirty="0" err="1"/>
              <a:t>kecuali</a:t>
            </a:r>
            <a:r>
              <a:rPr lang="en-ID" dirty="0"/>
              <a:t> </a:t>
            </a:r>
            <a:r>
              <a:rPr lang="en-ID" dirty="0" err="1"/>
              <a:t>pemrogramnya</a:t>
            </a:r>
            <a:r>
              <a:rPr lang="en-ID" dirty="0"/>
              <a:t> yang </a:t>
            </a:r>
            <a:r>
              <a:rPr lang="en-ID" dirty="0" err="1"/>
              <a:t>salah</a:t>
            </a:r>
            <a:r>
              <a:rPr lang="en-ID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mengapa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input data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dibutuhkan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output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 smtClean="0"/>
              <a:t>diperoleh</a:t>
            </a:r>
            <a:endParaRPr lang="en-ID" dirty="0" smtClean="0"/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Eksekusi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langkah</a:t>
            </a:r>
            <a:r>
              <a:rPr lang="en-ID" dirty="0"/>
              <a:t> demi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Sistem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Pakar</a:t>
            </a:r>
            <a:endParaRPr lang="en-ID" sz="28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D" dirty="0"/>
              <a:t>Basis </a:t>
            </a:r>
            <a:r>
              <a:rPr lang="en-ID" dirty="0" err="1"/>
              <a:t>pengetahuan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terpisah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mekanisme</a:t>
            </a:r>
            <a:r>
              <a:rPr lang="en-ID" dirty="0"/>
              <a:t> </a:t>
            </a:r>
            <a:r>
              <a:rPr lang="en-ID" dirty="0" err="1" smtClean="0"/>
              <a:t>inferensi</a:t>
            </a:r>
            <a:endParaRPr lang="en-ID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Program bisa saja melakukan </a:t>
            </a:r>
            <a:r>
              <a:rPr lang="fi-FI" dirty="0" smtClean="0"/>
              <a:t>kesalahan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Penjelasan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terpenting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pakar</a:t>
            </a:r>
            <a:endParaRPr lang="en-ID" dirty="0" smtClean="0"/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Eksekusi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keseluruhan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800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endParaRPr lang="en-ID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400221"/>
              </p:ext>
            </p:extLst>
          </p:nvPr>
        </p:nvGraphicFramePr>
        <p:xfrm>
          <a:off x="1024128" y="2286000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4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pakar</a:t>
            </a:r>
            <a:endParaRPr lang="en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002447"/>
              </p:ext>
            </p:extLst>
          </p:nvPr>
        </p:nvGraphicFramePr>
        <p:xfrm>
          <a:off x="1024128" y="2286000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094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pakar</a:t>
            </a:r>
            <a:endParaRPr lang="en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833309"/>
              </p:ext>
            </p:extLst>
          </p:nvPr>
        </p:nvGraphicFramePr>
        <p:xfrm>
          <a:off x="203857" y="2084832"/>
          <a:ext cx="1054034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451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Buatlah</a:t>
            </a:r>
            <a:r>
              <a:rPr lang="en-US" sz="2800" dirty="0" smtClean="0"/>
              <a:t> </a:t>
            </a:r>
            <a:r>
              <a:rPr lang="en-US" sz="2800" dirty="0" err="1" smtClean="0"/>
              <a:t>rancangan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pakar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slide </a:t>
            </a:r>
            <a:r>
              <a:rPr lang="en-US" sz="2800" dirty="0" err="1" smtClean="0"/>
              <a:t>presentasi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rincian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berikut</a:t>
            </a:r>
            <a:r>
              <a:rPr lang="en-US" sz="2800" dirty="0" smtClean="0"/>
              <a:t> 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Nama </a:t>
            </a:r>
            <a:r>
              <a:rPr lang="en-US" sz="2800" dirty="0" err="1" smtClean="0"/>
              <a:t>aplikasi</a:t>
            </a:r>
            <a:r>
              <a:rPr lang="en-US" sz="2800" dirty="0" smtClean="0"/>
              <a:t>, </a:t>
            </a:r>
            <a:r>
              <a:rPr lang="en-US" sz="2800" dirty="0" err="1" smtClean="0"/>
              <a:t>bidang</a:t>
            </a:r>
            <a:r>
              <a:rPr lang="en-US" sz="2800" dirty="0" smtClean="0"/>
              <a:t> </a:t>
            </a:r>
            <a:r>
              <a:rPr lang="en-US" sz="2800" dirty="0" err="1" smtClean="0"/>
              <a:t>kepakaran</a:t>
            </a:r>
            <a:r>
              <a:rPr lang="en-US" sz="2800" dirty="0" smtClean="0"/>
              <a:t>, </a:t>
            </a:r>
            <a:r>
              <a:rPr lang="en-US" sz="2800" dirty="0" err="1" smtClean="0"/>
              <a:t>pakar</a:t>
            </a:r>
            <a:r>
              <a:rPr lang="en-US" sz="2800" dirty="0" smtClean="0"/>
              <a:t>, </a:t>
            </a:r>
            <a:r>
              <a:rPr lang="en-US" sz="2800" dirty="0" err="1" smtClean="0"/>
              <a:t>deskripsi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Brainstorming </a:t>
            </a:r>
            <a:r>
              <a:rPr lang="en-US" sz="2800" dirty="0" err="1" smtClean="0"/>
              <a:t>kepakaran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Mapping </a:t>
            </a:r>
            <a:r>
              <a:rPr lang="en-US" sz="2800" dirty="0" err="1" smtClean="0"/>
              <a:t>gejala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 </a:t>
            </a:r>
            <a:r>
              <a:rPr lang="en-US" sz="2800" dirty="0" err="1" smtClean="0"/>
              <a:t>kepakaran</a:t>
            </a:r>
            <a:r>
              <a:rPr lang="en-US" sz="2800" dirty="0" smtClean="0"/>
              <a:t> (miss : </a:t>
            </a:r>
            <a:r>
              <a:rPr lang="en-US" sz="2800" dirty="0" err="1" smtClean="0"/>
              <a:t>gejala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, </a:t>
            </a:r>
            <a:r>
              <a:rPr lang="en-US" sz="2800" dirty="0" err="1" smtClean="0"/>
              <a:t>gejala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penyebab</a:t>
            </a:r>
            <a:r>
              <a:rPr lang="en-US" sz="2800" dirty="0" smtClean="0"/>
              <a:t>, </a:t>
            </a:r>
            <a:r>
              <a:rPr lang="en-US" sz="2800" dirty="0" err="1" smtClean="0"/>
              <a:t>gejala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solusi</a:t>
            </a:r>
            <a:r>
              <a:rPr lang="en-US" sz="28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Pohon</a:t>
            </a:r>
            <a:r>
              <a:rPr lang="en-US" sz="2800" dirty="0" smtClean="0"/>
              <a:t> </a:t>
            </a:r>
            <a:r>
              <a:rPr lang="en-US" sz="2800" dirty="0" err="1" smtClean="0"/>
              <a:t>keputusan</a:t>
            </a:r>
            <a:r>
              <a:rPr lang="en-US" sz="2800" dirty="0" smtClean="0"/>
              <a:t>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hasil</a:t>
            </a:r>
            <a:r>
              <a:rPr lang="en-US" sz="2800" dirty="0" smtClean="0"/>
              <a:t> mapping </a:t>
            </a:r>
            <a:r>
              <a:rPr lang="en-US" sz="2800" dirty="0" err="1" smtClean="0"/>
              <a:t>pada</a:t>
            </a:r>
            <a:r>
              <a:rPr lang="en-US" sz="2800" dirty="0" smtClean="0"/>
              <a:t> no 3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64713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347</TotalTime>
  <Words>413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 Cen MT</vt:lpstr>
      <vt:lpstr>Tw Cen MT Condensed</vt:lpstr>
      <vt:lpstr>Wingdings 3</vt:lpstr>
      <vt:lpstr>Integral</vt:lpstr>
      <vt:lpstr>arsitektur Sistem pakar</vt:lpstr>
      <vt:lpstr>Beberapa aplikasi sistem pakar yang terkenal</vt:lpstr>
      <vt:lpstr>Beberapa aplikasi sistem pakar yang terkenal</vt:lpstr>
      <vt:lpstr>Contoh pohon keputusan untuk memprediksi penyakit hepatitis b</vt:lpstr>
      <vt:lpstr>Perbedaan </vt:lpstr>
      <vt:lpstr>Pengguna terkait</vt:lpstr>
      <vt:lpstr>Area permasalahan aplikasi sistem pakar</vt:lpstr>
      <vt:lpstr>Area permasalahan aplikasi sistem pakar</vt:lpstr>
      <vt:lpstr>tugas</vt:lpstr>
      <vt:lpstr>contoh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pakar</dc:title>
  <dc:creator>HP</dc:creator>
  <cp:lastModifiedBy>HP</cp:lastModifiedBy>
  <cp:revision>27</cp:revision>
  <dcterms:created xsi:type="dcterms:W3CDTF">2019-08-29T15:41:33Z</dcterms:created>
  <dcterms:modified xsi:type="dcterms:W3CDTF">2019-09-13T07:55:09Z</dcterms:modified>
</cp:coreProperties>
</file>