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D4CA4-80FD-4AFE-B234-7D3EEFA228B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D"/>
        </a:p>
      </dgm:t>
    </dgm:pt>
    <dgm:pt modelId="{4A9B63C7-7EED-474F-BFE4-074F5BF136AD}">
      <dgm:prSet custT="1"/>
      <dgm:spPr/>
      <dgm:t>
        <a:bodyPr/>
        <a:lstStyle/>
        <a:p>
          <a:pPr rtl="0"/>
          <a:r>
            <a:rPr lang="en-US" sz="2800" dirty="0" err="1" smtClean="0"/>
            <a:t>Keahlian</a:t>
          </a:r>
          <a:endParaRPr lang="en-ID" sz="2800" dirty="0"/>
        </a:p>
      </dgm:t>
    </dgm:pt>
    <dgm:pt modelId="{40547C29-5595-4B88-850A-F0E04641E308}" type="parTrans" cxnId="{EF559CEF-F29E-417E-9134-E3322E3DDE34}">
      <dgm:prSet/>
      <dgm:spPr/>
      <dgm:t>
        <a:bodyPr/>
        <a:lstStyle/>
        <a:p>
          <a:endParaRPr lang="en-ID"/>
        </a:p>
      </dgm:t>
    </dgm:pt>
    <dgm:pt modelId="{4C16A36F-E570-4C85-A715-F597A52D463B}" type="sibTrans" cxnId="{EF559CEF-F29E-417E-9134-E3322E3DDE34}">
      <dgm:prSet/>
      <dgm:spPr/>
      <dgm:t>
        <a:bodyPr/>
        <a:lstStyle/>
        <a:p>
          <a:endParaRPr lang="en-ID"/>
        </a:p>
      </dgm:t>
    </dgm:pt>
    <dgm:pt modelId="{0190703A-B1A0-4A89-96EA-1193019F5268}">
      <dgm:prSet custT="1"/>
      <dgm:spPr/>
      <dgm:t>
        <a:bodyPr/>
        <a:lstStyle/>
        <a:p>
          <a:pPr rtl="0"/>
          <a:r>
            <a:rPr lang="en-US" sz="2800" dirty="0" smtClean="0"/>
            <a:t>Ahli</a:t>
          </a:r>
          <a:endParaRPr lang="en-ID" sz="2800" dirty="0"/>
        </a:p>
      </dgm:t>
    </dgm:pt>
    <dgm:pt modelId="{A8DCFE91-9096-49BE-889E-2C09F627F062}" type="parTrans" cxnId="{2B34AFA1-265D-4F80-BF28-91CB4D350EC5}">
      <dgm:prSet/>
      <dgm:spPr/>
      <dgm:t>
        <a:bodyPr/>
        <a:lstStyle/>
        <a:p>
          <a:endParaRPr lang="en-ID"/>
        </a:p>
      </dgm:t>
    </dgm:pt>
    <dgm:pt modelId="{B86A3516-F847-47CF-A5A3-B103E279E6EF}" type="sibTrans" cxnId="{2B34AFA1-265D-4F80-BF28-91CB4D350EC5}">
      <dgm:prSet/>
      <dgm:spPr/>
      <dgm:t>
        <a:bodyPr/>
        <a:lstStyle/>
        <a:p>
          <a:endParaRPr lang="en-ID"/>
        </a:p>
      </dgm:t>
    </dgm:pt>
    <dgm:pt modelId="{6B5EC491-3D3F-465E-A6F1-931515922690}">
      <dgm:prSet custT="1"/>
      <dgm:spPr/>
      <dgm:t>
        <a:bodyPr/>
        <a:lstStyle/>
        <a:p>
          <a:pPr rtl="0"/>
          <a:r>
            <a:rPr lang="en-US" sz="2800" dirty="0" err="1" smtClean="0"/>
            <a:t>Pengalihan</a:t>
          </a:r>
          <a:r>
            <a:rPr lang="en-US" sz="2800" dirty="0" smtClean="0"/>
            <a:t> </a:t>
          </a:r>
          <a:r>
            <a:rPr lang="en-US" sz="2800" dirty="0" err="1" smtClean="0"/>
            <a:t>keahlian</a:t>
          </a:r>
          <a:endParaRPr lang="en-ID" sz="2800" dirty="0"/>
        </a:p>
      </dgm:t>
    </dgm:pt>
    <dgm:pt modelId="{3577F1D4-EBE8-468F-8EAC-C3835F71F540}" type="parTrans" cxnId="{C32B3FA8-2655-4134-BD6C-5E2ECBB3A794}">
      <dgm:prSet/>
      <dgm:spPr/>
      <dgm:t>
        <a:bodyPr/>
        <a:lstStyle/>
        <a:p>
          <a:endParaRPr lang="en-ID"/>
        </a:p>
      </dgm:t>
    </dgm:pt>
    <dgm:pt modelId="{6C805D66-4BB6-4397-BF74-D71D46EE71DC}" type="sibTrans" cxnId="{C32B3FA8-2655-4134-BD6C-5E2ECBB3A794}">
      <dgm:prSet/>
      <dgm:spPr/>
      <dgm:t>
        <a:bodyPr/>
        <a:lstStyle/>
        <a:p>
          <a:endParaRPr lang="en-ID"/>
        </a:p>
      </dgm:t>
    </dgm:pt>
    <dgm:pt modelId="{3A065F7C-7533-4069-A95F-229EABE393ED}">
      <dgm:prSet custT="1"/>
      <dgm:spPr/>
      <dgm:t>
        <a:bodyPr/>
        <a:lstStyle/>
        <a:p>
          <a:pPr rtl="0"/>
          <a:r>
            <a:rPr lang="en-US" sz="2800" dirty="0" err="1" smtClean="0"/>
            <a:t>Inferensi</a:t>
          </a:r>
          <a:endParaRPr lang="en-ID" sz="2800" dirty="0"/>
        </a:p>
      </dgm:t>
    </dgm:pt>
    <dgm:pt modelId="{30EADEA9-1B80-4C5C-B9BB-AB35173799EE}" type="parTrans" cxnId="{F85995DA-08E5-4BF4-BA7B-8A03F759D11D}">
      <dgm:prSet/>
      <dgm:spPr/>
      <dgm:t>
        <a:bodyPr/>
        <a:lstStyle/>
        <a:p>
          <a:endParaRPr lang="en-ID"/>
        </a:p>
      </dgm:t>
    </dgm:pt>
    <dgm:pt modelId="{3760622D-2115-4F65-A5A2-45F504E8A271}" type="sibTrans" cxnId="{F85995DA-08E5-4BF4-BA7B-8A03F759D11D}">
      <dgm:prSet/>
      <dgm:spPr/>
      <dgm:t>
        <a:bodyPr/>
        <a:lstStyle/>
        <a:p>
          <a:endParaRPr lang="en-ID"/>
        </a:p>
      </dgm:t>
    </dgm:pt>
    <dgm:pt modelId="{14257F22-DAC1-41FA-A504-177E9DA79903}">
      <dgm:prSet custT="1"/>
      <dgm:spPr/>
      <dgm:t>
        <a:bodyPr/>
        <a:lstStyle/>
        <a:p>
          <a:pPr rtl="0"/>
          <a:r>
            <a:rPr lang="en-US" sz="2800" dirty="0" err="1" smtClean="0"/>
            <a:t>Aturan</a:t>
          </a:r>
          <a:endParaRPr lang="en-ID" sz="2800" dirty="0"/>
        </a:p>
      </dgm:t>
    </dgm:pt>
    <dgm:pt modelId="{3015C0B1-A556-4588-82DF-4A26DDDE58DE}" type="parTrans" cxnId="{14F60721-D5A2-4DAE-AD15-B5B8B1E2EADF}">
      <dgm:prSet/>
      <dgm:spPr/>
      <dgm:t>
        <a:bodyPr/>
        <a:lstStyle/>
        <a:p>
          <a:endParaRPr lang="en-ID"/>
        </a:p>
      </dgm:t>
    </dgm:pt>
    <dgm:pt modelId="{BB9E8CC5-1433-4FC0-AF3C-D998F77846B2}" type="sibTrans" cxnId="{14F60721-D5A2-4DAE-AD15-B5B8B1E2EADF}">
      <dgm:prSet/>
      <dgm:spPr/>
      <dgm:t>
        <a:bodyPr/>
        <a:lstStyle/>
        <a:p>
          <a:endParaRPr lang="en-ID"/>
        </a:p>
      </dgm:t>
    </dgm:pt>
    <dgm:pt modelId="{7B134E45-E6B8-4F67-A063-E9752CED1B18}">
      <dgm:prSet custT="1"/>
      <dgm:spPr/>
      <dgm:t>
        <a:bodyPr/>
        <a:lstStyle/>
        <a:p>
          <a:pPr rtl="0"/>
          <a:r>
            <a:rPr lang="en-US" sz="2400" dirty="0" err="1" smtClean="0"/>
            <a:t>Kemampuan</a:t>
          </a:r>
          <a:r>
            <a:rPr lang="en-US" sz="2400" dirty="0" smtClean="0"/>
            <a:t> </a:t>
          </a:r>
          <a:r>
            <a:rPr lang="en-US" sz="2400" dirty="0" err="1" smtClean="0"/>
            <a:t>menjelaskan</a:t>
          </a:r>
          <a:endParaRPr lang="en-ID" sz="2400" dirty="0"/>
        </a:p>
      </dgm:t>
    </dgm:pt>
    <dgm:pt modelId="{5770E652-DC82-46D2-8192-C0B72316C900}" type="parTrans" cxnId="{A57A7E50-DA71-46DF-8C5A-C6F0E5D3062A}">
      <dgm:prSet/>
      <dgm:spPr/>
      <dgm:t>
        <a:bodyPr/>
        <a:lstStyle/>
        <a:p>
          <a:endParaRPr lang="en-ID"/>
        </a:p>
      </dgm:t>
    </dgm:pt>
    <dgm:pt modelId="{46C6A07D-48B2-448A-A6CD-9048C96A25FA}" type="sibTrans" cxnId="{A57A7E50-DA71-46DF-8C5A-C6F0E5D3062A}">
      <dgm:prSet/>
      <dgm:spPr/>
      <dgm:t>
        <a:bodyPr/>
        <a:lstStyle/>
        <a:p>
          <a:endParaRPr lang="en-ID"/>
        </a:p>
      </dgm:t>
    </dgm:pt>
    <dgm:pt modelId="{35DC2908-9C72-4E3B-AE09-E0ADA458DC87}" type="pres">
      <dgm:prSet presAssocID="{936D4CA4-80FD-4AFE-B234-7D3EEFA228BD}" presName="diagram" presStyleCnt="0">
        <dgm:presLayoutVars>
          <dgm:dir/>
          <dgm:resizeHandles val="exact"/>
        </dgm:presLayoutVars>
      </dgm:prSet>
      <dgm:spPr/>
    </dgm:pt>
    <dgm:pt modelId="{6B2D2C30-FB1F-447F-AA31-3252DEEB48B2}" type="pres">
      <dgm:prSet presAssocID="{4A9B63C7-7EED-474F-BFE4-074F5BF136AD}" presName="node" presStyleLbl="node1" presStyleIdx="0" presStyleCnt="6">
        <dgm:presLayoutVars>
          <dgm:bulletEnabled val="1"/>
        </dgm:presLayoutVars>
      </dgm:prSet>
      <dgm:spPr/>
    </dgm:pt>
    <dgm:pt modelId="{CB2DCA13-7B21-4304-B68C-7174FF000BD9}" type="pres">
      <dgm:prSet presAssocID="{4C16A36F-E570-4C85-A715-F597A52D463B}" presName="sibTrans" presStyleLbl="sibTrans2D1" presStyleIdx="0" presStyleCnt="5"/>
      <dgm:spPr/>
    </dgm:pt>
    <dgm:pt modelId="{DAEDCA51-DA1E-4314-AC03-C5B1D5C91C10}" type="pres">
      <dgm:prSet presAssocID="{4C16A36F-E570-4C85-A715-F597A52D463B}" presName="connectorText" presStyleLbl="sibTrans2D1" presStyleIdx="0" presStyleCnt="5"/>
      <dgm:spPr/>
    </dgm:pt>
    <dgm:pt modelId="{9A5C2449-4060-4E1F-A640-AA769F9BA161}" type="pres">
      <dgm:prSet presAssocID="{0190703A-B1A0-4A89-96EA-1193019F5268}" presName="node" presStyleLbl="node1" presStyleIdx="1" presStyleCnt="6">
        <dgm:presLayoutVars>
          <dgm:bulletEnabled val="1"/>
        </dgm:presLayoutVars>
      </dgm:prSet>
      <dgm:spPr/>
    </dgm:pt>
    <dgm:pt modelId="{94342AF5-5B03-4A84-B815-9BE7BB0D071E}" type="pres">
      <dgm:prSet presAssocID="{B86A3516-F847-47CF-A5A3-B103E279E6EF}" presName="sibTrans" presStyleLbl="sibTrans2D1" presStyleIdx="1" presStyleCnt="5"/>
      <dgm:spPr/>
    </dgm:pt>
    <dgm:pt modelId="{89BE4A18-45BB-4A6C-A21E-F39CECFAC2E4}" type="pres">
      <dgm:prSet presAssocID="{B86A3516-F847-47CF-A5A3-B103E279E6EF}" presName="connectorText" presStyleLbl="sibTrans2D1" presStyleIdx="1" presStyleCnt="5"/>
      <dgm:spPr/>
    </dgm:pt>
    <dgm:pt modelId="{A9DA05B2-058C-4D88-9BF2-1E94FD0C87CD}" type="pres">
      <dgm:prSet presAssocID="{6B5EC491-3D3F-465E-A6F1-931515922690}" presName="node" presStyleLbl="node1" presStyleIdx="2" presStyleCnt="6">
        <dgm:presLayoutVars>
          <dgm:bulletEnabled val="1"/>
        </dgm:presLayoutVars>
      </dgm:prSet>
      <dgm:spPr/>
    </dgm:pt>
    <dgm:pt modelId="{57D66BAE-AC1D-48CF-B0B2-08C714E57125}" type="pres">
      <dgm:prSet presAssocID="{6C805D66-4BB6-4397-BF74-D71D46EE71DC}" presName="sibTrans" presStyleLbl="sibTrans2D1" presStyleIdx="2" presStyleCnt="5"/>
      <dgm:spPr/>
    </dgm:pt>
    <dgm:pt modelId="{374AF15C-FC83-4AA4-9919-C51C0CEA2732}" type="pres">
      <dgm:prSet presAssocID="{6C805D66-4BB6-4397-BF74-D71D46EE71DC}" presName="connectorText" presStyleLbl="sibTrans2D1" presStyleIdx="2" presStyleCnt="5"/>
      <dgm:spPr/>
    </dgm:pt>
    <dgm:pt modelId="{4987FE89-4516-470B-88EF-A07C1FEF5AC9}" type="pres">
      <dgm:prSet presAssocID="{3A065F7C-7533-4069-A95F-229EABE393ED}" presName="node" presStyleLbl="node1" presStyleIdx="3" presStyleCnt="6">
        <dgm:presLayoutVars>
          <dgm:bulletEnabled val="1"/>
        </dgm:presLayoutVars>
      </dgm:prSet>
      <dgm:spPr/>
    </dgm:pt>
    <dgm:pt modelId="{F4198803-BE70-464A-B80E-265894A30A7E}" type="pres">
      <dgm:prSet presAssocID="{3760622D-2115-4F65-A5A2-45F504E8A271}" presName="sibTrans" presStyleLbl="sibTrans2D1" presStyleIdx="3" presStyleCnt="5"/>
      <dgm:spPr/>
    </dgm:pt>
    <dgm:pt modelId="{9B9BEABD-B5B7-4F69-9AF5-A9912666BB76}" type="pres">
      <dgm:prSet presAssocID="{3760622D-2115-4F65-A5A2-45F504E8A271}" presName="connectorText" presStyleLbl="sibTrans2D1" presStyleIdx="3" presStyleCnt="5"/>
      <dgm:spPr/>
    </dgm:pt>
    <dgm:pt modelId="{3F02257F-8F03-4037-A302-B3AFABF8A45A}" type="pres">
      <dgm:prSet presAssocID="{14257F22-DAC1-41FA-A504-177E9DA79903}" presName="node" presStyleLbl="node1" presStyleIdx="4" presStyleCnt="6">
        <dgm:presLayoutVars>
          <dgm:bulletEnabled val="1"/>
        </dgm:presLayoutVars>
      </dgm:prSet>
      <dgm:spPr/>
    </dgm:pt>
    <dgm:pt modelId="{F0ABB143-8199-4443-A01A-C8E2D2DFB2DD}" type="pres">
      <dgm:prSet presAssocID="{BB9E8CC5-1433-4FC0-AF3C-D998F77846B2}" presName="sibTrans" presStyleLbl="sibTrans2D1" presStyleIdx="4" presStyleCnt="5"/>
      <dgm:spPr/>
    </dgm:pt>
    <dgm:pt modelId="{BD6E378A-71A3-4193-9F5B-5C0B4144C9E8}" type="pres">
      <dgm:prSet presAssocID="{BB9E8CC5-1433-4FC0-AF3C-D998F77846B2}" presName="connectorText" presStyleLbl="sibTrans2D1" presStyleIdx="4" presStyleCnt="5"/>
      <dgm:spPr/>
    </dgm:pt>
    <dgm:pt modelId="{97027427-0F74-447C-8169-B250C4A771C9}" type="pres">
      <dgm:prSet presAssocID="{7B134E45-E6B8-4F67-A063-E9752CED1B18}" presName="node" presStyleLbl="node1" presStyleIdx="5" presStyleCnt="6">
        <dgm:presLayoutVars>
          <dgm:bulletEnabled val="1"/>
        </dgm:presLayoutVars>
      </dgm:prSet>
      <dgm:spPr/>
    </dgm:pt>
  </dgm:ptLst>
  <dgm:cxnLst>
    <dgm:cxn modelId="{A39677F0-5049-4299-A881-945C4B1F5C88}" type="presOf" srcId="{BB9E8CC5-1433-4FC0-AF3C-D998F77846B2}" destId="{F0ABB143-8199-4443-A01A-C8E2D2DFB2DD}" srcOrd="0" destOrd="0" presId="urn:microsoft.com/office/officeart/2005/8/layout/process5"/>
    <dgm:cxn modelId="{A57A7E50-DA71-46DF-8C5A-C6F0E5D3062A}" srcId="{936D4CA4-80FD-4AFE-B234-7D3EEFA228BD}" destId="{7B134E45-E6B8-4F67-A063-E9752CED1B18}" srcOrd="5" destOrd="0" parTransId="{5770E652-DC82-46D2-8192-C0B72316C900}" sibTransId="{46C6A07D-48B2-448A-A6CD-9048C96A25FA}"/>
    <dgm:cxn modelId="{2B34AFA1-265D-4F80-BF28-91CB4D350EC5}" srcId="{936D4CA4-80FD-4AFE-B234-7D3EEFA228BD}" destId="{0190703A-B1A0-4A89-96EA-1193019F5268}" srcOrd="1" destOrd="0" parTransId="{A8DCFE91-9096-49BE-889E-2C09F627F062}" sibTransId="{B86A3516-F847-47CF-A5A3-B103E279E6EF}"/>
    <dgm:cxn modelId="{A79FD40C-DFA9-4A8D-BDF4-1C2B5C52E115}" type="presOf" srcId="{3760622D-2115-4F65-A5A2-45F504E8A271}" destId="{9B9BEABD-B5B7-4F69-9AF5-A9912666BB76}" srcOrd="1" destOrd="0" presId="urn:microsoft.com/office/officeart/2005/8/layout/process5"/>
    <dgm:cxn modelId="{0B4F9BCD-0C67-4702-A66A-2F546ACE7332}" type="presOf" srcId="{4A9B63C7-7EED-474F-BFE4-074F5BF136AD}" destId="{6B2D2C30-FB1F-447F-AA31-3252DEEB48B2}" srcOrd="0" destOrd="0" presId="urn:microsoft.com/office/officeart/2005/8/layout/process5"/>
    <dgm:cxn modelId="{71D52C7E-40BD-43DB-8228-7BF469231679}" type="presOf" srcId="{6C805D66-4BB6-4397-BF74-D71D46EE71DC}" destId="{374AF15C-FC83-4AA4-9919-C51C0CEA2732}" srcOrd="1" destOrd="0" presId="urn:microsoft.com/office/officeart/2005/8/layout/process5"/>
    <dgm:cxn modelId="{79D425D2-43C3-447E-871F-B280AEE29296}" type="presOf" srcId="{B86A3516-F847-47CF-A5A3-B103E279E6EF}" destId="{89BE4A18-45BB-4A6C-A21E-F39CECFAC2E4}" srcOrd="1" destOrd="0" presId="urn:microsoft.com/office/officeart/2005/8/layout/process5"/>
    <dgm:cxn modelId="{761A5CE0-1B59-446E-B76C-E0305FA461A8}" type="presOf" srcId="{3760622D-2115-4F65-A5A2-45F504E8A271}" destId="{F4198803-BE70-464A-B80E-265894A30A7E}" srcOrd="0" destOrd="0" presId="urn:microsoft.com/office/officeart/2005/8/layout/process5"/>
    <dgm:cxn modelId="{D8CE5C14-44EF-4963-9BE6-416C299B71B4}" type="presOf" srcId="{B86A3516-F847-47CF-A5A3-B103E279E6EF}" destId="{94342AF5-5B03-4A84-B815-9BE7BB0D071E}" srcOrd="0" destOrd="0" presId="urn:microsoft.com/office/officeart/2005/8/layout/process5"/>
    <dgm:cxn modelId="{9FC35369-F6AF-472F-A0BB-96979AD461CD}" type="presOf" srcId="{936D4CA4-80FD-4AFE-B234-7D3EEFA228BD}" destId="{35DC2908-9C72-4E3B-AE09-E0ADA458DC87}" srcOrd="0" destOrd="0" presId="urn:microsoft.com/office/officeart/2005/8/layout/process5"/>
    <dgm:cxn modelId="{584F693A-CA55-4EDF-8E4D-FE9CCC04F23F}" type="presOf" srcId="{6C805D66-4BB6-4397-BF74-D71D46EE71DC}" destId="{57D66BAE-AC1D-48CF-B0B2-08C714E57125}" srcOrd="0" destOrd="0" presId="urn:microsoft.com/office/officeart/2005/8/layout/process5"/>
    <dgm:cxn modelId="{EBDB52CA-03ED-4417-9C17-1F273828143D}" type="presOf" srcId="{BB9E8CC5-1433-4FC0-AF3C-D998F77846B2}" destId="{BD6E378A-71A3-4193-9F5B-5C0B4144C9E8}" srcOrd="1" destOrd="0" presId="urn:microsoft.com/office/officeart/2005/8/layout/process5"/>
    <dgm:cxn modelId="{DA55A9CF-9047-40EF-86CB-4160D96CE985}" type="presOf" srcId="{3A065F7C-7533-4069-A95F-229EABE393ED}" destId="{4987FE89-4516-470B-88EF-A07C1FEF5AC9}" srcOrd="0" destOrd="0" presId="urn:microsoft.com/office/officeart/2005/8/layout/process5"/>
    <dgm:cxn modelId="{D1471623-D528-4BBE-BFF3-22D94E39A1D0}" type="presOf" srcId="{7B134E45-E6B8-4F67-A063-E9752CED1B18}" destId="{97027427-0F74-447C-8169-B250C4A771C9}" srcOrd="0" destOrd="0" presId="urn:microsoft.com/office/officeart/2005/8/layout/process5"/>
    <dgm:cxn modelId="{C32B3FA8-2655-4134-BD6C-5E2ECBB3A794}" srcId="{936D4CA4-80FD-4AFE-B234-7D3EEFA228BD}" destId="{6B5EC491-3D3F-465E-A6F1-931515922690}" srcOrd="2" destOrd="0" parTransId="{3577F1D4-EBE8-468F-8EAC-C3835F71F540}" sibTransId="{6C805D66-4BB6-4397-BF74-D71D46EE71DC}"/>
    <dgm:cxn modelId="{60DA3ED1-FFDB-467D-8A17-4F40C8D56A71}" type="presOf" srcId="{4C16A36F-E570-4C85-A715-F597A52D463B}" destId="{DAEDCA51-DA1E-4314-AC03-C5B1D5C91C10}" srcOrd="1" destOrd="0" presId="urn:microsoft.com/office/officeart/2005/8/layout/process5"/>
    <dgm:cxn modelId="{14F60721-D5A2-4DAE-AD15-B5B8B1E2EADF}" srcId="{936D4CA4-80FD-4AFE-B234-7D3EEFA228BD}" destId="{14257F22-DAC1-41FA-A504-177E9DA79903}" srcOrd="4" destOrd="0" parTransId="{3015C0B1-A556-4588-82DF-4A26DDDE58DE}" sibTransId="{BB9E8CC5-1433-4FC0-AF3C-D998F77846B2}"/>
    <dgm:cxn modelId="{022D0352-1088-44FF-B7E8-7EF49FDD274D}" type="presOf" srcId="{0190703A-B1A0-4A89-96EA-1193019F5268}" destId="{9A5C2449-4060-4E1F-A640-AA769F9BA161}" srcOrd="0" destOrd="0" presId="urn:microsoft.com/office/officeart/2005/8/layout/process5"/>
    <dgm:cxn modelId="{F85995DA-08E5-4BF4-BA7B-8A03F759D11D}" srcId="{936D4CA4-80FD-4AFE-B234-7D3EEFA228BD}" destId="{3A065F7C-7533-4069-A95F-229EABE393ED}" srcOrd="3" destOrd="0" parTransId="{30EADEA9-1B80-4C5C-B9BB-AB35173799EE}" sibTransId="{3760622D-2115-4F65-A5A2-45F504E8A271}"/>
    <dgm:cxn modelId="{37C4210B-2951-468D-9F3A-BB4FC4BF6917}" type="presOf" srcId="{4C16A36F-E570-4C85-A715-F597A52D463B}" destId="{CB2DCA13-7B21-4304-B68C-7174FF000BD9}" srcOrd="0" destOrd="0" presId="urn:microsoft.com/office/officeart/2005/8/layout/process5"/>
    <dgm:cxn modelId="{22559747-7A74-4A64-9F1D-47BB8940522B}" type="presOf" srcId="{6B5EC491-3D3F-465E-A6F1-931515922690}" destId="{A9DA05B2-058C-4D88-9BF2-1E94FD0C87CD}" srcOrd="0" destOrd="0" presId="urn:microsoft.com/office/officeart/2005/8/layout/process5"/>
    <dgm:cxn modelId="{70B786CA-B402-424D-AB41-1B798019BA7F}" type="presOf" srcId="{14257F22-DAC1-41FA-A504-177E9DA79903}" destId="{3F02257F-8F03-4037-A302-B3AFABF8A45A}" srcOrd="0" destOrd="0" presId="urn:microsoft.com/office/officeart/2005/8/layout/process5"/>
    <dgm:cxn modelId="{EF559CEF-F29E-417E-9134-E3322E3DDE34}" srcId="{936D4CA4-80FD-4AFE-B234-7D3EEFA228BD}" destId="{4A9B63C7-7EED-474F-BFE4-074F5BF136AD}" srcOrd="0" destOrd="0" parTransId="{40547C29-5595-4B88-850A-F0E04641E308}" sibTransId="{4C16A36F-E570-4C85-A715-F597A52D463B}"/>
    <dgm:cxn modelId="{83CE2485-7323-4DF5-996E-5DFCDCFC5608}" type="presParOf" srcId="{35DC2908-9C72-4E3B-AE09-E0ADA458DC87}" destId="{6B2D2C30-FB1F-447F-AA31-3252DEEB48B2}" srcOrd="0" destOrd="0" presId="urn:microsoft.com/office/officeart/2005/8/layout/process5"/>
    <dgm:cxn modelId="{452F90D4-9469-4A4F-A061-019BECC8B30B}" type="presParOf" srcId="{35DC2908-9C72-4E3B-AE09-E0ADA458DC87}" destId="{CB2DCA13-7B21-4304-B68C-7174FF000BD9}" srcOrd="1" destOrd="0" presId="urn:microsoft.com/office/officeart/2005/8/layout/process5"/>
    <dgm:cxn modelId="{BCE85A55-B262-427F-93E1-B35662275F17}" type="presParOf" srcId="{CB2DCA13-7B21-4304-B68C-7174FF000BD9}" destId="{DAEDCA51-DA1E-4314-AC03-C5B1D5C91C10}" srcOrd="0" destOrd="0" presId="urn:microsoft.com/office/officeart/2005/8/layout/process5"/>
    <dgm:cxn modelId="{FB27FCB9-96FA-43F0-B708-115BD01F2686}" type="presParOf" srcId="{35DC2908-9C72-4E3B-AE09-E0ADA458DC87}" destId="{9A5C2449-4060-4E1F-A640-AA769F9BA161}" srcOrd="2" destOrd="0" presId="urn:microsoft.com/office/officeart/2005/8/layout/process5"/>
    <dgm:cxn modelId="{DBBEE73B-A285-4E86-8245-7EC400C28D98}" type="presParOf" srcId="{35DC2908-9C72-4E3B-AE09-E0ADA458DC87}" destId="{94342AF5-5B03-4A84-B815-9BE7BB0D071E}" srcOrd="3" destOrd="0" presId="urn:microsoft.com/office/officeart/2005/8/layout/process5"/>
    <dgm:cxn modelId="{3097DA6C-5913-4BE8-BA39-C77EC7D89D78}" type="presParOf" srcId="{94342AF5-5B03-4A84-B815-9BE7BB0D071E}" destId="{89BE4A18-45BB-4A6C-A21E-F39CECFAC2E4}" srcOrd="0" destOrd="0" presId="urn:microsoft.com/office/officeart/2005/8/layout/process5"/>
    <dgm:cxn modelId="{4079C862-873E-407B-9C19-F272BA1EBC57}" type="presParOf" srcId="{35DC2908-9C72-4E3B-AE09-E0ADA458DC87}" destId="{A9DA05B2-058C-4D88-9BF2-1E94FD0C87CD}" srcOrd="4" destOrd="0" presId="urn:microsoft.com/office/officeart/2005/8/layout/process5"/>
    <dgm:cxn modelId="{7564C540-D5A0-4B9A-9BAB-CBF5D4FB3DA1}" type="presParOf" srcId="{35DC2908-9C72-4E3B-AE09-E0ADA458DC87}" destId="{57D66BAE-AC1D-48CF-B0B2-08C714E57125}" srcOrd="5" destOrd="0" presId="urn:microsoft.com/office/officeart/2005/8/layout/process5"/>
    <dgm:cxn modelId="{862CC4A3-44FF-441F-92EB-EEAA6E4F561F}" type="presParOf" srcId="{57D66BAE-AC1D-48CF-B0B2-08C714E57125}" destId="{374AF15C-FC83-4AA4-9919-C51C0CEA2732}" srcOrd="0" destOrd="0" presId="urn:microsoft.com/office/officeart/2005/8/layout/process5"/>
    <dgm:cxn modelId="{FBC3756C-6C50-47E4-8105-B719F34D92E6}" type="presParOf" srcId="{35DC2908-9C72-4E3B-AE09-E0ADA458DC87}" destId="{4987FE89-4516-470B-88EF-A07C1FEF5AC9}" srcOrd="6" destOrd="0" presId="urn:microsoft.com/office/officeart/2005/8/layout/process5"/>
    <dgm:cxn modelId="{973E1424-9CD3-42AB-81AB-4354A44988AB}" type="presParOf" srcId="{35DC2908-9C72-4E3B-AE09-E0ADA458DC87}" destId="{F4198803-BE70-464A-B80E-265894A30A7E}" srcOrd="7" destOrd="0" presId="urn:microsoft.com/office/officeart/2005/8/layout/process5"/>
    <dgm:cxn modelId="{833B3B8A-6C22-4221-B501-C772936A3AB1}" type="presParOf" srcId="{F4198803-BE70-464A-B80E-265894A30A7E}" destId="{9B9BEABD-B5B7-4F69-9AF5-A9912666BB76}" srcOrd="0" destOrd="0" presId="urn:microsoft.com/office/officeart/2005/8/layout/process5"/>
    <dgm:cxn modelId="{78BD4583-7A41-4B37-A0BB-059C574BA6EE}" type="presParOf" srcId="{35DC2908-9C72-4E3B-AE09-E0ADA458DC87}" destId="{3F02257F-8F03-4037-A302-B3AFABF8A45A}" srcOrd="8" destOrd="0" presId="urn:microsoft.com/office/officeart/2005/8/layout/process5"/>
    <dgm:cxn modelId="{2E844F45-A11C-4BB1-834B-5CEE6B233438}" type="presParOf" srcId="{35DC2908-9C72-4E3B-AE09-E0ADA458DC87}" destId="{F0ABB143-8199-4443-A01A-C8E2D2DFB2DD}" srcOrd="9" destOrd="0" presId="urn:microsoft.com/office/officeart/2005/8/layout/process5"/>
    <dgm:cxn modelId="{A54CB268-4B0A-4885-971D-D460ADEDDE48}" type="presParOf" srcId="{F0ABB143-8199-4443-A01A-C8E2D2DFB2DD}" destId="{BD6E378A-71A3-4193-9F5B-5C0B4144C9E8}" srcOrd="0" destOrd="0" presId="urn:microsoft.com/office/officeart/2005/8/layout/process5"/>
    <dgm:cxn modelId="{CEA03BA6-D20C-4CE7-AB73-CC525B8DE1F0}" type="presParOf" srcId="{35DC2908-9C72-4E3B-AE09-E0ADA458DC87}" destId="{97027427-0F74-447C-8169-B250C4A771C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D2C30-FB1F-447F-AA31-3252DEEB48B2}">
      <dsp:nvSpPr>
        <dsp:cNvPr id="0" name=""/>
        <dsp:cNvSpPr/>
      </dsp:nvSpPr>
      <dsp:spPr>
        <a:xfrm>
          <a:off x="94293" y="890"/>
          <a:ext cx="2639217" cy="15835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Keahlian</a:t>
          </a:r>
          <a:endParaRPr lang="en-ID" sz="2800" kern="1200" dirty="0"/>
        </a:p>
      </dsp:txBody>
      <dsp:txXfrm>
        <a:off x="140673" y="47270"/>
        <a:ext cx="2546457" cy="1490770"/>
      </dsp:txXfrm>
    </dsp:sp>
    <dsp:sp modelId="{CB2DCA13-7B21-4304-B68C-7174FF000BD9}">
      <dsp:nvSpPr>
        <dsp:cNvPr id="0" name=""/>
        <dsp:cNvSpPr/>
      </dsp:nvSpPr>
      <dsp:spPr>
        <a:xfrm>
          <a:off x="2965761" y="465392"/>
          <a:ext cx="559514" cy="65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3100" kern="1200"/>
        </a:p>
      </dsp:txBody>
      <dsp:txXfrm>
        <a:off x="2965761" y="596297"/>
        <a:ext cx="391660" cy="392715"/>
      </dsp:txXfrm>
    </dsp:sp>
    <dsp:sp modelId="{9A5C2449-4060-4E1F-A640-AA769F9BA161}">
      <dsp:nvSpPr>
        <dsp:cNvPr id="0" name=""/>
        <dsp:cNvSpPr/>
      </dsp:nvSpPr>
      <dsp:spPr>
        <a:xfrm>
          <a:off x="3789197" y="890"/>
          <a:ext cx="2639217" cy="15835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Ahli</a:t>
          </a:r>
          <a:endParaRPr lang="en-ID" sz="2800" kern="1200" dirty="0"/>
        </a:p>
      </dsp:txBody>
      <dsp:txXfrm>
        <a:off x="3835577" y="47270"/>
        <a:ext cx="2546457" cy="1490770"/>
      </dsp:txXfrm>
    </dsp:sp>
    <dsp:sp modelId="{94342AF5-5B03-4A84-B815-9BE7BB0D071E}">
      <dsp:nvSpPr>
        <dsp:cNvPr id="0" name=""/>
        <dsp:cNvSpPr/>
      </dsp:nvSpPr>
      <dsp:spPr>
        <a:xfrm>
          <a:off x="6660666" y="465392"/>
          <a:ext cx="559514" cy="65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3100" kern="1200"/>
        </a:p>
      </dsp:txBody>
      <dsp:txXfrm>
        <a:off x="6660666" y="596297"/>
        <a:ext cx="391660" cy="392715"/>
      </dsp:txXfrm>
    </dsp:sp>
    <dsp:sp modelId="{A9DA05B2-058C-4D88-9BF2-1E94FD0C87CD}">
      <dsp:nvSpPr>
        <dsp:cNvPr id="0" name=""/>
        <dsp:cNvSpPr/>
      </dsp:nvSpPr>
      <dsp:spPr>
        <a:xfrm>
          <a:off x="7484102" y="890"/>
          <a:ext cx="2639217" cy="15835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Pengalihan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keahlian</a:t>
          </a:r>
          <a:endParaRPr lang="en-ID" sz="2800" kern="1200" dirty="0"/>
        </a:p>
      </dsp:txBody>
      <dsp:txXfrm>
        <a:off x="7530482" y="47270"/>
        <a:ext cx="2546457" cy="1490770"/>
      </dsp:txXfrm>
    </dsp:sp>
    <dsp:sp modelId="{57D66BAE-AC1D-48CF-B0B2-08C714E57125}">
      <dsp:nvSpPr>
        <dsp:cNvPr id="0" name=""/>
        <dsp:cNvSpPr/>
      </dsp:nvSpPr>
      <dsp:spPr>
        <a:xfrm rot="5400000">
          <a:off x="8523953" y="1769165"/>
          <a:ext cx="559514" cy="65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3100" kern="1200"/>
        </a:p>
      </dsp:txBody>
      <dsp:txXfrm rot="-5400000">
        <a:off x="8607353" y="1816670"/>
        <a:ext cx="392715" cy="391660"/>
      </dsp:txXfrm>
    </dsp:sp>
    <dsp:sp modelId="{4987FE89-4516-470B-88EF-A07C1FEF5AC9}">
      <dsp:nvSpPr>
        <dsp:cNvPr id="0" name=""/>
        <dsp:cNvSpPr/>
      </dsp:nvSpPr>
      <dsp:spPr>
        <a:xfrm>
          <a:off x="7484102" y="2640107"/>
          <a:ext cx="2639217" cy="15835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Inferensi</a:t>
          </a:r>
          <a:endParaRPr lang="en-ID" sz="2800" kern="1200" dirty="0"/>
        </a:p>
      </dsp:txBody>
      <dsp:txXfrm>
        <a:off x="7530482" y="2686487"/>
        <a:ext cx="2546457" cy="1490770"/>
      </dsp:txXfrm>
    </dsp:sp>
    <dsp:sp modelId="{F4198803-BE70-464A-B80E-265894A30A7E}">
      <dsp:nvSpPr>
        <dsp:cNvPr id="0" name=""/>
        <dsp:cNvSpPr/>
      </dsp:nvSpPr>
      <dsp:spPr>
        <a:xfrm rot="10800000">
          <a:off x="6692336" y="3104609"/>
          <a:ext cx="559514" cy="65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3100" kern="1200"/>
        </a:p>
      </dsp:txBody>
      <dsp:txXfrm rot="10800000">
        <a:off x="6860190" y="3235514"/>
        <a:ext cx="391660" cy="392715"/>
      </dsp:txXfrm>
    </dsp:sp>
    <dsp:sp modelId="{3F02257F-8F03-4037-A302-B3AFABF8A45A}">
      <dsp:nvSpPr>
        <dsp:cNvPr id="0" name=""/>
        <dsp:cNvSpPr/>
      </dsp:nvSpPr>
      <dsp:spPr>
        <a:xfrm>
          <a:off x="3789197" y="2640107"/>
          <a:ext cx="2639217" cy="15835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Aturan</a:t>
          </a:r>
          <a:endParaRPr lang="en-ID" sz="2800" kern="1200" dirty="0"/>
        </a:p>
      </dsp:txBody>
      <dsp:txXfrm>
        <a:off x="3835577" y="2686487"/>
        <a:ext cx="2546457" cy="1490770"/>
      </dsp:txXfrm>
    </dsp:sp>
    <dsp:sp modelId="{F0ABB143-8199-4443-A01A-C8E2D2DFB2DD}">
      <dsp:nvSpPr>
        <dsp:cNvPr id="0" name=""/>
        <dsp:cNvSpPr/>
      </dsp:nvSpPr>
      <dsp:spPr>
        <a:xfrm rot="10800000">
          <a:off x="2997432" y="3104609"/>
          <a:ext cx="559514" cy="65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3100" kern="1200"/>
        </a:p>
      </dsp:txBody>
      <dsp:txXfrm rot="10800000">
        <a:off x="3165286" y="3235514"/>
        <a:ext cx="391660" cy="392715"/>
      </dsp:txXfrm>
    </dsp:sp>
    <dsp:sp modelId="{97027427-0F74-447C-8169-B250C4A771C9}">
      <dsp:nvSpPr>
        <dsp:cNvPr id="0" name=""/>
        <dsp:cNvSpPr/>
      </dsp:nvSpPr>
      <dsp:spPr>
        <a:xfrm>
          <a:off x="94293" y="2640107"/>
          <a:ext cx="2639217" cy="15835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Kemampuan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menjelaskan</a:t>
          </a:r>
          <a:endParaRPr lang="en-ID" sz="2400" kern="1200" dirty="0"/>
        </a:p>
      </dsp:txBody>
      <dsp:txXfrm>
        <a:off x="140673" y="2686487"/>
        <a:ext cx="2546457" cy="1490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5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04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1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9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2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2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2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KONSEP </a:t>
            </a:r>
            <a:r>
              <a:rPr lang="en-US" sz="8000" dirty="0" err="1" smtClean="0"/>
              <a:t>Sistem</a:t>
            </a:r>
            <a:r>
              <a:rPr lang="en-US" sz="8000" dirty="0" smtClean="0"/>
              <a:t> </a:t>
            </a:r>
            <a:r>
              <a:rPr lang="en-US" sz="8000" dirty="0" err="1" smtClean="0"/>
              <a:t>pakar</a:t>
            </a:r>
            <a:endParaRPr lang="en-ID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Safitri</a:t>
            </a:r>
            <a:r>
              <a:rPr lang="en-US" dirty="0" smtClean="0"/>
              <a:t> Jaya, </a:t>
            </a:r>
            <a:r>
              <a:rPr lang="en-US" dirty="0" err="1" smtClean="0"/>
              <a:t>S.Kom</a:t>
            </a:r>
            <a:r>
              <a:rPr lang="en-US" dirty="0" smtClean="0"/>
              <a:t>, M.T.I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20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Tahap-tahap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</a:rPr>
              <a:t>Identifikasi</a:t>
            </a:r>
            <a:endParaRPr lang="en-ID" sz="2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D" sz="3200" dirty="0" err="1" smtClean="0"/>
              <a:t>Merupakan</a:t>
            </a:r>
            <a:r>
              <a:rPr lang="en-ID" sz="3200" dirty="0" smtClean="0"/>
              <a:t> </a:t>
            </a:r>
            <a:r>
              <a:rPr lang="en-ID" sz="3200" dirty="0" err="1"/>
              <a:t>tahap</a:t>
            </a:r>
            <a:r>
              <a:rPr lang="en-ID" sz="3200" dirty="0"/>
              <a:t> </a:t>
            </a:r>
            <a:r>
              <a:rPr lang="en-ID" sz="3200" dirty="0" err="1"/>
              <a:t>penentuan</a:t>
            </a:r>
            <a:r>
              <a:rPr lang="en-ID" sz="3200" dirty="0"/>
              <a:t> </a:t>
            </a:r>
            <a:r>
              <a:rPr lang="en-ID" sz="3200" dirty="0" err="1"/>
              <a:t>hal-hal</a:t>
            </a:r>
            <a:r>
              <a:rPr lang="en-ID" sz="3200" dirty="0"/>
              <a:t> yang </a:t>
            </a:r>
            <a:r>
              <a:rPr lang="en-ID" sz="3200" dirty="0" err="1"/>
              <a:t>penting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dasar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permasalahan</a:t>
            </a:r>
            <a:r>
              <a:rPr lang="en-ID" sz="3200" dirty="0"/>
              <a:t> yang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dianalisis</a:t>
            </a:r>
            <a:r>
              <a:rPr lang="en-ID" sz="3200" dirty="0"/>
              <a:t>.</a:t>
            </a:r>
          </a:p>
          <a:p>
            <a:endParaRPr lang="en-ID" dirty="0"/>
          </a:p>
        </p:txBody>
      </p:sp>
      <p:pic>
        <p:nvPicPr>
          <p:cNvPr id="7170" name="Picture 2" descr="Hasil gambar untuk identifik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3" y="2774576"/>
            <a:ext cx="5185664" cy="38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Tahap-tahap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 err="1" smtClean="0">
                <a:solidFill>
                  <a:srgbClr val="FF0000"/>
                </a:solidFill>
              </a:rPr>
              <a:t>Konseptualisasi</a:t>
            </a:r>
            <a:endParaRPr lang="en-ID" sz="2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identifikasi</a:t>
            </a:r>
            <a:r>
              <a:rPr lang="en-ID" sz="3200" dirty="0"/>
              <a:t> </a:t>
            </a:r>
            <a:r>
              <a:rPr lang="en-ID" sz="3200" dirty="0" err="1"/>
              <a:t>masalah</a:t>
            </a:r>
            <a:r>
              <a:rPr lang="en-ID" sz="3200" dirty="0"/>
              <a:t>, </a:t>
            </a:r>
            <a:r>
              <a:rPr lang="en-ID" sz="3200" dirty="0" err="1"/>
              <a:t>dikonseptualisasikan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bentuk</a:t>
            </a:r>
            <a:r>
              <a:rPr lang="en-ID" sz="3200" dirty="0"/>
              <a:t> </a:t>
            </a:r>
            <a:r>
              <a:rPr lang="en-ID" sz="3200" dirty="0" err="1"/>
              <a:t>relasi</a:t>
            </a:r>
            <a:r>
              <a:rPr lang="en-ID" sz="3200" dirty="0"/>
              <a:t> </a:t>
            </a:r>
            <a:r>
              <a:rPr lang="en-ID" sz="3200" dirty="0" err="1"/>
              <a:t>antar</a:t>
            </a:r>
            <a:r>
              <a:rPr lang="en-ID" sz="3200" dirty="0"/>
              <a:t> data, </a:t>
            </a:r>
            <a:r>
              <a:rPr lang="en-ID" sz="3200" dirty="0" err="1"/>
              <a:t>hubungan</a:t>
            </a:r>
            <a:r>
              <a:rPr lang="en-ID" sz="3200" dirty="0"/>
              <a:t> </a:t>
            </a:r>
            <a:r>
              <a:rPr lang="en-ID" sz="3200" dirty="0" err="1"/>
              <a:t>antar</a:t>
            </a:r>
            <a:r>
              <a:rPr lang="en-ID" sz="3200" dirty="0"/>
              <a:t> </a:t>
            </a:r>
            <a:r>
              <a:rPr lang="en-ID" sz="3200" dirty="0" err="1"/>
              <a:t>pengetahuan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konsep-konsep</a:t>
            </a:r>
            <a:r>
              <a:rPr lang="en-ID" sz="3200" dirty="0"/>
              <a:t> </a:t>
            </a:r>
            <a:r>
              <a:rPr lang="en-ID" sz="3200" dirty="0" err="1"/>
              <a:t>penting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ideal yang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diterapkan</a:t>
            </a:r>
            <a:r>
              <a:rPr lang="en-ID" sz="3200" dirty="0" smtClean="0"/>
              <a:t>.</a:t>
            </a:r>
            <a:endParaRPr lang="en-ID" sz="3200" dirty="0"/>
          </a:p>
          <a:p>
            <a:endParaRPr lang="en-ID" dirty="0"/>
          </a:p>
        </p:txBody>
      </p:sp>
      <p:pic>
        <p:nvPicPr>
          <p:cNvPr id="8194" name="Picture 2" descr="Hasil gambar untuk konseptualis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7" y="3255589"/>
            <a:ext cx="4540754" cy="23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Tahap-tahap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 err="1" smtClean="0">
                <a:solidFill>
                  <a:srgbClr val="FF0000"/>
                </a:solidFill>
              </a:rPr>
              <a:t>Formalisasi</a:t>
            </a:r>
            <a:endParaRPr lang="en-ID" sz="2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D" sz="3200" dirty="0" err="1"/>
              <a:t>Konsep-konsep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konseptualisasi</a:t>
            </a:r>
            <a:r>
              <a:rPr lang="en-ID" sz="3200" dirty="0"/>
              <a:t> </a:t>
            </a:r>
            <a:r>
              <a:rPr lang="en-ID" sz="3200" dirty="0" err="1"/>
              <a:t>diimplementasikan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formal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tahap</a:t>
            </a:r>
            <a:r>
              <a:rPr lang="en-ID" sz="3200" dirty="0"/>
              <a:t> </a:t>
            </a:r>
            <a:r>
              <a:rPr lang="en-ID" sz="3200" dirty="0" err="1"/>
              <a:t>formalisasi</a:t>
            </a:r>
            <a:r>
              <a:rPr lang="en-ID" sz="3200" dirty="0"/>
              <a:t>.</a:t>
            </a:r>
            <a:endParaRPr lang="en-ID" dirty="0"/>
          </a:p>
        </p:txBody>
      </p:sp>
      <p:pic>
        <p:nvPicPr>
          <p:cNvPr id="921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8" y="2745401"/>
            <a:ext cx="5330675" cy="35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Tahap-tahap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ID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D" sz="3200" dirty="0" err="1"/>
              <a:t>Apabila</a:t>
            </a:r>
            <a:r>
              <a:rPr lang="en-ID" sz="3200" dirty="0"/>
              <a:t> </a:t>
            </a:r>
            <a:r>
              <a:rPr lang="en-ID" sz="3200" dirty="0" err="1"/>
              <a:t>pengetahuan</a:t>
            </a:r>
            <a:r>
              <a:rPr lang="en-ID" sz="3200" dirty="0"/>
              <a:t> </a:t>
            </a:r>
            <a:r>
              <a:rPr lang="en-ID" sz="3200" dirty="0" err="1"/>
              <a:t>sudah</a:t>
            </a:r>
            <a:r>
              <a:rPr lang="en-ID" sz="3200" dirty="0"/>
              <a:t> </a:t>
            </a:r>
            <a:r>
              <a:rPr lang="en-ID" sz="3200" dirty="0" err="1"/>
              <a:t>diformalisasikan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lengkap</a:t>
            </a:r>
            <a:r>
              <a:rPr lang="en-ID" sz="3200" dirty="0"/>
              <a:t> </a:t>
            </a:r>
            <a:r>
              <a:rPr lang="en-ID" sz="3200" dirty="0" err="1"/>
              <a:t>maka</a:t>
            </a:r>
            <a:r>
              <a:rPr lang="en-ID" sz="3200" dirty="0"/>
              <a:t> </a:t>
            </a:r>
            <a:r>
              <a:rPr lang="en-ID" sz="3200" dirty="0" err="1"/>
              <a:t>tahap</a:t>
            </a:r>
            <a:r>
              <a:rPr lang="en-ID" sz="3200" dirty="0"/>
              <a:t> </a:t>
            </a:r>
            <a:r>
              <a:rPr lang="en-ID" sz="3200" dirty="0" err="1"/>
              <a:t>implementasi</a:t>
            </a:r>
            <a:r>
              <a:rPr lang="en-ID" sz="3200" dirty="0"/>
              <a:t>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dimulai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membuat</a:t>
            </a:r>
            <a:r>
              <a:rPr lang="en-ID" sz="3200" dirty="0"/>
              <a:t> </a:t>
            </a:r>
            <a:r>
              <a:rPr lang="en-ID" sz="3200" dirty="0" err="1"/>
              <a:t>garis</a:t>
            </a:r>
            <a:r>
              <a:rPr lang="en-ID" sz="3200" dirty="0"/>
              <a:t> </a:t>
            </a:r>
            <a:r>
              <a:rPr lang="en-ID" sz="3200" dirty="0" err="1"/>
              <a:t>besar</a:t>
            </a:r>
            <a:r>
              <a:rPr lang="en-ID" sz="3200" dirty="0"/>
              <a:t> </a:t>
            </a:r>
            <a:r>
              <a:rPr lang="en-ID" sz="3200" dirty="0" err="1"/>
              <a:t>masalah</a:t>
            </a:r>
            <a:r>
              <a:rPr lang="en-ID" sz="3200" dirty="0"/>
              <a:t> </a:t>
            </a:r>
            <a:r>
              <a:rPr lang="en-ID" sz="3200" dirty="0" err="1"/>
              <a:t>kemudian</a:t>
            </a:r>
            <a:r>
              <a:rPr lang="en-ID" sz="3200" dirty="0"/>
              <a:t> </a:t>
            </a:r>
            <a:r>
              <a:rPr lang="en-ID" sz="3200" dirty="0" err="1"/>
              <a:t>memecahkan</a:t>
            </a:r>
            <a:r>
              <a:rPr lang="en-ID" sz="3200" dirty="0"/>
              <a:t> </a:t>
            </a:r>
            <a:r>
              <a:rPr lang="en-ID" sz="3200" dirty="0" err="1"/>
              <a:t>masalah</a:t>
            </a:r>
            <a:r>
              <a:rPr lang="en-ID" sz="3200" dirty="0"/>
              <a:t> </a:t>
            </a:r>
            <a:r>
              <a:rPr lang="en-ID" sz="3200" dirty="0" err="1"/>
              <a:t>kedalam</a:t>
            </a:r>
            <a:r>
              <a:rPr lang="en-ID" sz="3200" dirty="0"/>
              <a:t> </a:t>
            </a:r>
            <a:r>
              <a:rPr lang="en-ID" sz="3200" dirty="0" err="1"/>
              <a:t>modul-modul</a:t>
            </a:r>
            <a:r>
              <a:rPr lang="en-ID" sz="3200" dirty="0"/>
              <a:t>.</a:t>
            </a:r>
            <a:endParaRPr lang="en-ID" sz="3200" dirty="0"/>
          </a:p>
        </p:txBody>
      </p:sp>
      <p:pic>
        <p:nvPicPr>
          <p:cNvPr id="10242" name="Picture 2" descr="Hasil gambar untuk implement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" y="2084832"/>
            <a:ext cx="5953686" cy="34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Tahap-tahap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ID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ID" sz="3200" dirty="0" err="1"/>
              <a:t>Tahap</a:t>
            </a: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 </a:t>
            </a:r>
            <a:r>
              <a:rPr lang="en-ID" sz="3200" dirty="0" err="1"/>
              <a:t>merupakan</a:t>
            </a:r>
            <a:r>
              <a:rPr lang="en-ID" sz="3200" dirty="0"/>
              <a:t> </a:t>
            </a:r>
            <a:r>
              <a:rPr lang="en-ID" sz="3200" dirty="0" err="1"/>
              <a:t>tahap</a:t>
            </a:r>
            <a:r>
              <a:rPr lang="en-ID" sz="3200" dirty="0"/>
              <a:t> </a:t>
            </a:r>
            <a:r>
              <a:rPr lang="en-ID" sz="3200" dirty="0" err="1"/>
              <a:t>pengujian</a:t>
            </a:r>
            <a:r>
              <a:rPr lang="en-ID" sz="3200" dirty="0"/>
              <a:t> </a:t>
            </a:r>
            <a:r>
              <a:rPr lang="en-ID" sz="3200" dirty="0" err="1"/>
              <a:t>terhadap</a:t>
            </a:r>
            <a:r>
              <a:rPr lang="en-ID" sz="3200" dirty="0"/>
              <a:t> </a:t>
            </a:r>
            <a:r>
              <a:rPr lang="en-ID" sz="3200" dirty="0" err="1"/>
              <a:t>sistem</a:t>
            </a:r>
            <a:r>
              <a:rPr lang="en-ID" sz="3200" dirty="0"/>
              <a:t> </a:t>
            </a:r>
            <a:r>
              <a:rPr lang="en-ID" sz="3200" dirty="0" err="1"/>
              <a:t>pakar</a:t>
            </a:r>
            <a:r>
              <a:rPr lang="en-ID" sz="3200" dirty="0"/>
              <a:t> yang </a:t>
            </a:r>
            <a:r>
              <a:rPr lang="en-ID" sz="3200" dirty="0" err="1"/>
              <a:t>telah</a:t>
            </a:r>
            <a:r>
              <a:rPr lang="en-ID" sz="3200" dirty="0"/>
              <a:t> </a:t>
            </a:r>
            <a:r>
              <a:rPr lang="en-ID" sz="3200" dirty="0" err="1"/>
              <a:t>dibangun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menemukan</a:t>
            </a:r>
            <a:r>
              <a:rPr lang="en-ID" sz="3200" dirty="0"/>
              <a:t> </a:t>
            </a:r>
            <a:r>
              <a:rPr lang="en-ID" sz="3200" dirty="0" err="1"/>
              <a:t>kesalahan-kesalahan</a:t>
            </a:r>
            <a:r>
              <a:rPr lang="en-ID" sz="3200" dirty="0"/>
              <a:t> yang </a:t>
            </a:r>
            <a:r>
              <a:rPr lang="en-ID" sz="3200" dirty="0" err="1"/>
              <a:t>masih</a:t>
            </a:r>
            <a:r>
              <a:rPr lang="en-ID" sz="3200" dirty="0"/>
              <a:t> </a:t>
            </a:r>
            <a:r>
              <a:rPr lang="en-ID" sz="3200" dirty="0" err="1" smtClean="0"/>
              <a:t>ada</a:t>
            </a:r>
            <a:r>
              <a:rPr lang="en-ID" sz="3200" dirty="0" smtClean="0"/>
              <a:t>.</a:t>
            </a:r>
            <a:endParaRPr lang="en-ID" sz="3200" dirty="0"/>
          </a:p>
        </p:txBody>
      </p:sp>
      <p:pic>
        <p:nvPicPr>
          <p:cNvPr id="11268" name="Picture 4" descr="Hasil gambar untuk evalu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7" y="2509779"/>
            <a:ext cx="5211608" cy="296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Tahap-tahap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ID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D" sz="3200" dirty="0" err="1"/>
              <a:t>Fungsi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pengembangan</a:t>
            </a:r>
            <a:r>
              <a:rPr lang="en-ID" sz="3200" dirty="0"/>
              <a:t> </a:t>
            </a:r>
            <a:r>
              <a:rPr lang="en-ID" sz="3200" dirty="0" err="1"/>
              <a:t>sistem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agar </a:t>
            </a:r>
            <a:r>
              <a:rPr lang="en-ID" sz="3200" dirty="0" err="1"/>
              <a:t>sistem</a:t>
            </a:r>
            <a:r>
              <a:rPr lang="en-ID" sz="3200" dirty="0"/>
              <a:t> yang </a:t>
            </a:r>
            <a:r>
              <a:rPr lang="en-ID" sz="3200" dirty="0" err="1"/>
              <a:t>dibangun</a:t>
            </a:r>
            <a:r>
              <a:rPr lang="en-ID" sz="3200" dirty="0"/>
              <a:t> </a:t>
            </a:r>
            <a:r>
              <a:rPr lang="en-ID" sz="3200" dirty="0" err="1">
                <a:solidFill>
                  <a:srgbClr val="FF0000"/>
                </a:solidFill>
              </a:rPr>
              <a:t>tidak</a:t>
            </a:r>
            <a:r>
              <a:rPr lang="en-ID" sz="3200" dirty="0">
                <a:solidFill>
                  <a:srgbClr val="FF0000"/>
                </a:solidFill>
              </a:rPr>
              <a:t> </a:t>
            </a:r>
            <a:r>
              <a:rPr lang="en-ID" sz="3200" dirty="0" err="1">
                <a:solidFill>
                  <a:srgbClr val="FF0000"/>
                </a:solidFill>
              </a:rPr>
              <a:t>menjadi</a:t>
            </a:r>
            <a:r>
              <a:rPr lang="en-ID" sz="3200" dirty="0">
                <a:solidFill>
                  <a:srgbClr val="FF0000"/>
                </a:solidFill>
              </a:rPr>
              <a:t> </a:t>
            </a:r>
            <a:r>
              <a:rPr lang="en-ID" sz="3200" dirty="0" err="1">
                <a:solidFill>
                  <a:srgbClr val="FF0000"/>
                </a:solidFill>
              </a:rPr>
              <a:t>usang</a:t>
            </a:r>
            <a:r>
              <a:rPr lang="en-ID" sz="3200" dirty="0">
                <a:solidFill>
                  <a:srgbClr val="FF0000"/>
                </a:solidFill>
              </a:rPr>
              <a:t> </a:t>
            </a:r>
            <a:r>
              <a:rPr lang="en-ID" sz="3200" dirty="0" err="1">
                <a:solidFill>
                  <a:srgbClr val="FF0000"/>
                </a:solidFill>
              </a:rPr>
              <a:t>dan</a:t>
            </a:r>
            <a:r>
              <a:rPr lang="en-ID" sz="3200" dirty="0">
                <a:solidFill>
                  <a:srgbClr val="FF0000"/>
                </a:solidFill>
              </a:rPr>
              <a:t> </a:t>
            </a:r>
            <a:r>
              <a:rPr lang="en-ID" sz="3200" dirty="0" err="1">
                <a:solidFill>
                  <a:srgbClr val="FF0000"/>
                </a:solidFill>
              </a:rPr>
              <a:t>investasi</a:t>
            </a:r>
            <a:r>
              <a:rPr lang="en-ID" sz="3200" dirty="0">
                <a:solidFill>
                  <a:srgbClr val="FF0000"/>
                </a:solidFill>
              </a:rPr>
              <a:t> </a:t>
            </a:r>
            <a:r>
              <a:rPr lang="en-ID" sz="3200" dirty="0" err="1">
                <a:solidFill>
                  <a:srgbClr val="FF0000"/>
                </a:solidFill>
              </a:rPr>
              <a:t>tidak</a:t>
            </a:r>
            <a:r>
              <a:rPr lang="en-ID" sz="3200" dirty="0">
                <a:solidFill>
                  <a:srgbClr val="FF0000"/>
                </a:solidFill>
              </a:rPr>
              <a:t> </a:t>
            </a:r>
            <a:r>
              <a:rPr lang="en-ID" sz="3200" dirty="0" err="1">
                <a:solidFill>
                  <a:srgbClr val="FF0000"/>
                </a:solidFill>
              </a:rPr>
              <a:t>sia-sia</a:t>
            </a:r>
            <a:r>
              <a:rPr lang="en-ID" sz="3200" dirty="0">
                <a:solidFill>
                  <a:srgbClr val="FF0000"/>
                </a:solidFill>
              </a:rPr>
              <a:t>.</a:t>
            </a:r>
            <a:r>
              <a:rPr lang="en-ID" sz="3200" dirty="0"/>
              <a:t> </a:t>
            </a:r>
            <a:r>
              <a:rPr lang="en-ID" sz="3200" dirty="0">
                <a:solidFill>
                  <a:srgbClr val="00B0F0"/>
                </a:solidFill>
              </a:rPr>
              <a:t>Hal </a:t>
            </a:r>
            <a:r>
              <a:rPr lang="en-ID" sz="3200" dirty="0" err="1">
                <a:solidFill>
                  <a:srgbClr val="00B0F0"/>
                </a:solidFill>
              </a:rPr>
              <a:t>pengembangan</a:t>
            </a:r>
            <a:r>
              <a:rPr lang="en-ID" sz="3200" dirty="0">
                <a:solidFill>
                  <a:srgbClr val="00B0F0"/>
                </a:solidFill>
              </a:rPr>
              <a:t> </a:t>
            </a:r>
            <a:r>
              <a:rPr lang="en-ID" sz="3200" dirty="0" err="1">
                <a:solidFill>
                  <a:srgbClr val="00B0F0"/>
                </a:solidFill>
              </a:rPr>
              <a:t>sistem</a:t>
            </a:r>
            <a:r>
              <a:rPr lang="en-ID" sz="3200" dirty="0">
                <a:solidFill>
                  <a:srgbClr val="00B0F0"/>
                </a:solidFill>
              </a:rPr>
              <a:t> yang paling </a:t>
            </a:r>
            <a:r>
              <a:rPr lang="en-ID" sz="3200" dirty="0" err="1">
                <a:solidFill>
                  <a:srgbClr val="00B0F0"/>
                </a:solidFill>
              </a:rPr>
              <a:t>berguna</a:t>
            </a:r>
            <a:r>
              <a:rPr lang="en-ID" sz="3200" dirty="0">
                <a:solidFill>
                  <a:srgbClr val="00B0F0"/>
                </a:solidFill>
              </a:rPr>
              <a:t> </a:t>
            </a:r>
            <a:r>
              <a:rPr lang="en-ID" sz="3200" dirty="0" err="1">
                <a:solidFill>
                  <a:srgbClr val="00B0F0"/>
                </a:solidFill>
              </a:rPr>
              <a:t>adalah</a:t>
            </a:r>
            <a:r>
              <a:rPr lang="en-ID" sz="3200" dirty="0">
                <a:solidFill>
                  <a:srgbClr val="00B0F0"/>
                </a:solidFill>
              </a:rPr>
              <a:t> proses </a:t>
            </a:r>
            <a:r>
              <a:rPr lang="en-ID" sz="3200" dirty="0" err="1">
                <a:solidFill>
                  <a:srgbClr val="00B0F0"/>
                </a:solidFill>
              </a:rPr>
              <a:t>dokumentasi</a:t>
            </a:r>
            <a:r>
              <a:rPr lang="en-ID" sz="3200" dirty="0">
                <a:solidFill>
                  <a:srgbClr val="00B0F0"/>
                </a:solidFill>
              </a:rPr>
              <a:t> </a:t>
            </a:r>
            <a:r>
              <a:rPr lang="en-ID" sz="3200" dirty="0" err="1">
                <a:solidFill>
                  <a:srgbClr val="00B0F0"/>
                </a:solidFill>
              </a:rPr>
              <a:t>sistem</a:t>
            </a:r>
            <a:r>
              <a:rPr lang="en-ID" sz="3200" dirty="0"/>
              <a:t> </a:t>
            </a:r>
            <a:r>
              <a:rPr lang="en-ID" sz="3200" dirty="0" err="1"/>
              <a:t>dimana</a:t>
            </a:r>
            <a:r>
              <a:rPr lang="en-ID" sz="3200" dirty="0"/>
              <a:t> </a:t>
            </a:r>
            <a:r>
              <a:rPr lang="en-ID" sz="3200" dirty="0" err="1"/>
              <a:t>didalamnya</a:t>
            </a:r>
            <a:r>
              <a:rPr lang="en-ID" sz="3200" dirty="0"/>
              <a:t> </a:t>
            </a:r>
            <a:r>
              <a:rPr lang="en-ID" sz="3200" dirty="0" err="1"/>
              <a:t>tersimpan</a:t>
            </a:r>
            <a:r>
              <a:rPr lang="en-ID" sz="3200" dirty="0"/>
              <a:t> </a:t>
            </a:r>
            <a:r>
              <a:rPr lang="en-ID" sz="3200" dirty="0" err="1"/>
              <a:t>semua</a:t>
            </a:r>
            <a:r>
              <a:rPr lang="en-ID" sz="3200" dirty="0"/>
              <a:t> </a:t>
            </a:r>
            <a:r>
              <a:rPr lang="en-ID" sz="3200" dirty="0" err="1"/>
              <a:t>hal</a:t>
            </a:r>
            <a:r>
              <a:rPr lang="en-ID" sz="3200" dirty="0"/>
              <a:t> </a:t>
            </a:r>
            <a:r>
              <a:rPr lang="en-ID" sz="3200" dirty="0" err="1"/>
              <a:t>penting</a:t>
            </a:r>
            <a:r>
              <a:rPr lang="en-ID" sz="3200" dirty="0"/>
              <a:t> yang </a:t>
            </a:r>
            <a:r>
              <a:rPr lang="en-ID" sz="3200" dirty="0" err="1"/>
              <a:t>menjadi</a:t>
            </a:r>
            <a:r>
              <a:rPr lang="en-ID" sz="3200" dirty="0"/>
              <a:t> </a:t>
            </a:r>
            <a:r>
              <a:rPr lang="en-ID" sz="3200" dirty="0" err="1"/>
              <a:t>tolak</a:t>
            </a:r>
            <a:r>
              <a:rPr lang="en-ID" sz="3200" dirty="0"/>
              <a:t> </a:t>
            </a:r>
            <a:r>
              <a:rPr lang="en-ID" sz="3200" dirty="0" err="1"/>
              <a:t>ukur</a:t>
            </a:r>
            <a:r>
              <a:rPr lang="en-ID" sz="3200" dirty="0"/>
              <a:t> </a:t>
            </a:r>
            <a:r>
              <a:rPr lang="en-ID" sz="3200" dirty="0" err="1"/>
              <a:t>pengembangan</a:t>
            </a:r>
            <a:r>
              <a:rPr lang="en-ID" sz="3200" dirty="0"/>
              <a:t> </a:t>
            </a:r>
            <a:r>
              <a:rPr lang="en-ID" sz="3200" dirty="0" err="1"/>
              <a:t>sistem</a:t>
            </a:r>
            <a:r>
              <a:rPr lang="en-ID" sz="3200" dirty="0"/>
              <a:t> di masa </a:t>
            </a:r>
            <a:r>
              <a:rPr lang="en-ID" sz="3200" dirty="0" err="1"/>
              <a:t>mendatang</a:t>
            </a:r>
            <a:r>
              <a:rPr lang="en-ID" sz="3200" dirty="0"/>
              <a:t>.</a:t>
            </a:r>
            <a:endParaRPr lang="en-ID" sz="3200" dirty="0"/>
          </a:p>
        </p:txBody>
      </p:sp>
      <p:pic>
        <p:nvPicPr>
          <p:cNvPr id="12290" name="Picture 2" descr="Hasil gambar untuk pengembangan si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3" y="2286000"/>
            <a:ext cx="4824246" cy="29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KONSEP SISTEM PAKAR (Turban)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763167"/>
              </p:ext>
            </p:extLst>
          </p:nvPr>
        </p:nvGraphicFramePr>
        <p:xfrm>
          <a:off x="1024127" y="2084832"/>
          <a:ext cx="10217613" cy="422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9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2D2C30-FB1F-447F-AA31-3252DEEB4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DCA13-7B21-4304-B68C-7174FF000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C2449-4060-4E1F-A640-AA769F9BA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42AF5-5B03-4A84-B815-9BE7BB0D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DA05B2-058C-4D88-9BF2-1E94FD0C8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66BAE-AC1D-48CF-B0B2-08C714E57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87FE89-4516-470B-88EF-A07C1FEF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198803-BE70-464A-B80E-265894A30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02257F-8F03-4037-A302-B3AFABF8A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BB143-8199-4443-A01A-C8E2D2DFB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027427-0F74-447C-8169-B250C4A77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keahlian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pPr algn="ctr" fontAlgn="base"/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kelebihan</a:t>
            </a:r>
            <a:r>
              <a:rPr lang="en-ID" sz="2800" dirty="0"/>
              <a:t> </a:t>
            </a:r>
            <a:r>
              <a:rPr lang="en-ID" sz="2800" dirty="0" err="1"/>
              <a:t>penguasaan</a:t>
            </a:r>
            <a:r>
              <a:rPr lang="en-ID" sz="2800" dirty="0"/>
              <a:t> </a:t>
            </a:r>
            <a:r>
              <a:rPr lang="en-ID" sz="2800" dirty="0" err="1"/>
              <a:t>pengetahuan</a:t>
            </a:r>
            <a:r>
              <a:rPr lang="en-ID" sz="2800" dirty="0"/>
              <a:t> di </a:t>
            </a:r>
            <a:r>
              <a:rPr lang="en-ID" sz="2800" dirty="0" err="1"/>
              <a:t>bidang</a:t>
            </a:r>
            <a:r>
              <a:rPr lang="en-ID" sz="2800" dirty="0"/>
              <a:t> </a:t>
            </a:r>
            <a:r>
              <a:rPr lang="en-ID" sz="2800" dirty="0" err="1"/>
              <a:t>tertentu</a:t>
            </a:r>
            <a:r>
              <a:rPr lang="en-ID" sz="2800" dirty="0"/>
              <a:t> yang </a:t>
            </a:r>
            <a:r>
              <a:rPr lang="en-ID" sz="2800" dirty="0" err="1"/>
              <a:t>diperoleh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pelatihan</a:t>
            </a:r>
            <a:r>
              <a:rPr lang="en-ID" sz="2800" dirty="0"/>
              <a:t>, </a:t>
            </a:r>
            <a:r>
              <a:rPr lang="en-ID" sz="2800" dirty="0" err="1"/>
              <a:t>membaca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pengalaman</a:t>
            </a:r>
            <a:r>
              <a:rPr lang="en-ID" sz="2800" dirty="0"/>
              <a:t>.</a:t>
            </a:r>
          </a:p>
          <a:p>
            <a:pPr fontAlgn="base"/>
            <a:r>
              <a:rPr lang="en-ID" b="1" dirty="0" err="1">
                <a:solidFill>
                  <a:srgbClr val="FF0000"/>
                </a:solidFill>
              </a:rPr>
              <a:t>Contoh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bentuk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pengetahuan</a:t>
            </a:r>
            <a:r>
              <a:rPr lang="en-ID" b="1" dirty="0">
                <a:solidFill>
                  <a:srgbClr val="FF0000"/>
                </a:solidFill>
              </a:rPr>
              <a:t> yang </a:t>
            </a:r>
            <a:r>
              <a:rPr lang="en-ID" b="1" dirty="0" err="1">
                <a:solidFill>
                  <a:srgbClr val="FF0000"/>
                </a:solidFill>
              </a:rPr>
              <a:t>termasuk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keahlian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adalah</a:t>
            </a:r>
            <a:r>
              <a:rPr lang="en-ID" b="1" dirty="0">
                <a:solidFill>
                  <a:srgbClr val="FF0000"/>
                </a:solidFill>
              </a:rPr>
              <a:t>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dirty="0" err="1"/>
              <a:t>Fakta-fakta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lingkup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dirty="0" err="1"/>
              <a:t>Teori-teori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lingkup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dirty="0" err="1"/>
              <a:t>Prosedur-prosedur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aturan-aturan</a:t>
            </a:r>
            <a:r>
              <a:rPr lang="en-ID" dirty="0"/>
              <a:t> </a:t>
            </a:r>
            <a:r>
              <a:rPr lang="en-ID" dirty="0" err="1"/>
              <a:t>berkenaan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lingkup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dirty="0" err="1"/>
              <a:t>Strategi-strategi</a:t>
            </a:r>
            <a:r>
              <a:rPr lang="en-ID" dirty="0"/>
              <a:t> global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dirty="0"/>
              <a:t>Meta-knowledge (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568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ahli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D" dirty="0" err="1"/>
              <a:t>S</a:t>
            </a:r>
            <a:r>
              <a:rPr lang="en-ID" dirty="0" err="1" smtClean="0"/>
              <a:t>eseorang</a:t>
            </a:r>
            <a:r>
              <a:rPr lang="en-ID" dirty="0" smtClean="0"/>
              <a:t> </a:t>
            </a:r>
            <a:r>
              <a:rPr lang="en-ID" dirty="0"/>
              <a:t>yang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 smtClean="0"/>
              <a:t>terpercaya</a:t>
            </a:r>
            <a:r>
              <a:rPr lang="en-ID" dirty="0" smtClean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keahlian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yang </a:t>
            </a:r>
            <a:r>
              <a:rPr lang="en-ID" dirty="0" err="1"/>
              <a:t>bakatnya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memutuskan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adal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status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sesamanya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khayalak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  <a:endParaRPr lang="en-ID" dirty="0"/>
          </a:p>
        </p:txBody>
      </p:sp>
      <p:pic>
        <p:nvPicPr>
          <p:cNvPr id="1030" name="Picture 6" descr="Hasil gambar untuk ahli bangun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41" y="3661971"/>
            <a:ext cx="4050619" cy="22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60" y="3661971"/>
            <a:ext cx="4235823" cy="22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sil gambar untuk dok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7" y="3661971"/>
            <a:ext cx="3795080" cy="22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Pengalihan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/>
          <a:lstStyle/>
          <a:p>
            <a:r>
              <a:rPr lang="en-ID" sz="2400" b="1" dirty="0" err="1" smtClean="0"/>
              <a:t>Kemampuan</a:t>
            </a:r>
            <a:r>
              <a:rPr lang="en-ID" sz="2400" b="1" dirty="0" smtClean="0"/>
              <a:t> </a:t>
            </a:r>
            <a:r>
              <a:rPr lang="en-ID" sz="2400" b="1" dirty="0" err="1"/>
              <a:t>untuk</a:t>
            </a:r>
            <a:r>
              <a:rPr lang="en-ID" sz="2400" b="1" dirty="0"/>
              <a:t> </a:t>
            </a:r>
            <a:r>
              <a:rPr lang="en-ID" sz="2400" b="1" dirty="0" err="1"/>
              <a:t>menalar</a:t>
            </a:r>
            <a:r>
              <a:rPr lang="en-ID" sz="2400" dirty="0"/>
              <a:t>.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keahlian-keahlian</a:t>
            </a:r>
            <a:r>
              <a:rPr lang="en-ID" sz="2400" dirty="0"/>
              <a:t>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tersimpan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basis </a:t>
            </a:r>
            <a:r>
              <a:rPr lang="en-ID" sz="2400" dirty="0" err="1"/>
              <a:t>pengetahuan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tersedia</a:t>
            </a:r>
            <a:r>
              <a:rPr lang="en-ID" sz="2400" dirty="0"/>
              <a:t> program yang </a:t>
            </a:r>
            <a:r>
              <a:rPr lang="en-ID" sz="2400" dirty="0" err="1"/>
              <a:t>mampu</a:t>
            </a:r>
            <a:r>
              <a:rPr lang="en-ID" sz="2400" dirty="0"/>
              <a:t> </a:t>
            </a:r>
            <a:r>
              <a:rPr lang="en-ID" sz="2400" dirty="0" err="1"/>
              <a:t>mengakses</a:t>
            </a:r>
            <a:r>
              <a:rPr lang="en-ID" sz="2400" dirty="0"/>
              <a:t> </a:t>
            </a:r>
            <a:r>
              <a:rPr lang="en-ID" sz="2400" dirty="0" err="1"/>
              <a:t>basisdata</a:t>
            </a:r>
            <a:r>
              <a:rPr lang="en-ID" sz="2400" dirty="0"/>
              <a:t>,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komputer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diprogram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inferensi</a:t>
            </a:r>
            <a:r>
              <a:rPr lang="en-ID" dirty="0"/>
              <a:t>. </a:t>
            </a:r>
            <a:endParaRPr lang="en-ID" dirty="0"/>
          </a:p>
        </p:txBody>
      </p:sp>
      <p:pic>
        <p:nvPicPr>
          <p:cNvPr id="2050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64" y="3461407"/>
            <a:ext cx="6096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inferensi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D" sz="2800" dirty="0"/>
              <a:t>Proses </a:t>
            </a:r>
            <a:r>
              <a:rPr lang="en-ID" sz="2800" dirty="0" err="1"/>
              <a:t>inferensi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dikemas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bentuk</a:t>
            </a:r>
            <a:r>
              <a:rPr lang="en-ID" sz="2800" dirty="0"/>
              <a:t> motor </a:t>
            </a:r>
            <a:r>
              <a:rPr lang="en-ID" sz="2800" dirty="0" err="1"/>
              <a:t>inferensi</a:t>
            </a:r>
            <a:r>
              <a:rPr lang="en-ID" sz="2800" dirty="0"/>
              <a:t> (</a:t>
            </a:r>
            <a:r>
              <a:rPr lang="en-ID" sz="2800" i="1" dirty="0"/>
              <a:t>inference engine</a:t>
            </a:r>
            <a:r>
              <a:rPr lang="en-ID" sz="2800" dirty="0"/>
              <a:t>). </a:t>
            </a:r>
            <a:r>
              <a:rPr lang="en-ID" sz="2800" dirty="0" err="1"/>
              <a:t>Sebagian</a:t>
            </a:r>
            <a:r>
              <a:rPr lang="en-ID" sz="2800" dirty="0"/>
              <a:t> </a:t>
            </a:r>
            <a:r>
              <a:rPr lang="en-ID" sz="2800" dirty="0" err="1"/>
              <a:t>besar</a:t>
            </a:r>
            <a:r>
              <a:rPr lang="en-ID" sz="2800" dirty="0"/>
              <a:t> </a:t>
            </a:r>
            <a:r>
              <a:rPr lang="en-ID" sz="2800" dirty="0" err="1"/>
              <a:t>sistem</a:t>
            </a:r>
            <a:r>
              <a:rPr lang="en-ID" sz="2800" dirty="0"/>
              <a:t> </a:t>
            </a:r>
            <a:r>
              <a:rPr lang="en-ID" sz="2800" dirty="0" err="1"/>
              <a:t>pakar</a:t>
            </a:r>
            <a:r>
              <a:rPr lang="en-ID" sz="2800" dirty="0"/>
              <a:t> </a:t>
            </a:r>
            <a:r>
              <a:rPr lang="en-ID" sz="2800" dirty="0" err="1"/>
              <a:t>komersial</a:t>
            </a:r>
            <a:r>
              <a:rPr lang="en-ID" sz="2800" dirty="0"/>
              <a:t> </a:t>
            </a:r>
            <a:r>
              <a:rPr lang="en-ID" sz="2800" dirty="0" err="1"/>
              <a:t>dibuat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bentuk</a:t>
            </a:r>
            <a:r>
              <a:rPr lang="en-ID" sz="2800" dirty="0"/>
              <a:t> </a:t>
            </a:r>
            <a:r>
              <a:rPr lang="en-ID" sz="2800" i="1" dirty="0"/>
              <a:t>rule-based systems</a:t>
            </a:r>
            <a:r>
              <a:rPr lang="en-ID" sz="2800" dirty="0"/>
              <a:t>, yang mana </a:t>
            </a:r>
            <a:r>
              <a:rPr lang="en-ID" sz="2800" dirty="0" err="1"/>
              <a:t>pengetahuannya</a:t>
            </a:r>
            <a:r>
              <a:rPr lang="en-ID" sz="2800" dirty="0"/>
              <a:t> </a:t>
            </a:r>
            <a:r>
              <a:rPr lang="en-ID" sz="2800" dirty="0" err="1"/>
              <a:t>disimpan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bentuk</a:t>
            </a:r>
            <a:r>
              <a:rPr lang="en-ID" sz="2800" dirty="0"/>
              <a:t> </a:t>
            </a:r>
            <a:r>
              <a:rPr lang="en-ID" sz="2800" dirty="0" err="1"/>
              <a:t>aturan-aturan</a:t>
            </a:r>
            <a:r>
              <a:rPr lang="en-ID" sz="2800" dirty="0"/>
              <a:t>. </a:t>
            </a:r>
            <a:r>
              <a:rPr lang="en-ID" sz="2800" dirty="0" err="1"/>
              <a:t>Aturan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r>
              <a:rPr lang="en-ID" sz="2800" dirty="0"/>
              <a:t> </a:t>
            </a:r>
            <a:r>
              <a:rPr lang="en-ID" sz="2800" dirty="0" err="1"/>
              <a:t>biasanya</a:t>
            </a:r>
            <a:r>
              <a:rPr lang="en-ID" sz="2800" dirty="0"/>
              <a:t> </a:t>
            </a:r>
            <a:r>
              <a:rPr lang="en-ID" sz="2800" dirty="0" err="1"/>
              <a:t>berbentuk</a:t>
            </a:r>
            <a:r>
              <a:rPr lang="en-ID" sz="2800" dirty="0"/>
              <a:t> </a:t>
            </a:r>
            <a:r>
              <a:rPr lang="en-ID" sz="2800" b="1" i="1" dirty="0">
                <a:solidFill>
                  <a:srgbClr val="FF0000"/>
                </a:solidFill>
              </a:rPr>
              <a:t>IF-THEN</a:t>
            </a:r>
            <a:r>
              <a:rPr lang="en-ID" sz="2800" dirty="0"/>
              <a:t>.</a:t>
            </a:r>
            <a:endParaRPr lang="en-ID" sz="2800" dirty="0"/>
          </a:p>
        </p:txBody>
      </p:sp>
      <p:pic>
        <p:nvPicPr>
          <p:cNvPr id="3074" name="Picture 2" descr="Hasil gambar untuk model aturan if t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12" y="1335024"/>
            <a:ext cx="6530788" cy="426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endParaRPr lang="en-ID" dirty="0"/>
          </a:p>
        </p:txBody>
      </p:sp>
      <p:pic>
        <p:nvPicPr>
          <p:cNvPr id="4098" name="Picture 2" descr="Hasil gambar untuk model aturan if th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19012" r="1761" b="34132"/>
          <a:stretch/>
        </p:blipFill>
        <p:spPr bwMode="auto">
          <a:xfrm>
            <a:off x="860610" y="2084832"/>
            <a:ext cx="10899061" cy="40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4000" dirty="0" err="1"/>
              <a:t>K</a:t>
            </a:r>
            <a:r>
              <a:rPr lang="en-ID" sz="4000" dirty="0" err="1" smtClean="0"/>
              <a:t>emampuan</a:t>
            </a:r>
            <a:r>
              <a:rPr lang="en-ID" sz="4000" dirty="0" smtClean="0"/>
              <a:t> </a:t>
            </a:r>
            <a:r>
              <a:rPr lang="en-ID" sz="4000" dirty="0" err="1"/>
              <a:t>untuk</a:t>
            </a:r>
            <a:r>
              <a:rPr lang="en-ID" sz="4000" dirty="0"/>
              <a:t> </a:t>
            </a:r>
            <a:r>
              <a:rPr lang="en-ID" sz="4000" dirty="0" err="1"/>
              <a:t>merekomendasi</a:t>
            </a:r>
            <a:r>
              <a:rPr lang="en-ID" sz="4000" dirty="0"/>
              <a:t>. </a:t>
            </a:r>
            <a:r>
              <a:rPr lang="en-ID" sz="4000" dirty="0" err="1"/>
              <a:t>Kemampuan</a:t>
            </a:r>
            <a:r>
              <a:rPr lang="en-ID" sz="4000" dirty="0"/>
              <a:t> </a:t>
            </a:r>
            <a:r>
              <a:rPr lang="en-ID" sz="4000" dirty="0" err="1"/>
              <a:t>inilah</a:t>
            </a:r>
            <a:r>
              <a:rPr lang="en-ID" sz="4000" dirty="0"/>
              <a:t> yang </a:t>
            </a:r>
            <a:r>
              <a:rPr lang="en-ID" sz="4000" dirty="0" err="1"/>
              <a:t>membedakan</a:t>
            </a:r>
            <a:r>
              <a:rPr lang="en-ID" sz="4000" dirty="0"/>
              <a:t> </a:t>
            </a:r>
            <a:r>
              <a:rPr lang="en-ID" sz="4000" dirty="0" err="1"/>
              <a:t>sistem</a:t>
            </a:r>
            <a:r>
              <a:rPr lang="en-ID" sz="4000" dirty="0"/>
              <a:t> </a:t>
            </a:r>
            <a:r>
              <a:rPr lang="en-ID" sz="4000" dirty="0" err="1"/>
              <a:t>pakar</a:t>
            </a:r>
            <a:r>
              <a:rPr lang="en-ID" sz="4000" dirty="0"/>
              <a:t> </a:t>
            </a:r>
            <a:r>
              <a:rPr lang="en-ID" sz="4000" dirty="0" err="1"/>
              <a:t>dengan</a:t>
            </a:r>
            <a:r>
              <a:rPr lang="en-ID" sz="4000" dirty="0"/>
              <a:t> </a:t>
            </a:r>
            <a:r>
              <a:rPr lang="en-ID" sz="4000" dirty="0" err="1"/>
              <a:t>sistem</a:t>
            </a:r>
            <a:r>
              <a:rPr lang="en-ID" sz="4000" dirty="0"/>
              <a:t> </a:t>
            </a:r>
            <a:r>
              <a:rPr lang="en-ID" sz="4000" dirty="0" err="1" smtClean="0"/>
              <a:t>konvensional</a:t>
            </a:r>
            <a:r>
              <a:rPr lang="en-ID" sz="4000" dirty="0" smtClean="0"/>
              <a:t>.</a:t>
            </a:r>
            <a:endParaRPr lang="en-ID" sz="4000" dirty="0"/>
          </a:p>
        </p:txBody>
      </p:sp>
      <p:pic>
        <p:nvPicPr>
          <p:cNvPr id="5124" name="Picture 4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1922930"/>
            <a:ext cx="5882012" cy="395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7198" y="4572000"/>
            <a:ext cx="9720072" cy="1721224"/>
          </a:xfrm>
        </p:spPr>
        <p:txBody>
          <a:bodyPr>
            <a:normAutofit fontScale="90000"/>
          </a:bodyPr>
          <a:lstStyle/>
          <a:p>
            <a:r>
              <a:rPr lang="en-ID" sz="4900" dirty="0" err="1" smtClean="0"/>
              <a:t>Sistem</a:t>
            </a:r>
            <a:r>
              <a:rPr lang="en-ID" sz="4900" dirty="0" smtClean="0"/>
              <a:t> </a:t>
            </a:r>
            <a:r>
              <a:rPr lang="en-ID" sz="4900" dirty="0" err="1"/>
              <a:t>pakar</a:t>
            </a:r>
            <a:r>
              <a:rPr lang="en-ID" sz="4900" dirty="0"/>
              <a:t> </a:t>
            </a:r>
            <a:r>
              <a:rPr lang="en-ID" sz="4900" dirty="0" err="1"/>
              <a:t>adalah</a:t>
            </a:r>
            <a:r>
              <a:rPr lang="en-ID" sz="4900" dirty="0"/>
              <a:t> </a:t>
            </a:r>
            <a:r>
              <a:rPr lang="en-ID" sz="4900" dirty="0" err="1"/>
              <a:t>suatu</a:t>
            </a:r>
            <a:r>
              <a:rPr lang="en-ID" sz="4900" dirty="0"/>
              <a:t> </a:t>
            </a:r>
            <a:r>
              <a:rPr lang="en-ID" sz="4900" dirty="0" err="1"/>
              <a:t>sistem</a:t>
            </a:r>
            <a:r>
              <a:rPr lang="en-ID" sz="4900" dirty="0"/>
              <a:t> yang </a:t>
            </a:r>
            <a:r>
              <a:rPr lang="en-ID" sz="4900" dirty="0" err="1"/>
              <a:t>dirancang</a:t>
            </a:r>
            <a:r>
              <a:rPr lang="en-ID" sz="4900" dirty="0"/>
              <a:t> agar </a:t>
            </a:r>
            <a:r>
              <a:rPr lang="en-ID" sz="4900" dirty="0" err="1"/>
              <a:t>dapat</a:t>
            </a:r>
            <a:r>
              <a:rPr lang="en-ID" sz="4900" dirty="0"/>
              <a:t> </a:t>
            </a:r>
            <a:r>
              <a:rPr lang="en-ID" sz="4900" dirty="0" err="1"/>
              <a:t>melakukan</a:t>
            </a:r>
            <a:r>
              <a:rPr lang="en-ID" sz="4900" dirty="0"/>
              <a:t> </a:t>
            </a:r>
            <a:r>
              <a:rPr lang="en-ID" sz="4900" dirty="0" err="1">
                <a:solidFill>
                  <a:srgbClr val="FF0000"/>
                </a:solidFill>
              </a:rPr>
              <a:t>penalaran</a:t>
            </a:r>
            <a:r>
              <a:rPr lang="en-ID" sz="4900" dirty="0"/>
              <a:t> </a:t>
            </a:r>
            <a:r>
              <a:rPr lang="en-ID" sz="4900" dirty="0" err="1"/>
              <a:t>seperti</a:t>
            </a:r>
            <a:r>
              <a:rPr lang="en-ID" sz="4900" dirty="0"/>
              <a:t> </a:t>
            </a:r>
            <a:r>
              <a:rPr lang="en-ID" sz="4900" dirty="0" err="1"/>
              <a:t>layaknya</a:t>
            </a:r>
            <a:r>
              <a:rPr lang="en-ID" sz="4900" dirty="0"/>
              <a:t> </a:t>
            </a:r>
            <a:r>
              <a:rPr lang="en-ID" sz="4900" dirty="0" err="1">
                <a:solidFill>
                  <a:srgbClr val="FF0000"/>
                </a:solidFill>
              </a:rPr>
              <a:t>seorang</a:t>
            </a:r>
            <a:r>
              <a:rPr lang="en-ID" sz="4900" dirty="0">
                <a:solidFill>
                  <a:srgbClr val="FF0000"/>
                </a:solidFill>
              </a:rPr>
              <a:t> </a:t>
            </a:r>
            <a:r>
              <a:rPr lang="en-ID" sz="4900" dirty="0" err="1" smtClean="0">
                <a:solidFill>
                  <a:srgbClr val="FF0000"/>
                </a:solidFill>
              </a:rPr>
              <a:t>pakar</a:t>
            </a:r>
            <a:r>
              <a:rPr lang="en-ID" sz="4900" dirty="0" smtClean="0">
                <a:solidFill>
                  <a:srgbClr val="FF0000"/>
                </a:solidFill>
              </a:rPr>
              <a:t>/</a:t>
            </a:r>
            <a:r>
              <a:rPr lang="en-ID" sz="4900" dirty="0" err="1" smtClean="0">
                <a:solidFill>
                  <a:srgbClr val="FF0000"/>
                </a:solidFill>
              </a:rPr>
              <a:t>ahli</a:t>
            </a:r>
            <a:r>
              <a:rPr lang="en-ID" sz="4900" dirty="0" smtClean="0"/>
              <a:t> </a:t>
            </a:r>
            <a:r>
              <a:rPr lang="en-ID" sz="4900" dirty="0" err="1"/>
              <a:t>pada</a:t>
            </a:r>
            <a:r>
              <a:rPr lang="en-ID" sz="4900" dirty="0"/>
              <a:t> </a:t>
            </a:r>
            <a:r>
              <a:rPr lang="en-ID" sz="4900" dirty="0" err="1"/>
              <a:t>suatu</a:t>
            </a:r>
            <a:r>
              <a:rPr lang="en-ID" sz="4900" dirty="0"/>
              <a:t> </a:t>
            </a:r>
            <a:r>
              <a:rPr lang="en-ID" sz="4900" dirty="0" err="1"/>
              <a:t>bidang</a:t>
            </a:r>
            <a:r>
              <a:rPr lang="en-ID" sz="4900" dirty="0"/>
              <a:t> </a:t>
            </a:r>
            <a:r>
              <a:rPr lang="en-ID" sz="4900" dirty="0" err="1"/>
              <a:t>keahlian</a:t>
            </a:r>
            <a:r>
              <a:rPr lang="en-ID" sz="4900" dirty="0"/>
              <a:t> </a:t>
            </a:r>
            <a:r>
              <a:rPr lang="en-ID" sz="4900" dirty="0" err="1"/>
              <a:t>tertentu</a:t>
            </a:r>
            <a:r>
              <a:rPr lang="en-ID" sz="4900" dirty="0"/>
              <a:t>. (</a:t>
            </a:r>
            <a:r>
              <a:rPr lang="en-ID" sz="4900" dirty="0" err="1"/>
              <a:t>Ferdian</a:t>
            </a:r>
            <a:r>
              <a:rPr lang="en-ID" sz="4900" dirty="0"/>
              <a:t>, </a:t>
            </a:r>
            <a:r>
              <a:rPr lang="en-ID" sz="4900" dirty="0" err="1"/>
              <a:t>dkk</a:t>
            </a:r>
            <a:r>
              <a:rPr lang="en-ID" sz="4900" dirty="0"/>
              <a:t>, 2004).</a:t>
            </a:r>
            <a:endParaRPr lang="en-ID" sz="5400" dirty="0"/>
          </a:p>
        </p:txBody>
      </p:sp>
      <p:pic>
        <p:nvPicPr>
          <p:cNvPr id="6148" name="Picture 4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57" y="0"/>
            <a:ext cx="84963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118</TotalTime>
  <Words>394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Tw Cen MT</vt:lpstr>
      <vt:lpstr>Tw Cen MT Condensed</vt:lpstr>
      <vt:lpstr>Wingdings 3</vt:lpstr>
      <vt:lpstr>Integral</vt:lpstr>
      <vt:lpstr>KONSEP Sistem pakar</vt:lpstr>
      <vt:lpstr>KONSEP SISTEM PAKAR (Turban)</vt:lpstr>
      <vt:lpstr>keahlian</vt:lpstr>
      <vt:lpstr>ahli</vt:lpstr>
      <vt:lpstr>Pengalihan keahlian</vt:lpstr>
      <vt:lpstr>inferensi</vt:lpstr>
      <vt:lpstr>aturan</vt:lpstr>
      <vt:lpstr>Kemampuan menjelaskan</vt:lpstr>
      <vt:lpstr>Sistem pakar adalah suatu sistem yang dirancang agar dapat melakukan penalaran seperti layaknya seorang pakar/ahli pada suatu bidang keahlian tertentu. (Ferdian, dkk, 2004).</vt:lpstr>
      <vt:lpstr>Tahap-tahap pengembangan sistem pakar</vt:lpstr>
      <vt:lpstr>Tahap-tahap pengembangan sistem pakar</vt:lpstr>
      <vt:lpstr>Tahap-tahap pengembangan sistem pakar</vt:lpstr>
      <vt:lpstr>Tahap-tahap pengembangan sistem pakar</vt:lpstr>
      <vt:lpstr>Tahap-tahap pengembangan sistem pakar</vt:lpstr>
      <vt:lpstr>Tahap-tahap pengembangan sistem pakar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pakar</dc:title>
  <dc:creator>HP</dc:creator>
  <cp:lastModifiedBy>HP</cp:lastModifiedBy>
  <cp:revision>15</cp:revision>
  <dcterms:created xsi:type="dcterms:W3CDTF">2019-08-29T15:41:33Z</dcterms:created>
  <dcterms:modified xsi:type="dcterms:W3CDTF">2019-09-05T16:02:41Z</dcterms:modified>
</cp:coreProperties>
</file>