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6"/>
  </p:notes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3333" autoAdjust="0"/>
  </p:normalViewPr>
  <p:slideViewPr>
    <p:cSldViewPr>
      <p:cViewPr varScale="1">
        <p:scale>
          <a:sx n="71" d="100"/>
          <a:sy n="71" d="100"/>
        </p:scale>
        <p:origin x="63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1F020A-F47E-417D-B355-2D331CF3C04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773184-BCE9-41E3-8C3D-D1189363AD64}">
      <dgm:prSet/>
      <dgm:spPr/>
      <dgm:t>
        <a:bodyPr/>
        <a:lstStyle/>
        <a:p>
          <a:pPr rtl="0"/>
          <a:r>
            <a:rPr lang="en-US" dirty="0" err="1" smtClean="0"/>
            <a:t>Peraturan</a:t>
          </a:r>
          <a:r>
            <a:rPr lang="en-US" dirty="0" smtClean="0"/>
            <a:t> (</a:t>
          </a:r>
          <a:r>
            <a:rPr lang="en-US" dirty="0" err="1" smtClean="0"/>
            <a:t>menurut</a:t>
          </a:r>
          <a:r>
            <a:rPr lang="en-US" dirty="0" smtClean="0"/>
            <a:t> KBBI) </a:t>
          </a:r>
          <a:endParaRPr lang="en-US" dirty="0"/>
        </a:p>
      </dgm:t>
    </dgm:pt>
    <dgm:pt modelId="{F1BDF9AD-9872-4CFA-B35C-B4DC806568D7}" type="parTrans" cxnId="{BC4829A5-D0A0-4BE1-B1C8-2AE1A0EDED10}">
      <dgm:prSet/>
      <dgm:spPr/>
      <dgm:t>
        <a:bodyPr/>
        <a:lstStyle/>
        <a:p>
          <a:endParaRPr lang="en-US"/>
        </a:p>
      </dgm:t>
    </dgm:pt>
    <dgm:pt modelId="{119E117D-0E70-40E1-A998-0754BB12FAD1}" type="sibTrans" cxnId="{BC4829A5-D0A0-4BE1-B1C8-2AE1A0EDED10}">
      <dgm:prSet/>
      <dgm:spPr/>
      <dgm:t>
        <a:bodyPr/>
        <a:lstStyle/>
        <a:p>
          <a:endParaRPr lang="en-US"/>
        </a:p>
      </dgm:t>
    </dgm:pt>
    <dgm:pt modelId="{CF091D0D-0D73-4001-90E3-552851D51018}">
      <dgm:prSet/>
      <dgm:spPr/>
      <dgm:t>
        <a:bodyPr/>
        <a:lstStyle/>
        <a:p>
          <a:pPr rtl="0"/>
          <a:r>
            <a:rPr lang="en-US" dirty="0" err="1" smtClean="0"/>
            <a:t>ketentuan</a:t>
          </a:r>
          <a:r>
            <a:rPr lang="en-US" dirty="0" smtClean="0"/>
            <a:t> yang </a:t>
          </a:r>
          <a:r>
            <a:rPr lang="en-US" dirty="0" err="1" smtClean="0"/>
            <a:t>mengikat</a:t>
          </a:r>
          <a:r>
            <a:rPr lang="en-US" dirty="0" smtClean="0"/>
            <a:t> </a:t>
          </a:r>
          <a:r>
            <a:rPr lang="en-US" dirty="0" err="1" smtClean="0"/>
            <a:t>warga</a:t>
          </a:r>
          <a:r>
            <a:rPr lang="en-US" dirty="0" smtClean="0"/>
            <a:t> </a:t>
          </a:r>
          <a:r>
            <a:rPr lang="en-US" dirty="0" err="1" smtClean="0"/>
            <a:t>kelompok</a:t>
          </a:r>
          <a:r>
            <a:rPr lang="en-US" dirty="0" smtClean="0"/>
            <a:t> </a:t>
          </a:r>
          <a:r>
            <a:rPr lang="en-US" dirty="0" err="1" smtClean="0"/>
            <a:t>masyarakat</a:t>
          </a:r>
          <a:r>
            <a:rPr lang="en-US" dirty="0" smtClean="0"/>
            <a:t>, </a:t>
          </a:r>
          <a:r>
            <a:rPr lang="en-US" dirty="0" err="1" smtClean="0"/>
            <a:t>dipakai</a:t>
          </a:r>
          <a:r>
            <a:rPr lang="en-US" dirty="0" smtClean="0"/>
            <a:t> </a:t>
          </a:r>
          <a:r>
            <a:rPr lang="en-US" dirty="0" err="1" smtClean="0"/>
            <a:t>sebagai</a:t>
          </a:r>
          <a:r>
            <a:rPr lang="en-US" dirty="0" smtClean="0"/>
            <a:t> </a:t>
          </a:r>
          <a:r>
            <a:rPr lang="en-US" dirty="0" err="1" smtClean="0"/>
            <a:t>panduan</a:t>
          </a:r>
          <a:r>
            <a:rPr lang="en-US" dirty="0" smtClean="0"/>
            <a:t>, </a:t>
          </a:r>
          <a:r>
            <a:rPr lang="en-US" dirty="0" err="1" smtClean="0"/>
            <a:t>tatanan</a:t>
          </a:r>
          <a:r>
            <a:rPr lang="en-US" dirty="0" smtClean="0"/>
            <a:t>,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kendalikan</a:t>
          </a:r>
          <a:r>
            <a:rPr lang="en-US" dirty="0" smtClean="0"/>
            <a:t> </a:t>
          </a:r>
          <a:r>
            <a:rPr lang="en-US" dirty="0" err="1" smtClean="0"/>
            <a:t>tingkah</a:t>
          </a:r>
          <a:r>
            <a:rPr lang="en-US" dirty="0" smtClean="0"/>
            <a:t> </a:t>
          </a:r>
          <a:r>
            <a:rPr lang="en-US" dirty="0" err="1" smtClean="0"/>
            <a:t>laku</a:t>
          </a:r>
          <a:r>
            <a:rPr lang="en-US" dirty="0" smtClean="0"/>
            <a:t> yang </a:t>
          </a:r>
          <a:r>
            <a:rPr lang="en-US" dirty="0" err="1" smtClean="0"/>
            <a:t>sesuai</a:t>
          </a:r>
          <a:r>
            <a:rPr lang="en-US" dirty="0" smtClean="0"/>
            <a:t> </a:t>
          </a:r>
          <a:r>
            <a:rPr lang="en-US" dirty="0" err="1" smtClean="0"/>
            <a:t>dan</a:t>
          </a:r>
          <a:r>
            <a:rPr lang="en-US" dirty="0" smtClean="0"/>
            <a:t> </a:t>
          </a:r>
          <a:r>
            <a:rPr lang="en-US" dirty="0" err="1" smtClean="0"/>
            <a:t>diterima</a:t>
          </a:r>
          <a:endParaRPr lang="en-US" dirty="0"/>
        </a:p>
      </dgm:t>
    </dgm:pt>
    <dgm:pt modelId="{93AAB58E-EF7D-4B37-B490-964F47562238}" type="parTrans" cxnId="{608CC1BA-AFB0-4250-A95A-B61E257EC256}">
      <dgm:prSet/>
      <dgm:spPr/>
      <dgm:t>
        <a:bodyPr/>
        <a:lstStyle/>
        <a:p>
          <a:endParaRPr lang="en-US"/>
        </a:p>
      </dgm:t>
    </dgm:pt>
    <dgm:pt modelId="{F1E1EBEF-057E-4534-99B7-32E3B73BCD50}" type="sibTrans" cxnId="{608CC1BA-AFB0-4250-A95A-B61E257EC256}">
      <dgm:prSet/>
      <dgm:spPr/>
      <dgm:t>
        <a:bodyPr/>
        <a:lstStyle/>
        <a:p>
          <a:endParaRPr lang="en-US"/>
        </a:p>
      </dgm:t>
    </dgm:pt>
    <dgm:pt modelId="{3AB7D746-4AF4-40AF-B6B0-89F5078EBBE5}">
      <dgm:prSet/>
      <dgm:spPr/>
      <dgm:t>
        <a:bodyPr/>
        <a:lstStyle/>
        <a:p>
          <a:pPr rtl="0"/>
          <a:r>
            <a:rPr lang="en-US" dirty="0" err="1" smtClean="0"/>
            <a:t>Regulasi</a:t>
          </a:r>
          <a:endParaRPr lang="en-US" dirty="0" smtClean="0"/>
        </a:p>
        <a:p>
          <a:pPr rtl="0"/>
          <a:r>
            <a:rPr lang="en-US" dirty="0" smtClean="0"/>
            <a:t>(</a:t>
          </a:r>
          <a:r>
            <a:rPr lang="en-US" dirty="0" err="1" smtClean="0"/>
            <a:t>menurut</a:t>
          </a:r>
          <a:r>
            <a:rPr lang="en-US" dirty="0" smtClean="0"/>
            <a:t> KBBI)</a:t>
          </a:r>
          <a:endParaRPr lang="en-US" dirty="0"/>
        </a:p>
      </dgm:t>
    </dgm:pt>
    <dgm:pt modelId="{B17DA1BB-95F5-4573-99E9-AA78145924C7}" type="parTrans" cxnId="{609B7D0C-74B2-45A0-89F1-94BC12E6CF41}">
      <dgm:prSet/>
      <dgm:spPr/>
      <dgm:t>
        <a:bodyPr/>
        <a:lstStyle/>
        <a:p>
          <a:endParaRPr lang="en-US"/>
        </a:p>
      </dgm:t>
    </dgm:pt>
    <dgm:pt modelId="{0B0A20DF-4F73-4389-8AFA-AFCF65826089}" type="sibTrans" cxnId="{609B7D0C-74B2-45A0-89F1-94BC12E6CF41}">
      <dgm:prSet/>
      <dgm:spPr/>
      <dgm:t>
        <a:bodyPr/>
        <a:lstStyle/>
        <a:p>
          <a:endParaRPr lang="en-US"/>
        </a:p>
      </dgm:t>
    </dgm:pt>
    <dgm:pt modelId="{2F7F14EE-5AE0-4283-8D6A-B6A961ABBD24}">
      <dgm:prSet/>
      <dgm:spPr/>
      <dgm:t>
        <a:bodyPr/>
        <a:lstStyle/>
        <a:p>
          <a:pPr rtl="0"/>
          <a:r>
            <a:rPr lang="en-US" smtClean="0"/>
            <a:t>mengendalikan perilaku manusia atau masyarakat dengan aturan atau pembatasan.</a:t>
          </a:r>
          <a:endParaRPr lang="en-US"/>
        </a:p>
      </dgm:t>
    </dgm:pt>
    <dgm:pt modelId="{0F10CEF1-5A10-486E-B27F-A19C171AB290}" type="parTrans" cxnId="{96E2FAAA-D179-40BA-AB6E-EB7FAE7FF063}">
      <dgm:prSet/>
      <dgm:spPr/>
      <dgm:t>
        <a:bodyPr/>
        <a:lstStyle/>
        <a:p>
          <a:endParaRPr lang="en-US"/>
        </a:p>
      </dgm:t>
    </dgm:pt>
    <dgm:pt modelId="{6FC6DF55-BD9C-4B15-85EF-F8473B29EE30}" type="sibTrans" cxnId="{96E2FAAA-D179-40BA-AB6E-EB7FAE7FF063}">
      <dgm:prSet/>
      <dgm:spPr/>
      <dgm:t>
        <a:bodyPr/>
        <a:lstStyle/>
        <a:p>
          <a:endParaRPr lang="en-US"/>
        </a:p>
      </dgm:t>
    </dgm:pt>
    <dgm:pt modelId="{32E97C06-6B4B-485C-B518-A6F5B747D14C}">
      <dgm:prSet/>
      <dgm:spPr/>
      <dgm:t>
        <a:bodyPr/>
        <a:lstStyle/>
        <a:p>
          <a:pPr rtl="0"/>
          <a:r>
            <a:rPr lang="en-US" smtClean="0"/>
            <a:t>Cyber Law</a:t>
          </a:r>
          <a:endParaRPr lang="en-US"/>
        </a:p>
      </dgm:t>
    </dgm:pt>
    <dgm:pt modelId="{06F068EC-0CB0-448C-867F-D6C815B14E49}" type="parTrans" cxnId="{1E166CF4-8A7E-4E79-AF4E-5A22357E2D0C}">
      <dgm:prSet/>
      <dgm:spPr/>
      <dgm:t>
        <a:bodyPr/>
        <a:lstStyle/>
        <a:p>
          <a:endParaRPr lang="en-US"/>
        </a:p>
      </dgm:t>
    </dgm:pt>
    <dgm:pt modelId="{57F3A875-B438-4C85-B948-D2472A06B1CC}" type="sibTrans" cxnId="{1E166CF4-8A7E-4E79-AF4E-5A22357E2D0C}">
      <dgm:prSet/>
      <dgm:spPr/>
      <dgm:t>
        <a:bodyPr/>
        <a:lstStyle/>
        <a:p>
          <a:endParaRPr lang="en-US"/>
        </a:p>
      </dgm:t>
    </dgm:pt>
    <dgm:pt modelId="{CFC8EF4C-3A53-41FE-903A-4FF80C4B63AF}">
      <dgm:prSet/>
      <dgm:spPr/>
      <dgm:t>
        <a:bodyPr/>
        <a:lstStyle/>
        <a:p>
          <a:pPr rtl="0"/>
          <a:r>
            <a:rPr lang="en-US" smtClean="0"/>
            <a:t>seperangkat aturan yang dibuat oleh suatu negara tertentu, dan peraturan yang dibuat itu hanya berlaku kepada masyarakat negara tersebut</a:t>
          </a:r>
          <a:endParaRPr lang="en-US"/>
        </a:p>
      </dgm:t>
    </dgm:pt>
    <dgm:pt modelId="{9E1F3FCB-E524-4228-9619-A9828487C7F3}" type="parTrans" cxnId="{39AF8D37-FE22-469A-B62E-B2B5751A95A6}">
      <dgm:prSet/>
      <dgm:spPr/>
      <dgm:t>
        <a:bodyPr/>
        <a:lstStyle/>
        <a:p>
          <a:endParaRPr lang="en-US"/>
        </a:p>
      </dgm:t>
    </dgm:pt>
    <dgm:pt modelId="{3F36C0F9-4C95-4968-8453-168D6F28A522}" type="sibTrans" cxnId="{39AF8D37-FE22-469A-B62E-B2B5751A95A6}">
      <dgm:prSet/>
      <dgm:spPr/>
      <dgm:t>
        <a:bodyPr/>
        <a:lstStyle/>
        <a:p>
          <a:endParaRPr lang="en-US"/>
        </a:p>
      </dgm:t>
    </dgm:pt>
    <dgm:pt modelId="{0C4AE4FB-0996-45CC-B6A5-3AA426E2CC16}" type="pres">
      <dgm:prSet presAssocID="{F11F020A-F47E-417D-B355-2D331CF3C047}" presName="Name0" presStyleCnt="0">
        <dgm:presLayoutVars>
          <dgm:dir/>
          <dgm:animLvl val="lvl"/>
          <dgm:resizeHandles val="exact"/>
        </dgm:presLayoutVars>
      </dgm:prSet>
      <dgm:spPr/>
    </dgm:pt>
    <dgm:pt modelId="{BB002BD7-CA21-464C-9AE6-C02D17D87D93}" type="pres">
      <dgm:prSet presAssocID="{AA773184-BCE9-41E3-8C3D-D1189363AD64}" presName="linNode" presStyleCnt="0"/>
      <dgm:spPr/>
    </dgm:pt>
    <dgm:pt modelId="{91BEDAC2-708D-42D8-A314-95036828BD59}" type="pres">
      <dgm:prSet presAssocID="{AA773184-BCE9-41E3-8C3D-D1189363AD6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B3A9DA-29B4-42A7-952F-E01851173C8F}" type="pres">
      <dgm:prSet presAssocID="{AA773184-BCE9-41E3-8C3D-D1189363AD6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F5A53A-DDD5-4941-BE75-00851E0B9156}" type="pres">
      <dgm:prSet presAssocID="{119E117D-0E70-40E1-A998-0754BB12FAD1}" presName="sp" presStyleCnt="0"/>
      <dgm:spPr/>
    </dgm:pt>
    <dgm:pt modelId="{B4F594AB-18D8-4355-8D74-C0818E9A3AD2}" type="pres">
      <dgm:prSet presAssocID="{3AB7D746-4AF4-40AF-B6B0-89F5078EBBE5}" presName="linNode" presStyleCnt="0"/>
      <dgm:spPr/>
    </dgm:pt>
    <dgm:pt modelId="{12C1AA55-C323-4551-8C80-E9A4CF716D29}" type="pres">
      <dgm:prSet presAssocID="{3AB7D746-4AF4-40AF-B6B0-89F5078EBBE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5BD708-06A8-4B85-9082-F490D7AF3664}" type="pres">
      <dgm:prSet presAssocID="{3AB7D746-4AF4-40AF-B6B0-89F5078EBBE5}" presName="descendantText" presStyleLbl="alignAccFollowNode1" presStyleIdx="1" presStyleCnt="3">
        <dgm:presLayoutVars>
          <dgm:bulletEnabled val="1"/>
        </dgm:presLayoutVars>
      </dgm:prSet>
      <dgm:spPr/>
    </dgm:pt>
    <dgm:pt modelId="{179DFFC1-6E55-4940-A6E5-FE381B8910DF}" type="pres">
      <dgm:prSet presAssocID="{0B0A20DF-4F73-4389-8AFA-AFCF65826089}" presName="sp" presStyleCnt="0"/>
      <dgm:spPr/>
    </dgm:pt>
    <dgm:pt modelId="{F16E4706-949D-4D70-B9DC-4F5E78789CD8}" type="pres">
      <dgm:prSet presAssocID="{32E97C06-6B4B-485C-B518-A6F5B747D14C}" presName="linNode" presStyleCnt="0"/>
      <dgm:spPr/>
    </dgm:pt>
    <dgm:pt modelId="{61366E5A-B907-4178-BB59-D7B1987B30EC}" type="pres">
      <dgm:prSet presAssocID="{32E97C06-6B4B-485C-B518-A6F5B747D14C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EB1B1EDF-6C63-4670-9C17-7B99FFEE89DE}" type="pres">
      <dgm:prSet presAssocID="{32E97C06-6B4B-485C-B518-A6F5B747D14C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609B7D0C-74B2-45A0-89F1-94BC12E6CF41}" srcId="{F11F020A-F47E-417D-B355-2D331CF3C047}" destId="{3AB7D746-4AF4-40AF-B6B0-89F5078EBBE5}" srcOrd="1" destOrd="0" parTransId="{B17DA1BB-95F5-4573-99E9-AA78145924C7}" sibTransId="{0B0A20DF-4F73-4389-8AFA-AFCF65826089}"/>
    <dgm:cxn modelId="{1E166CF4-8A7E-4E79-AF4E-5A22357E2D0C}" srcId="{F11F020A-F47E-417D-B355-2D331CF3C047}" destId="{32E97C06-6B4B-485C-B518-A6F5B747D14C}" srcOrd="2" destOrd="0" parTransId="{06F068EC-0CB0-448C-867F-D6C815B14E49}" sibTransId="{57F3A875-B438-4C85-B948-D2472A06B1CC}"/>
    <dgm:cxn modelId="{AC57A67C-CE40-4965-BF25-8611396B6C74}" type="presOf" srcId="{CFC8EF4C-3A53-41FE-903A-4FF80C4B63AF}" destId="{EB1B1EDF-6C63-4670-9C17-7B99FFEE89DE}" srcOrd="0" destOrd="0" presId="urn:microsoft.com/office/officeart/2005/8/layout/vList5"/>
    <dgm:cxn modelId="{60E6C47B-3D33-47D1-83FF-5CED2E059E82}" type="presOf" srcId="{32E97C06-6B4B-485C-B518-A6F5B747D14C}" destId="{61366E5A-B907-4178-BB59-D7B1987B30EC}" srcOrd="0" destOrd="0" presId="urn:microsoft.com/office/officeart/2005/8/layout/vList5"/>
    <dgm:cxn modelId="{39AF8D37-FE22-469A-B62E-B2B5751A95A6}" srcId="{32E97C06-6B4B-485C-B518-A6F5B747D14C}" destId="{CFC8EF4C-3A53-41FE-903A-4FF80C4B63AF}" srcOrd="0" destOrd="0" parTransId="{9E1F3FCB-E524-4228-9619-A9828487C7F3}" sibTransId="{3F36C0F9-4C95-4968-8453-168D6F28A522}"/>
    <dgm:cxn modelId="{8E6B5B05-8CD9-4084-9796-B601714339FC}" type="presOf" srcId="{2F7F14EE-5AE0-4283-8D6A-B6A961ABBD24}" destId="{F15BD708-06A8-4B85-9082-F490D7AF3664}" srcOrd="0" destOrd="0" presId="urn:microsoft.com/office/officeart/2005/8/layout/vList5"/>
    <dgm:cxn modelId="{96E2FAAA-D179-40BA-AB6E-EB7FAE7FF063}" srcId="{3AB7D746-4AF4-40AF-B6B0-89F5078EBBE5}" destId="{2F7F14EE-5AE0-4283-8D6A-B6A961ABBD24}" srcOrd="0" destOrd="0" parTransId="{0F10CEF1-5A10-486E-B27F-A19C171AB290}" sibTransId="{6FC6DF55-BD9C-4B15-85EF-F8473B29EE30}"/>
    <dgm:cxn modelId="{608CC1BA-AFB0-4250-A95A-B61E257EC256}" srcId="{AA773184-BCE9-41E3-8C3D-D1189363AD64}" destId="{CF091D0D-0D73-4001-90E3-552851D51018}" srcOrd="0" destOrd="0" parTransId="{93AAB58E-EF7D-4B37-B490-964F47562238}" sibTransId="{F1E1EBEF-057E-4534-99B7-32E3B73BCD50}"/>
    <dgm:cxn modelId="{069E8A12-E54F-4464-8B9A-4091E8DBD3A9}" type="presOf" srcId="{CF091D0D-0D73-4001-90E3-552851D51018}" destId="{9CB3A9DA-29B4-42A7-952F-E01851173C8F}" srcOrd="0" destOrd="0" presId="urn:microsoft.com/office/officeart/2005/8/layout/vList5"/>
    <dgm:cxn modelId="{BC4829A5-D0A0-4BE1-B1C8-2AE1A0EDED10}" srcId="{F11F020A-F47E-417D-B355-2D331CF3C047}" destId="{AA773184-BCE9-41E3-8C3D-D1189363AD64}" srcOrd="0" destOrd="0" parTransId="{F1BDF9AD-9872-4CFA-B35C-B4DC806568D7}" sibTransId="{119E117D-0E70-40E1-A998-0754BB12FAD1}"/>
    <dgm:cxn modelId="{21C24359-F289-43C9-90BA-A983178461FD}" type="presOf" srcId="{AA773184-BCE9-41E3-8C3D-D1189363AD64}" destId="{91BEDAC2-708D-42D8-A314-95036828BD59}" srcOrd="0" destOrd="0" presId="urn:microsoft.com/office/officeart/2005/8/layout/vList5"/>
    <dgm:cxn modelId="{19B4BDF1-94F7-4660-9201-A417FB870D9E}" type="presOf" srcId="{3AB7D746-4AF4-40AF-B6B0-89F5078EBBE5}" destId="{12C1AA55-C323-4551-8C80-E9A4CF716D29}" srcOrd="0" destOrd="0" presId="urn:microsoft.com/office/officeart/2005/8/layout/vList5"/>
    <dgm:cxn modelId="{FF21DEC6-C141-43E1-9618-2A4D011BED7B}" type="presOf" srcId="{F11F020A-F47E-417D-B355-2D331CF3C047}" destId="{0C4AE4FB-0996-45CC-B6A5-3AA426E2CC16}" srcOrd="0" destOrd="0" presId="urn:microsoft.com/office/officeart/2005/8/layout/vList5"/>
    <dgm:cxn modelId="{39BEB774-869A-4C5B-A1FA-C1FB4E9EC0A8}" type="presParOf" srcId="{0C4AE4FB-0996-45CC-B6A5-3AA426E2CC16}" destId="{BB002BD7-CA21-464C-9AE6-C02D17D87D93}" srcOrd="0" destOrd="0" presId="urn:microsoft.com/office/officeart/2005/8/layout/vList5"/>
    <dgm:cxn modelId="{34EAF5C9-D807-47A2-9D49-88A9BE5C54B8}" type="presParOf" srcId="{BB002BD7-CA21-464C-9AE6-C02D17D87D93}" destId="{91BEDAC2-708D-42D8-A314-95036828BD59}" srcOrd="0" destOrd="0" presId="urn:microsoft.com/office/officeart/2005/8/layout/vList5"/>
    <dgm:cxn modelId="{7349CF9C-06DC-4CAA-8501-8A8B102ABB2E}" type="presParOf" srcId="{BB002BD7-CA21-464C-9AE6-C02D17D87D93}" destId="{9CB3A9DA-29B4-42A7-952F-E01851173C8F}" srcOrd="1" destOrd="0" presId="urn:microsoft.com/office/officeart/2005/8/layout/vList5"/>
    <dgm:cxn modelId="{1B5180DA-74C0-48EB-95E7-0A70E0858452}" type="presParOf" srcId="{0C4AE4FB-0996-45CC-B6A5-3AA426E2CC16}" destId="{7DF5A53A-DDD5-4941-BE75-00851E0B9156}" srcOrd="1" destOrd="0" presId="urn:microsoft.com/office/officeart/2005/8/layout/vList5"/>
    <dgm:cxn modelId="{3963684D-B870-44C8-8D15-54B82D4477AA}" type="presParOf" srcId="{0C4AE4FB-0996-45CC-B6A5-3AA426E2CC16}" destId="{B4F594AB-18D8-4355-8D74-C0818E9A3AD2}" srcOrd="2" destOrd="0" presId="urn:microsoft.com/office/officeart/2005/8/layout/vList5"/>
    <dgm:cxn modelId="{4157C4F6-715B-4B29-A114-536B0AA65E45}" type="presParOf" srcId="{B4F594AB-18D8-4355-8D74-C0818E9A3AD2}" destId="{12C1AA55-C323-4551-8C80-E9A4CF716D29}" srcOrd="0" destOrd="0" presId="urn:microsoft.com/office/officeart/2005/8/layout/vList5"/>
    <dgm:cxn modelId="{D95AA964-1D72-4824-B76E-84414C24848C}" type="presParOf" srcId="{B4F594AB-18D8-4355-8D74-C0818E9A3AD2}" destId="{F15BD708-06A8-4B85-9082-F490D7AF3664}" srcOrd="1" destOrd="0" presId="urn:microsoft.com/office/officeart/2005/8/layout/vList5"/>
    <dgm:cxn modelId="{78FA63C4-AD4F-4123-9A4C-90738BE3047E}" type="presParOf" srcId="{0C4AE4FB-0996-45CC-B6A5-3AA426E2CC16}" destId="{179DFFC1-6E55-4940-A6E5-FE381B8910DF}" srcOrd="3" destOrd="0" presId="urn:microsoft.com/office/officeart/2005/8/layout/vList5"/>
    <dgm:cxn modelId="{98F77702-5B2A-406A-8E83-9E01C62DC032}" type="presParOf" srcId="{0C4AE4FB-0996-45CC-B6A5-3AA426E2CC16}" destId="{F16E4706-949D-4D70-B9DC-4F5E78789CD8}" srcOrd="4" destOrd="0" presId="urn:microsoft.com/office/officeart/2005/8/layout/vList5"/>
    <dgm:cxn modelId="{A30EC9BA-9E07-4CFA-B743-DB7EE0F0876B}" type="presParOf" srcId="{F16E4706-949D-4D70-B9DC-4F5E78789CD8}" destId="{61366E5A-B907-4178-BB59-D7B1987B30EC}" srcOrd="0" destOrd="0" presId="urn:microsoft.com/office/officeart/2005/8/layout/vList5"/>
    <dgm:cxn modelId="{5AD04959-1E10-4DDC-BBAE-831B528F7573}" type="presParOf" srcId="{F16E4706-949D-4D70-B9DC-4F5E78789CD8}" destId="{EB1B1EDF-6C63-4670-9C17-7B99FFEE89D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B3A9DA-29B4-42A7-952F-E01851173C8F}">
      <dsp:nvSpPr>
        <dsp:cNvPr id="0" name=""/>
        <dsp:cNvSpPr/>
      </dsp:nvSpPr>
      <dsp:spPr>
        <a:xfrm rot="5400000">
          <a:off x="5038594" y="-1934442"/>
          <a:ext cx="111506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err="1" smtClean="0"/>
            <a:t>ketentuan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mengikat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warga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kelompok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masyarakat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dipakai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sebagai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panduan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tatanan</a:t>
          </a:r>
          <a:r>
            <a:rPr lang="en-US" sz="1800" kern="1200" dirty="0" smtClean="0"/>
            <a:t>,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kendalikan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tingkah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laku</a:t>
          </a:r>
          <a:r>
            <a:rPr lang="en-US" sz="1800" kern="1200" dirty="0" smtClean="0"/>
            <a:t> yang </a:t>
          </a:r>
          <a:r>
            <a:rPr lang="en-US" sz="1800" kern="1200" dirty="0" err="1" smtClean="0"/>
            <a:t>sesuai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dan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diterima</a:t>
          </a:r>
          <a:endParaRPr lang="en-US" sz="1800" kern="1200" dirty="0"/>
        </a:p>
      </dsp:txBody>
      <dsp:txXfrm rot="-5400000">
        <a:off x="2962656" y="195929"/>
        <a:ext cx="5212511" cy="1006201"/>
      </dsp:txXfrm>
    </dsp:sp>
    <dsp:sp modelId="{91BEDAC2-708D-42D8-A314-95036828BD59}">
      <dsp:nvSpPr>
        <dsp:cNvPr id="0" name=""/>
        <dsp:cNvSpPr/>
      </dsp:nvSpPr>
      <dsp:spPr>
        <a:xfrm>
          <a:off x="0" y="2111"/>
          <a:ext cx="2962656" cy="1393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Peraturan</a:t>
          </a:r>
          <a:r>
            <a:rPr lang="en-US" sz="2800" kern="1200" dirty="0" smtClean="0"/>
            <a:t> (</a:t>
          </a:r>
          <a:r>
            <a:rPr lang="en-US" sz="2800" kern="1200" dirty="0" err="1" smtClean="0"/>
            <a:t>menurut</a:t>
          </a:r>
          <a:r>
            <a:rPr lang="en-US" sz="2800" kern="1200" dirty="0" smtClean="0"/>
            <a:t> KBBI) </a:t>
          </a:r>
          <a:endParaRPr lang="en-US" sz="2800" kern="1200" dirty="0"/>
        </a:p>
      </dsp:txBody>
      <dsp:txXfrm>
        <a:off x="68041" y="70152"/>
        <a:ext cx="2826574" cy="1257752"/>
      </dsp:txXfrm>
    </dsp:sp>
    <dsp:sp modelId="{F15BD708-06A8-4B85-9082-F490D7AF3664}">
      <dsp:nvSpPr>
        <dsp:cNvPr id="0" name=""/>
        <dsp:cNvSpPr/>
      </dsp:nvSpPr>
      <dsp:spPr>
        <a:xfrm rot="5400000">
          <a:off x="5038594" y="-470916"/>
          <a:ext cx="111506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mengendalikan perilaku manusia atau masyarakat dengan aturan atau pembatasan.</a:t>
          </a:r>
          <a:endParaRPr lang="en-US" sz="1800" kern="1200"/>
        </a:p>
      </dsp:txBody>
      <dsp:txXfrm rot="-5400000">
        <a:off x="2962656" y="1659455"/>
        <a:ext cx="5212511" cy="1006201"/>
      </dsp:txXfrm>
    </dsp:sp>
    <dsp:sp modelId="{12C1AA55-C323-4551-8C80-E9A4CF716D29}">
      <dsp:nvSpPr>
        <dsp:cNvPr id="0" name=""/>
        <dsp:cNvSpPr/>
      </dsp:nvSpPr>
      <dsp:spPr>
        <a:xfrm>
          <a:off x="0" y="1465638"/>
          <a:ext cx="2962656" cy="1393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Regulasi</a:t>
          </a:r>
          <a:endParaRPr lang="en-US" sz="2800" kern="1200" dirty="0" smtClean="0"/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(</a:t>
          </a:r>
          <a:r>
            <a:rPr lang="en-US" sz="2800" kern="1200" dirty="0" err="1" smtClean="0"/>
            <a:t>menurut</a:t>
          </a:r>
          <a:r>
            <a:rPr lang="en-US" sz="2800" kern="1200" dirty="0" smtClean="0"/>
            <a:t> KBBI)</a:t>
          </a:r>
          <a:endParaRPr lang="en-US" sz="2800" kern="1200" dirty="0"/>
        </a:p>
      </dsp:txBody>
      <dsp:txXfrm>
        <a:off x="68041" y="1533679"/>
        <a:ext cx="2826574" cy="1257752"/>
      </dsp:txXfrm>
    </dsp:sp>
    <dsp:sp modelId="{EB1B1EDF-6C63-4670-9C17-7B99FFEE89DE}">
      <dsp:nvSpPr>
        <dsp:cNvPr id="0" name=""/>
        <dsp:cNvSpPr/>
      </dsp:nvSpPr>
      <dsp:spPr>
        <a:xfrm rot="5400000">
          <a:off x="5038594" y="992610"/>
          <a:ext cx="1115067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smtClean="0"/>
            <a:t>seperangkat aturan yang dibuat oleh suatu negara tertentu, dan peraturan yang dibuat itu hanya berlaku kepada masyarakat negara tersebut</a:t>
          </a:r>
          <a:endParaRPr lang="en-US" sz="1800" kern="1200"/>
        </a:p>
      </dsp:txBody>
      <dsp:txXfrm rot="-5400000">
        <a:off x="2962656" y="3122982"/>
        <a:ext cx="5212511" cy="1006201"/>
      </dsp:txXfrm>
    </dsp:sp>
    <dsp:sp modelId="{61366E5A-B907-4178-BB59-D7B1987B30EC}">
      <dsp:nvSpPr>
        <dsp:cNvPr id="0" name=""/>
        <dsp:cNvSpPr/>
      </dsp:nvSpPr>
      <dsp:spPr>
        <a:xfrm>
          <a:off x="0" y="2929165"/>
          <a:ext cx="2962656" cy="13938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Cyber Law</a:t>
          </a:r>
          <a:endParaRPr lang="en-US" sz="2800" kern="1200"/>
        </a:p>
      </dsp:txBody>
      <dsp:txXfrm>
        <a:off x="68041" y="2997206"/>
        <a:ext cx="2826574" cy="1257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26/09/2018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560" y="1052736"/>
            <a:ext cx="8458200" cy="1470025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Etika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Profesi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endParaRPr lang="en-US" dirty="0" smtClean="0"/>
          </a:p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Regulasi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endParaRPr lang="en-US" dirty="0" smtClean="0"/>
          </a:p>
          <a:p>
            <a:r>
              <a:rPr lang="en-US" dirty="0" err="1" smtClean="0"/>
              <a:t>Rabu</a:t>
            </a:r>
            <a:r>
              <a:rPr lang="en-US" dirty="0" smtClean="0"/>
              <a:t>, </a:t>
            </a:r>
            <a:r>
              <a:rPr lang="en-US" dirty="0" smtClean="0"/>
              <a:t>26 September 2018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Safitri</a:t>
            </a:r>
            <a:r>
              <a:rPr lang="en-US" dirty="0" smtClean="0"/>
              <a:t> Jaya, </a:t>
            </a:r>
            <a:r>
              <a:rPr lang="en-US" dirty="0" err="1" smtClean="0"/>
              <a:t>S.Kom</a:t>
            </a:r>
            <a:r>
              <a:rPr lang="en-US" dirty="0" smtClean="0"/>
              <a:t>, M.T.I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388169"/>
              </p:ext>
            </p:extLst>
          </p:nvPr>
        </p:nvGraphicFramePr>
        <p:xfrm>
          <a:off x="457200" y="1943136"/>
          <a:ext cx="8229600" cy="4325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8458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/>
          <a:lstStyle/>
          <a:p>
            <a:r>
              <a:rPr lang="en-US" dirty="0" smtClean="0"/>
              <a:t>Cyber Law di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72608"/>
          </a:xfrm>
        </p:spPr>
        <p:txBody>
          <a:bodyPr>
            <a:normAutofit fontScale="55000" lnSpcReduction="20000"/>
          </a:bodyPr>
          <a:lstStyle/>
          <a:p>
            <a:r>
              <a:rPr lang="en-US" sz="5800" dirty="0" smtClean="0"/>
              <a:t>Indonesia</a:t>
            </a:r>
          </a:p>
          <a:p>
            <a:pPr lvl="1"/>
            <a:r>
              <a:rPr lang="en-US" sz="4400" dirty="0" smtClean="0"/>
              <a:t>UU ITE</a:t>
            </a:r>
          </a:p>
          <a:p>
            <a:pPr marL="901700" indent="-363538">
              <a:buFont typeface="+mj-lt"/>
              <a:buAutoNum type="arabicPeriod"/>
            </a:pPr>
            <a:r>
              <a:rPr lang="en-US" sz="3300" dirty="0" err="1"/>
              <a:t>Tanda</a:t>
            </a:r>
            <a:r>
              <a:rPr lang="en-US" sz="3300" dirty="0"/>
              <a:t> </a:t>
            </a:r>
            <a:r>
              <a:rPr lang="en-US" sz="3300" dirty="0" err="1"/>
              <a:t>tangan</a:t>
            </a:r>
            <a:r>
              <a:rPr lang="en-US" sz="3300" dirty="0"/>
              <a:t> </a:t>
            </a:r>
            <a:r>
              <a:rPr lang="en-US" sz="3300" dirty="0" err="1"/>
              <a:t>elektronik</a:t>
            </a:r>
            <a:r>
              <a:rPr lang="en-US" sz="3300" dirty="0"/>
              <a:t> </a:t>
            </a:r>
            <a:r>
              <a:rPr lang="en-US" sz="3300" dirty="0" err="1"/>
              <a:t>memiliki</a:t>
            </a:r>
            <a:r>
              <a:rPr lang="en-US" sz="3300" dirty="0"/>
              <a:t> </a:t>
            </a:r>
            <a:r>
              <a:rPr lang="en-US" sz="3300" dirty="0" err="1"/>
              <a:t>kekuatan</a:t>
            </a:r>
            <a:r>
              <a:rPr lang="en-US" sz="3300" dirty="0"/>
              <a:t> </a:t>
            </a:r>
            <a:r>
              <a:rPr lang="en-US" sz="3300" dirty="0" err="1"/>
              <a:t>hukum</a:t>
            </a:r>
            <a:r>
              <a:rPr lang="en-US" sz="3300" dirty="0"/>
              <a:t> yang </a:t>
            </a:r>
            <a:r>
              <a:rPr lang="en-US" sz="3300" dirty="0" err="1"/>
              <a:t>sama</a:t>
            </a:r>
            <a:r>
              <a:rPr lang="en-US" sz="3300" dirty="0"/>
              <a:t> </a:t>
            </a:r>
            <a:r>
              <a:rPr lang="en-US" sz="3300" dirty="0" err="1"/>
              <a:t>dengan</a:t>
            </a:r>
            <a:r>
              <a:rPr lang="en-US" sz="3300" dirty="0"/>
              <a:t> </a:t>
            </a:r>
            <a:r>
              <a:rPr lang="en-US" sz="3300" dirty="0" err="1"/>
              <a:t>tanda</a:t>
            </a:r>
            <a:r>
              <a:rPr lang="en-US" sz="3300" dirty="0"/>
              <a:t> </a:t>
            </a:r>
            <a:r>
              <a:rPr lang="en-US" sz="3300" dirty="0" err="1"/>
              <a:t>tangan</a:t>
            </a:r>
            <a:r>
              <a:rPr lang="en-US" sz="3300" dirty="0"/>
              <a:t> </a:t>
            </a:r>
            <a:r>
              <a:rPr lang="en-US" sz="3300" dirty="0" err="1"/>
              <a:t>konvensional</a:t>
            </a:r>
            <a:r>
              <a:rPr lang="en-US" sz="3300" dirty="0"/>
              <a:t> (</a:t>
            </a:r>
            <a:r>
              <a:rPr lang="en-US" sz="3300" dirty="0" err="1"/>
              <a:t>tinta</a:t>
            </a:r>
            <a:r>
              <a:rPr lang="en-US" sz="3300" dirty="0"/>
              <a:t> </a:t>
            </a:r>
            <a:r>
              <a:rPr lang="en-US" sz="3300" dirty="0" err="1"/>
              <a:t>basah</a:t>
            </a:r>
            <a:r>
              <a:rPr lang="en-US" sz="3300" dirty="0"/>
              <a:t>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dirty="0" err="1"/>
              <a:t>bermaterai</a:t>
            </a:r>
            <a:r>
              <a:rPr lang="en-US" sz="3300" dirty="0"/>
              <a:t>). </a:t>
            </a:r>
            <a:r>
              <a:rPr lang="en-US" sz="3300" dirty="0" err="1"/>
              <a:t>Sesuai</a:t>
            </a:r>
            <a:r>
              <a:rPr lang="en-US" sz="3300" dirty="0"/>
              <a:t> </a:t>
            </a:r>
            <a:r>
              <a:rPr lang="en-US" sz="3300" dirty="0" err="1"/>
              <a:t>dengan</a:t>
            </a:r>
            <a:r>
              <a:rPr lang="en-US" sz="3300" dirty="0"/>
              <a:t> e-ASEAN Framework Guidelines (</a:t>
            </a:r>
            <a:r>
              <a:rPr lang="en-US" sz="3300" dirty="0" err="1"/>
              <a:t>pengakuan</a:t>
            </a:r>
            <a:r>
              <a:rPr lang="en-US" sz="3300" dirty="0"/>
              <a:t> </a:t>
            </a:r>
            <a:r>
              <a:rPr lang="en-US" sz="3300" dirty="0" err="1"/>
              <a:t>tanda</a:t>
            </a:r>
            <a:r>
              <a:rPr lang="en-US" sz="3300" dirty="0"/>
              <a:t> </a:t>
            </a:r>
            <a:r>
              <a:rPr lang="en-US" sz="3300" dirty="0" err="1"/>
              <a:t>tangan</a:t>
            </a:r>
            <a:r>
              <a:rPr lang="en-US" sz="3300" dirty="0"/>
              <a:t> digital </a:t>
            </a:r>
            <a:r>
              <a:rPr lang="en-US" sz="3300" dirty="0" err="1"/>
              <a:t>lintas</a:t>
            </a:r>
            <a:r>
              <a:rPr lang="en-US" sz="3300" dirty="0"/>
              <a:t> </a:t>
            </a:r>
            <a:r>
              <a:rPr lang="en-US" sz="3300" dirty="0" err="1"/>
              <a:t>batas</a:t>
            </a:r>
            <a:r>
              <a:rPr lang="en-US" sz="3300" dirty="0"/>
              <a:t>).</a:t>
            </a:r>
            <a:endParaRPr lang="en-US" sz="6500" dirty="0"/>
          </a:p>
          <a:p>
            <a:pPr marL="901700" indent="-363538">
              <a:buFont typeface="+mj-lt"/>
              <a:buAutoNum type="arabicPeriod"/>
            </a:pPr>
            <a:r>
              <a:rPr lang="en-US" sz="3300" dirty="0" err="1" smtClean="0"/>
              <a:t>Alat</a:t>
            </a:r>
            <a:r>
              <a:rPr lang="en-US" sz="3300" dirty="0" smtClean="0"/>
              <a:t> </a:t>
            </a:r>
            <a:r>
              <a:rPr lang="en-US" sz="3300" dirty="0" err="1"/>
              <a:t>bukti</a:t>
            </a:r>
            <a:r>
              <a:rPr lang="en-US" sz="3300" dirty="0"/>
              <a:t> </a:t>
            </a:r>
            <a:r>
              <a:rPr lang="en-US" sz="3300" dirty="0" err="1"/>
              <a:t>elektronik</a:t>
            </a:r>
            <a:r>
              <a:rPr lang="en-US" sz="3300" dirty="0"/>
              <a:t> </a:t>
            </a:r>
            <a:r>
              <a:rPr lang="en-US" sz="3300" dirty="0" err="1"/>
              <a:t>diakui</a:t>
            </a:r>
            <a:r>
              <a:rPr lang="en-US" sz="3300" dirty="0"/>
              <a:t> </a:t>
            </a:r>
            <a:r>
              <a:rPr lang="en-US" sz="3300" dirty="0" err="1"/>
              <a:t>seperti</a:t>
            </a:r>
            <a:r>
              <a:rPr lang="en-US" sz="3300" dirty="0"/>
              <a:t> </a:t>
            </a:r>
            <a:r>
              <a:rPr lang="en-US" sz="3300" dirty="0" err="1"/>
              <a:t>alat</a:t>
            </a:r>
            <a:r>
              <a:rPr lang="en-US" sz="3300" dirty="0"/>
              <a:t> </a:t>
            </a:r>
            <a:r>
              <a:rPr lang="en-US" sz="3300" dirty="0" err="1"/>
              <a:t>bukti</a:t>
            </a:r>
            <a:r>
              <a:rPr lang="en-US" sz="3300" dirty="0"/>
              <a:t> </a:t>
            </a:r>
            <a:r>
              <a:rPr lang="en-US" sz="3300" dirty="0" err="1"/>
              <a:t>lainnya</a:t>
            </a:r>
            <a:r>
              <a:rPr lang="en-US" sz="3300" dirty="0"/>
              <a:t> yang </a:t>
            </a:r>
            <a:r>
              <a:rPr lang="en-US" sz="3300" dirty="0" err="1"/>
              <a:t>diatur</a:t>
            </a:r>
            <a:r>
              <a:rPr lang="en-US" sz="3300" dirty="0"/>
              <a:t> </a:t>
            </a:r>
            <a:r>
              <a:rPr lang="en-US" sz="3300" dirty="0" err="1"/>
              <a:t>dalam</a:t>
            </a:r>
            <a:r>
              <a:rPr lang="en-US" sz="3300" dirty="0"/>
              <a:t> KUHP.</a:t>
            </a:r>
            <a:endParaRPr lang="en-US" sz="6500" dirty="0"/>
          </a:p>
          <a:p>
            <a:pPr marL="901700" indent="-363538">
              <a:buFont typeface="+mj-lt"/>
              <a:buAutoNum type="arabicPeriod"/>
            </a:pPr>
            <a:r>
              <a:rPr lang="en-US" sz="3300" dirty="0" err="1" smtClean="0"/>
              <a:t>Pengaturan</a:t>
            </a:r>
            <a:r>
              <a:rPr lang="en-US" sz="3300" dirty="0" smtClean="0"/>
              <a:t> </a:t>
            </a:r>
            <a:r>
              <a:rPr lang="en-US" sz="3300" dirty="0"/>
              <a:t>Nama domain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dirty="0" err="1"/>
              <a:t>Hak</a:t>
            </a:r>
            <a:r>
              <a:rPr lang="en-US" sz="3300" dirty="0"/>
              <a:t> </a:t>
            </a:r>
            <a:r>
              <a:rPr lang="en-US" sz="3300" dirty="0" err="1"/>
              <a:t>Kekayaan</a:t>
            </a:r>
            <a:r>
              <a:rPr lang="en-US" sz="3300" dirty="0"/>
              <a:t> </a:t>
            </a:r>
            <a:r>
              <a:rPr lang="en-US" sz="3300" dirty="0" err="1"/>
              <a:t>Intelektual</a:t>
            </a:r>
            <a:r>
              <a:rPr lang="en-US" sz="3300" dirty="0"/>
              <a:t>.</a:t>
            </a:r>
            <a:endParaRPr lang="en-US" sz="6500" dirty="0"/>
          </a:p>
          <a:p>
            <a:pPr marL="901700" indent="-363538">
              <a:buFont typeface="+mj-lt"/>
              <a:buAutoNum type="arabicPeriod"/>
            </a:pPr>
            <a:r>
              <a:rPr lang="en-US" sz="3300" dirty="0" err="1" smtClean="0"/>
              <a:t>Perbuatan</a:t>
            </a:r>
            <a:r>
              <a:rPr lang="en-US" sz="3300" dirty="0" smtClean="0"/>
              <a:t> </a:t>
            </a:r>
            <a:r>
              <a:rPr lang="en-US" sz="3300" dirty="0"/>
              <a:t>yang </a:t>
            </a:r>
            <a:r>
              <a:rPr lang="en-US" sz="3300" dirty="0" err="1"/>
              <a:t>dilarang</a:t>
            </a:r>
            <a:r>
              <a:rPr lang="en-US" sz="3300" dirty="0"/>
              <a:t> (cybercrime) </a:t>
            </a:r>
            <a:r>
              <a:rPr lang="en-US" sz="3300" dirty="0" err="1"/>
              <a:t>dijelaskan</a:t>
            </a:r>
            <a:r>
              <a:rPr lang="en-US" sz="3300" dirty="0"/>
              <a:t> </a:t>
            </a:r>
            <a:r>
              <a:rPr lang="en-US" sz="3300" dirty="0" err="1"/>
              <a:t>pada</a:t>
            </a:r>
            <a:r>
              <a:rPr lang="en-US" sz="3300" dirty="0"/>
              <a:t> Bab VII (</a:t>
            </a:r>
            <a:r>
              <a:rPr lang="en-US" sz="3300" dirty="0" err="1"/>
              <a:t>pasal</a:t>
            </a:r>
            <a:r>
              <a:rPr lang="en-US" sz="3300" dirty="0"/>
              <a:t> 27-37):</a:t>
            </a:r>
            <a:endParaRPr lang="en-US" sz="6500" dirty="0"/>
          </a:p>
          <a:p>
            <a:pPr marL="901700" indent="-363538">
              <a:buFont typeface="+mj-lt"/>
              <a:buAutoNum type="arabicPeriod"/>
            </a:pPr>
            <a:r>
              <a:rPr lang="en-US" sz="3300" dirty="0" err="1" smtClean="0"/>
              <a:t>Pasal</a:t>
            </a:r>
            <a:r>
              <a:rPr lang="en-US" sz="3300" dirty="0" smtClean="0"/>
              <a:t> </a:t>
            </a:r>
            <a:r>
              <a:rPr lang="en-US" sz="3300" dirty="0"/>
              <a:t>27 (</a:t>
            </a:r>
            <a:r>
              <a:rPr lang="en-US" sz="3300" dirty="0" err="1"/>
              <a:t>Asusila</a:t>
            </a:r>
            <a:r>
              <a:rPr lang="en-US" sz="3300" dirty="0"/>
              <a:t>, </a:t>
            </a:r>
            <a:r>
              <a:rPr lang="en-US" sz="3300" dirty="0" err="1"/>
              <a:t>Perjudian</a:t>
            </a:r>
            <a:r>
              <a:rPr lang="en-US" sz="3300" dirty="0"/>
              <a:t>, </a:t>
            </a:r>
            <a:r>
              <a:rPr lang="en-US" sz="3300" dirty="0" err="1"/>
              <a:t>Penghinaan</a:t>
            </a:r>
            <a:r>
              <a:rPr lang="en-US" sz="3300" dirty="0"/>
              <a:t>, </a:t>
            </a:r>
            <a:r>
              <a:rPr lang="en-US" sz="3300" dirty="0" err="1"/>
              <a:t>Pemerasan</a:t>
            </a:r>
            <a:r>
              <a:rPr lang="en-US" sz="3300" dirty="0"/>
              <a:t>)</a:t>
            </a:r>
            <a:endParaRPr lang="en-US" sz="6500" dirty="0"/>
          </a:p>
          <a:p>
            <a:pPr marL="901700" indent="-363538">
              <a:buFont typeface="+mj-lt"/>
              <a:buAutoNum type="arabicPeriod"/>
            </a:pPr>
            <a:r>
              <a:rPr lang="en-US" sz="3300" dirty="0" err="1" smtClean="0"/>
              <a:t>Pasal</a:t>
            </a:r>
            <a:r>
              <a:rPr lang="en-US" sz="3300" dirty="0" smtClean="0"/>
              <a:t> </a:t>
            </a:r>
            <a:r>
              <a:rPr lang="en-US" sz="3300" dirty="0"/>
              <a:t>28 (</a:t>
            </a:r>
            <a:r>
              <a:rPr lang="en-US" sz="3300" dirty="0" err="1"/>
              <a:t>Berita</a:t>
            </a:r>
            <a:r>
              <a:rPr lang="en-US" sz="3300" dirty="0"/>
              <a:t> </a:t>
            </a:r>
            <a:r>
              <a:rPr lang="en-US" sz="3300" dirty="0" err="1"/>
              <a:t>Bohong</a:t>
            </a:r>
            <a:r>
              <a:rPr lang="en-US" sz="3300" dirty="0"/>
              <a:t>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dirty="0" err="1"/>
              <a:t>Menyesatkan</a:t>
            </a:r>
            <a:r>
              <a:rPr lang="en-US" sz="3300" dirty="0"/>
              <a:t>, </a:t>
            </a:r>
            <a:r>
              <a:rPr lang="en-US" sz="3300" dirty="0" err="1"/>
              <a:t>Berita</a:t>
            </a:r>
            <a:r>
              <a:rPr lang="en-US" sz="3300" dirty="0"/>
              <a:t> </a:t>
            </a:r>
            <a:r>
              <a:rPr lang="en-US" sz="3300" dirty="0" err="1"/>
              <a:t>Kebencian</a:t>
            </a:r>
            <a:r>
              <a:rPr lang="en-US" sz="3300" dirty="0"/>
              <a:t>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dirty="0" err="1"/>
              <a:t>Permusuhan</a:t>
            </a:r>
            <a:r>
              <a:rPr lang="en-US" sz="3300" dirty="0"/>
              <a:t>)</a:t>
            </a:r>
            <a:endParaRPr lang="en-US" sz="6500" dirty="0"/>
          </a:p>
          <a:p>
            <a:pPr marL="901700" indent="-363538">
              <a:buFont typeface="+mj-lt"/>
              <a:buAutoNum type="arabicPeriod"/>
            </a:pPr>
            <a:r>
              <a:rPr lang="en-US" sz="3300" dirty="0" err="1" smtClean="0"/>
              <a:t>Pasal</a:t>
            </a:r>
            <a:r>
              <a:rPr lang="en-US" sz="3300" dirty="0" smtClean="0"/>
              <a:t> </a:t>
            </a:r>
            <a:r>
              <a:rPr lang="en-US" sz="3300" dirty="0"/>
              <a:t>29 (</a:t>
            </a:r>
            <a:r>
              <a:rPr lang="en-US" sz="3300" dirty="0" err="1"/>
              <a:t>Ancaman</a:t>
            </a:r>
            <a:r>
              <a:rPr lang="en-US" sz="3300" dirty="0"/>
              <a:t> </a:t>
            </a:r>
            <a:r>
              <a:rPr lang="en-US" sz="3300" dirty="0" err="1"/>
              <a:t>Kekerasan</a:t>
            </a:r>
            <a:r>
              <a:rPr lang="en-US" sz="3300" dirty="0"/>
              <a:t>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dirty="0" err="1"/>
              <a:t>Menakut-nakuti</a:t>
            </a:r>
            <a:r>
              <a:rPr lang="en-US" sz="3300" dirty="0"/>
              <a:t>)</a:t>
            </a:r>
            <a:endParaRPr lang="en-US" sz="6500" dirty="0"/>
          </a:p>
          <a:p>
            <a:pPr marL="901700" indent="-363538">
              <a:buFont typeface="+mj-lt"/>
              <a:buAutoNum type="arabicPeriod"/>
            </a:pPr>
            <a:r>
              <a:rPr lang="en-US" sz="3300" dirty="0" err="1" smtClean="0"/>
              <a:t>Pasal</a:t>
            </a:r>
            <a:r>
              <a:rPr lang="en-US" sz="3300" dirty="0" smtClean="0"/>
              <a:t> </a:t>
            </a:r>
            <a:r>
              <a:rPr lang="en-US" sz="3300" dirty="0"/>
              <a:t>30 (</a:t>
            </a:r>
            <a:r>
              <a:rPr lang="en-US" sz="3300" dirty="0" err="1"/>
              <a:t>Akses</a:t>
            </a:r>
            <a:r>
              <a:rPr lang="en-US" sz="3300" dirty="0"/>
              <a:t> </a:t>
            </a:r>
            <a:r>
              <a:rPr lang="en-US" sz="3300" dirty="0" err="1"/>
              <a:t>Komputer</a:t>
            </a:r>
            <a:r>
              <a:rPr lang="en-US" sz="3300" dirty="0"/>
              <a:t> </a:t>
            </a:r>
            <a:r>
              <a:rPr lang="en-US" sz="3300" dirty="0" err="1"/>
              <a:t>Pihak</a:t>
            </a:r>
            <a:r>
              <a:rPr lang="en-US" sz="3300" dirty="0"/>
              <a:t> Lain </a:t>
            </a:r>
            <a:r>
              <a:rPr lang="en-US" sz="3300" dirty="0" err="1"/>
              <a:t>Tanpa</a:t>
            </a:r>
            <a:r>
              <a:rPr lang="en-US" sz="3300" dirty="0"/>
              <a:t> </a:t>
            </a:r>
            <a:r>
              <a:rPr lang="en-US" sz="3300" dirty="0" err="1"/>
              <a:t>Izin</a:t>
            </a:r>
            <a:r>
              <a:rPr lang="en-US" sz="3300" dirty="0"/>
              <a:t>, Cracking)</a:t>
            </a:r>
            <a:endParaRPr lang="en-US" sz="6500" dirty="0"/>
          </a:p>
          <a:p>
            <a:pPr marL="901700" indent="-363538">
              <a:buFont typeface="+mj-lt"/>
              <a:buAutoNum type="arabicPeriod"/>
            </a:pPr>
            <a:r>
              <a:rPr lang="en-US" sz="3300" dirty="0" err="1" smtClean="0"/>
              <a:t>Pasal</a:t>
            </a:r>
            <a:r>
              <a:rPr lang="en-US" sz="3300" dirty="0" smtClean="0"/>
              <a:t> </a:t>
            </a:r>
            <a:r>
              <a:rPr lang="en-US" sz="3300" dirty="0"/>
              <a:t>31 (</a:t>
            </a:r>
            <a:r>
              <a:rPr lang="en-US" sz="3300" dirty="0" err="1"/>
              <a:t>Penyadapan</a:t>
            </a:r>
            <a:r>
              <a:rPr lang="en-US" sz="3300" dirty="0"/>
              <a:t>, </a:t>
            </a:r>
            <a:r>
              <a:rPr lang="en-US" sz="3300" dirty="0" err="1"/>
              <a:t>Perubahan</a:t>
            </a:r>
            <a:r>
              <a:rPr lang="en-US" sz="3300" dirty="0"/>
              <a:t>, </a:t>
            </a:r>
            <a:r>
              <a:rPr lang="en-US" sz="3300" dirty="0" err="1"/>
              <a:t>Penghilangan</a:t>
            </a:r>
            <a:r>
              <a:rPr lang="en-US" sz="3300" dirty="0"/>
              <a:t> </a:t>
            </a:r>
            <a:r>
              <a:rPr lang="en-US" sz="3300" dirty="0" err="1"/>
              <a:t>Informasi</a:t>
            </a:r>
            <a:r>
              <a:rPr lang="en-US" sz="3300" dirty="0"/>
              <a:t>)</a:t>
            </a:r>
            <a:endParaRPr lang="en-US" sz="6500" dirty="0"/>
          </a:p>
          <a:p>
            <a:pPr marL="901700" indent="-363538">
              <a:buFont typeface="+mj-lt"/>
              <a:buAutoNum type="arabicPeriod"/>
            </a:pPr>
            <a:r>
              <a:rPr lang="en-US" sz="3300" dirty="0" err="1" smtClean="0"/>
              <a:t>Pasal</a:t>
            </a:r>
            <a:r>
              <a:rPr lang="en-US" sz="3300" dirty="0" smtClean="0"/>
              <a:t> </a:t>
            </a:r>
            <a:r>
              <a:rPr lang="en-US" sz="3300" dirty="0"/>
              <a:t>32 (</a:t>
            </a:r>
            <a:r>
              <a:rPr lang="en-US" sz="3300" dirty="0" err="1"/>
              <a:t>Pemindahan</a:t>
            </a:r>
            <a:r>
              <a:rPr lang="en-US" sz="3300" dirty="0"/>
              <a:t>, </a:t>
            </a:r>
            <a:r>
              <a:rPr lang="en-US" sz="3300" dirty="0" err="1"/>
              <a:t>Perusakan</a:t>
            </a:r>
            <a:r>
              <a:rPr lang="en-US" sz="3300" dirty="0"/>
              <a:t> </a:t>
            </a:r>
            <a:r>
              <a:rPr lang="en-US" sz="3300" dirty="0" err="1"/>
              <a:t>dan</a:t>
            </a:r>
            <a:r>
              <a:rPr lang="en-US" sz="3300" dirty="0"/>
              <a:t> </a:t>
            </a:r>
            <a:r>
              <a:rPr lang="en-US" sz="3300" dirty="0" err="1"/>
              <a:t>Membuka</a:t>
            </a:r>
            <a:r>
              <a:rPr lang="en-US" sz="3300" dirty="0"/>
              <a:t> </a:t>
            </a:r>
            <a:r>
              <a:rPr lang="en-US" sz="3300" dirty="0" err="1"/>
              <a:t>Informasi</a:t>
            </a:r>
            <a:r>
              <a:rPr lang="en-US" sz="3300" dirty="0"/>
              <a:t> </a:t>
            </a:r>
            <a:r>
              <a:rPr lang="en-US" sz="3300" dirty="0" err="1"/>
              <a:t>Rahasia</a:t>
            </a:r>
            <a:r>
              <a:rPr lang="en-US" sz="3300" dirty="0"/>
              <a:t>)</a:t>
            </a:r>
            <a:endParaRPr lang="en-US" sz="6500" dirty="0"/>
          </a:p>
          <a:p>
            <a:pPr marL="901700" indent="-363538">
              <a:buFont typeface="+mj-lt"/>
              <a:buAutoNum type="arabicPeriod"/>
            </a:pPr>
            <a:r>
              <a:rPr lang="en-US" sz="3300" dirty="0" err="1" smtClean="0"/>
              <a:t>Pasal</a:t>
            </a:r>
            <a:r>
              <a:rPr lang="en-US" sz="3300" dirty="0" smtClean="0"/>
              <a:t> </a:t>
            </a:r>
            <a:r>
              <a:rPr lang="en-US" sz="3300" dirty="0"/>
              <a:t>33 (Virus?, </a:t>
            </a:r>
            <a:r>
              <a:rPr lang="en-US" sz="3300" dirty="0" err="1"/>
              <a:t>Membuat</a:t>
            </a:r>
            <a:r>
              <a:rPr lang="en-US" sz="3300" dirty="0"/>
              <a:t> </a:t>
            </a:r>
            <a:r>
              <a:rPr lang="en-US" sz="3300" dirty="0" err="1"/>
              <a:t>Sistem</a:t>
            </a:r>
            <a:r>
              <a:rPr lang="en-US" sz="3300" dirty="0"/>
              <a:t> </a:t>
            </a:r>
            <a:r>
              <a:rPr lang="en-US" sz="3300" dirty="0" err="1"/>
              <a:t>Tidak</a:t>
            </a:r>
            <a:r>
              <a:rPr lang="en-US" sz="3300" dirty="0"/>
              <a:t> </a:t>
            </a:r>
            <a:r>
              <a:rPr lang="en-US" sz="3300" dirty="0" err="1"/>
              <a:t>Bekerja</a:t>
            </a:r>
            <a:r>
              <a:rPr lang="en-US" sz="3300" dirty="0"/>
              <a:t> (DOS?))</a:t>
            </a:r>
            <a:endParaRPr lang="en-US" sz="6500" dirty="0"/>
          </a:p>
          <a:p>
            <a:pPr marL="901700" indent="-363538">
              <a:buFont typeface="+mj-lt"/>
              <a:buAutoNum type="arabicPeriod"/>
            </a:pPr>
            <a:r>
              <a:rPr lang="en-US" sz="3300" dirty="0" err="1" smtClean="0"/>
              <a:t>Pasal</a:t>
            </a:r>
            <a:r>
              <a:rPr lang="en-US" sz="3300" dirty="0" smtClean="0"/>
              <a:t> </a:t>
            </a:r>
            <a:r>
              <a:rPr lang="en-US" sz="3300" dirty="0"/>
              <a:t>35 (</a:t>
            </a:r>
            <a:r>
              <a:rPr lang="en-US" sz="3300" dirty="0" err="1"/>
              <a:t>Menjadikan</a:t>
            </a:r>
            <a:r>
              <a:rPr lang="en-US" sz="3300" dirty="0"/>
              <a:t> </a:t>
            </a:r>
            <a:r>
              <a:rPr lang="en-US" sz="3300" dirty="0" err="1"/>
              <a:t>Seolah</a:t>
            </a:r>
            <a:r>
              <a:rPr lang="en-US" sz="3300" dirty="0"/>
              <a:t> </a:t>
            </a:r>
            <a:r>
              <a:rPr lang="en-US" sz="3300" dirty="0" err="1"/>
              <a:t>Dokumen</a:t>
            </a:r>
            <a:r>
              <a:rPr lang="en-US" sz="3300" dirty="0"/>
              <a:t> </a:t>
            </a:r>
            <a:r>
              <a:rPr lang="en-US" sz="3300" dirty="0" err="1"/>
              <a:t>Otentik</a:t>
            </a:r>
            <a:r>
              <a:rPr lang="en-US" sz="3300" dirty="0"/>
              <a:t> (</a:t>
            </a:r>
            <a:r>
              <a:rPr lang="en-US" sz="3300" dirty="0" err="1"/>
              <a:t>phising</a:t>
            </a:r>
            <a:r>
              <a:rPr lang="en-US" sz="3300" dirty="0" smtClean="0"/>
              <a:t>?))</a:t>
            </a:r>
            <a:endParaRPr lang="en-US" sz="6500" dirty="0"/>
          </a:p>
        </p:txBody>
      </p:sp>
    </p:spTree>
    <p:extLst>
      <p:ext uri="{BB962C8B-B14F-4D97-AF65-F5344CB8AC3E}">
        <p14:creationId xmlns:p14="http://schemas.microsoft.com/office/powerpoint/2010/main" val="185345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229600" cy="1066800"/>
          </a:xfrm>
        </p:spPr>
        <p:txBody>
          <a:bodyPr/>
          <a:lstStyle/>
          <a:p>
            <a:r>
              <a:rPr lang="en-US" dirty="0" smtClean="0"/>
              <a:t>Cyber Law di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472608"/>
          </a:xfrm>
        </p:spPr>
        <p:txBody>
          <a:bodyPr>
            <a:normAutofit/>
          </a:bodyPr>
          <a:lstStyle/>
          <a:p>
            <a:pPr marL="538163" indent="-428625"/>
            <a:r>
              <a:rPr lang="en-US" sz="3200" dirty="0" smtClean="0"/>
              <a:t>Singapore</a:t>
            </a:r>
          </a:p>
          <a:p>
            <a:pPr lvl="1"/>
            <a:r>
              <a:rPr lang="en-US" sz="2800" dirty="0" smtClean="0"/>
              <a:t>The Electronic Transaction Act (ETA)</a:t>
            </a:r>
          </a:p>
          <a:p>
            <a:pPr marL="538162" indent="0">
              <a:buNone/>
            </a:pP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menciptakan</a:t>
            </a:r>
            <a:r>
              <a:rPr lang="en-US" sz="2000" dirty="0"/>
              <a:t> </a:t>
            </a:r>
            <a:r>
              <a:rPr lang="en-US" sz="2000" dirty="0" err="1"/>
              <a:t>kerangka</a:t>
            </a:r>
            <a:r>
              <a:rPr lang="en-US" sz="2000" dirty="0"/>
              <a:t> yang </a:t>
            </a:r>
            <a:r>
              <a:rPr lang="en-US" sz="2000" dirty="0" err="1"/>
              <a:t>sah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undang-undang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transaksi</a:t>
            </a:r>
            <a:r>
              <a:rPr lang="en-US" sz="2000" dirty="0"/>
              <a:t> </a:t>
            </a:r>
            <a:r>
              <a:rPr lang="en-US" sz="2000" dirty="0" err="1"/>
              <a:t>perdagangan</a:t>
            </a:r>
            <a:r>
              <a:rPr lang="en-US" sz="2000" dirty="0"/>
              <a:t> </a:t>
            </a:r>
            <a:r>
              <a:rPr lang="en-US" sz="2000" dirty="0" err="1"/>
              <a:t>elektronik</a:t>
            </a:r>
            <a:r>
              <a:rPr lang="en-US" sz="2000" dirty="0"/>
              <a:t> di Singapore yang </a:t>
            </a:r>
            <a:r>
              <a:rPr lang="en-US" sz="2000" dirty="0" err="1"/>
              <a:t>memungkinkan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Menteri</a:t>
            </a:r>
            <a:r>
              <a:rPr lang="en-US" sz="2000" dirty="0"/>
              <a:t> </a:t>
            </a:r>
            <a:r>
              <a:rPr lang="en-US" sz="2000" dirty="0" err="1"/>
              <a:t>Komunikasi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Kesenian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perijinan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otoritas</a:t>
            </a:r>
            <a:r>
              <a:rPr lang="en-US" sz="2000" dirty="0"/>
              <a:t> </a:t>
            </a:r>
            <a:r>
              <a:rPr lang="en-US" sz="2000" dirty="0" err="1"/>
              <a:t>sertifikasi</a:t>
            </a:r>
            <a:r>
              <a:rPr lang="en-US" sz="2000" dirty="0"/>
              <a:t> di Singapura</a:t>
            </a:r>
            <a:r>
              <a:rPr lang="en-US" sz="2000" dirty="0" smtClean="0"/>
              <a:t>.</a:t>
            </a:r>
          </a:p>
          <a:p>
            <a:pPr marL="712788" indent="-176213">
              <a:buFont typeface="+mj-lt"/>
              <a:buAutoNum type="arabicPeriod"/>
            </a:pPr>
            <a:r>
              <a:rPr lang="en-US" sz="2000" dirty="0"/>
              <a:t>	</a:t>
            </a:r>
            <a:r>
              <a:rPr lang="en-US" sz="2000" dirty="0" err="1" smtClean="0"/>
              <a:t>kontrak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endParaRPr lang="en-US" sz="2000" dirty="0" smtClean="0"/>
          </a:p>
          <a:p>
            <a:pPr marL="712788" indent="-176213">
              <a:buFont typeface="+mj-lt"/>
              <a:buAutoNum type="arabicPeriod"/>
            </a:pPr>
            <a:r>
              <a:rPr lang="en-US" sz="2000" dirty="0"/>
              <a:t>	</a:t>
            </a:r>
            <a:r>
              <a:rPr lang="en-US" sz="2000" dirty="0" err="1" smtClean="0"/>
              <a:t>kewajiban</a:t>
            </a:r>
            <a:r>
              <a:rPr lang="en-US" sz="2000" dirty="0" smtClean="0"/>
              <a:t> </a:t>
            </a:r>
            <a:r>
              <a:rPr lang="en-US" sz="2000" dirty="0" err="1" smtClean="0"/>
              <a:t>penyedia</a:t>
            </a:r>
            <a:r>
              <a:rPr lang="en-US" sz="2000" dirty="0" smtClean="0"/>
              <a:t> </a:t>
            </a:r>
            <a:r>
              <a:rPr lang="en-US" sz="2000" dirty="0" err="1" smtClean="0"/>
              <a:t>jasa</a:t>
            </a:r>
            <a:r>
              <a:rPr lang="en-US" sz="2000" dirty="0" smtClean="0"/>
              <a:t> </a:t>
            </a:r>
            <a:r>
              <a:rPr lang="en-US" sz="2000" dirty="0" err="1" smtClean="0"/>
              <a:t>jaringan</a:t>
            </a:r>
            <a:endParaRPr lang="en-US" sz="2000" dirty="0" smtClean="0"/>
          </a:p>
          <a:p>
            <a:pPr marL="712788" indent="-176213">
              <a:buFont typeface="+mj-lt"/>
              <a:buAutoNum type="arabicPeriod"/>
            </a:pPr>
            <a:r>
              <a:rPr lang="en-US" sz="2000" dirty="0"/>
              <a:t>	</a:t>
            </a:r>
            <a:r>
              <a:rPr lang="en-US" sz="2000" dirty="0" err="1" smtClean="0"/>
              <a:t>tandatangan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elektronik</a:t>
            </a:r>
            <a:endParaRPr lang="en-US" sz="2000" dirty="0" smtClean="0"/>
          </a:p>
          <a:p>
            <a:pPr marL="712788" indent="-176213">
              <a:buFont typeface="+mj-lt"/>
              <a:buAutoNum type="arabicPeriod"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privasi</a:t>
            </a:r>
            <a:r>
              <a:rPr lang="en-US" sz="2000" dirty="0" smtClean="0"/>
              <a:t>, cyber crime, spam, </a:t>
            </a:r>
            <a:r>
              <a:rPr lang="en-US" sz="2000" dirty="0" err="1" smtClean="0"/>
              <a:t>muatan</a:t>
            </a:r>
            <a:r>
              <a:rPr lang="en-US" sz="2000" dirty="0" smtClean="0"/>
              <a:t> online</a:t>
            </a:r>
            <a:r>
              <a:rPr lang="en-US" sz="2000" smtClean="0"/>
              <a:t>, copyright</a:t>
            </a:r>
            <a:endParaRPr lang="en-US" sz="6500" dirty="0"/>
          </a:p>
        </p:txBody>
      </p:sp>
    </p:spTree>
    <p:extLst>
      <p:ext uri="{BB962C8B-B14F-4D97-AF65-F5344CB8AC3E}">
        <p14:creationId xmlns:p14="http://schemas.microsoft.com/office/powerpoint/2010/main" val="1966087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8115</TotalTime>
  <Words>291</Words>
  <Application>Microsoft Office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Georgia</vt:lpstr>
      <vt:lpstr>Trebuchet MS</vt:lpstr>
      <vt:lpstr>Wingdings 2</vt:lpstr>
      <vt:lpstr>Urban</vt:lpstr>
      <vt:lpstr>Etika Profesi</vt:lpstr>
      <vt:lpstr>Pengertian </vt:lpstr>
      <vt:lpstr>Cyber Law di beberapa negara</vt:lpstr>
      <vt:lpstr>Cyber Law di beberapa negara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HP</cp:lastModifiedBy>
  <cp:revision>581</cp:revision>
  <dcterms:created xsi:type="dcterms:W3CDTF">2011-09-16T02:11:44Z</dcterms:created>
  <dcterms:modified xsi:type="dcterms:W3CDTF">2018-09-26T06:29:31Z</dcterms:modified>
</cp:coreProperties>
</file>