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3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3333" autoAdjust="0"/>
  </p:normalViewPr>
  <p:slideViewPr>
    <p:cSldViewPr>
      <p:cViewPr varScale="1">
        <p:scale>
          <a:sx n="71" d="100"/>
          <a:sy n="71" d="100"/>
        </p:scale>
        <p:origin x="11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00CA3E-6D09-4C2D-A5E3-15331DB8291B}" type="doc">
      <dgm:prSet loTypeId="urn:microsoft.com/office/officeart/2005/8/layout/chart3" loCatId="cycle" qsTypeId="urn:microsoft.com/office/officeart/2005/8/quickstyle/3d1" qsCatId="3D" csTypeId="urn:microsoft.com/office/officeart/2005/8/colors/colorful5" csCatId="colorful" phldr="1"/>
      <dgm:spPr/>
    </dgm:pt>
    <dgm:pt modelId="{F68F9F0B-528D-42AC-994F-652EBA47FCE7}">
      <dgm:prSet phldrT="[Text]" custT="1"/>
      <dgm:spPr/>
      <dgm:t>
        <a:bodyPr/>
        <a:lstStyle/>
        <a:p>
          <a:r>
            <a:rPr lang="en-US" sz="1800" b="1" dirty="0" err="1" smtClean="0">
              <a:latin typeface="Agency FB" panose="020B0503020202020204" pitchFamily="34" charset="0"/>
            </a:rPr>
            <a:t>Etika</a:t>
          </a:r>
          <a:endParaRPr lang="en-US" sz="1800" b="1" dirty="0">
            <a:latin typeface="Agency FB" panose="020B0503020202020204" pitchFamily="34" charset="0"/>
          </a:endParaRPr>
        </a:p>
      </dgm:t>
    </dgm:pt>
    <dgm:pt modelId="{FAAA03C4-0500-49CA-BCCD-F684E0C8C480}" type="parTrans" cxnId="{7E5321AB-B1CA-4AEA-85DF-B7CF7EE7BD11}">
      <dgm:prSet/>
      <dgm:spPr/>
      <dgm:t>
        <a:bodyPr/>
        <a:lstStyle/>
        <a:p>
          <a:endParaRPr lang="en-US"/>
        </a:p>
      </dgm:t>
    </dgm:pt>
    <dgm:pt modelId="{CB8BE193-C8B8-4AE2-A165-9DE7A7F15922}" type="sibTrans" cxnId="{7E5321AB-B1CA-4AEA-85DF-B7CF7EE7BD11}">
      <dgm:prSet/>
      <dgm:spPr/>
      <dgm:t>
        <a:bodyPr/>
        <a:lstStyle/>
        <a:p>
          <a:endParaRPr lang="en-US"/>
        </a:p>
      </dgm:t>
    </dgm:pt>
    <dgm:pt modelId="{79E9BA98-1755-4DAA-B3FE-C44C4D939AE3}">
      <dgm:prSet phldrT="[Text]" custT="1"/>
      <dgm:spPr/>
      <dgm:t>
        <a:bodyPr/>
        <a:lstStyle/>
        <a:p>
          <a:r>
            <a:rPr lang="en-US" sz="1800" b="1" dirty="0" err="1" smtClean="0">
              <a:latin typeface="Agency FB" panose="020B0503020202020204" pitchFamily="34" charset="0"/>
            </a:rPr>
            <a:t>Profesi</a:t>
          </a:r>
          <a:endParaRPr lang="en-US" sz="1800" b="1" dirty="0">
            <a:latin typeface="Agency FB" panose="020B0503020202020204" pitchFamily="34" charset="0"/>
          </a:endParaRPr>
        </a:p>
      </dgm:t>
    </dgm:pt>
    <dgm:pt modelId="{0D46AA2A-614A-4711-A7DC-B8E96619A97E}" type="parTrans" cxnId="{21861EE0-72D8-4AF9-929C-16452488CECF}">
      <dgm:prSet/>
      <dgm:spPr/>
      <dgm:t>
        <a:bodyPr/>
        <a:lstStyle/>
        <a:p>
          <a:endParaRPr lang="en-US"/>
        </a:p>
      </dgm:t>
    </dgm:pt>
    <dgm:pt modelId="{B41CCA98-5C48-4704-A5A4-A574E8DBFC0D}" type="sibTrans" cxnId="{21861EE0-72D8-4AF9-929C-16452488CECF}">
      <dgm:prSet/>
      <dgm:spPr/>
      <dgm:t>
        <a:bodyPr/>
        <a:lstStyle/>
        <a:p>
          <a:endParaRPr lang="en-US"/>
        </a:p>
      </dgm:t>
    </dgm:pt>
    <dgm:pt modelId="{4E75437D-2781-4829-95C6-848010BAA7B4}">
      <dgm:prSet phldrT="[Text]" custT="1"/>
      <dgm:spPr/>
      <dgm:t>
        <a:bodyPr vert="horz"/>
        <a:lstStyle/>
        <a:p>
          <a:pPr marL="0" indent="0"/>
          <a:r>
            <a:rPr lang="en-US" sz="1700" b="1" dirty="0" err="1" smtClean="0">
              <a:latin typeface="Agency FB" panose="020B0503020202020204" pitchFamily="34" charset="0"/>
            </a:rPr>
            <a:t>Profesionalisme</a:t>
          </a:r>
          <a:endParaRPr lang="en-US" sz="1700" b="1" dirty="0">
            <a:latin typeface="Agency FB" panose="020B0503020202020204" pitchFamily="34" charset="0"/>
          </a:endParaRPr>
        </a:p>
      </dgm:t>
    </dgm:pt>
    <dgm:pt modelId="{9D505680-9424-49F0-93C5-F4EAE5155439}" type="parTrans" cxnId="{7D68C85E-2FA8-449F-B9AA-74921D267D30}">
      <dgm:prSet/>
      <dgm:spPr/>
      <dgm:t>
        <a:bodyPr/>
        <a:lstStyle/>
        <a:p>
          <a:endParaRPr lang="en-US"/>
        </a:p>
      </dgm:t>
    </dgm:pt>
    <dgm:pt modelId="{8B7E3FC7-7E53-4575-B058-AE33A06021B4}" type="sibTrans" cxnId="{7D68C85E-2FA8-449F-B9AA-74921D267D30}">
      <dgm:prSet/>
      <dgm:spPr/>
      <dgm:t>
        <a:bodyPr/>
        <a:lstStyle/>
        <a:p>
          <a:endParaRPr lang="en-US"/>
        </a:p>
      </dgm:t>
    </dgm:pt>
    <dgm:pt modelId="{E235A974-A38D-48C5-B9DD-5B77ACF43BC1}" type="pres">
      <dgm:prSet presAssocID="{6600CA3E-6D09-4C2D-A5E3-15331DB8291B}" presName="compositeShape" presStyleCnt="0">
        <dgm:presLayoutVars>
          <dgm:chMax val="7"/>
          <dgm:dir/>
          <dgm:resizeHandles val="exact"/>
        </dgm:presLayoutVars>
      </dgm:prSet>
      <dgm:spPr/>
    </dgm:pt>
    <dgm:pt modelId="{D6CCB211-162C-4F4B-8B0D-6C2959868D2E}" type="pres">
      <dgm:prSet presAssocID="{6600CA3E-6D09-4C2D-A5E3-15331DB8291B}" presName="wedge1" presStyleLbl="node1" presStyleIdx="0" presStyleCnt="3"/>
      <dgm:spPr/>
      <dgm:t>
        <a:bodyPr/>
        <a:lstStyle/>
        <a:p>
          <a:endParaRPr lang="en-US"/>
        </a:p>
      </dgm:t>
    </dgm:pt>
    <dgm:pt modelId="{107746AC-FAE2-438B-B88B-B09276084A1A}" type="pres">
      <dgm:prSet presAssocID="{6600CA3E-6D09-4C2D-A5E3-15331DB8291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56F23C-C8F0-461B-B1FB-769A5D3C20D3}" type="pres">
      <dgm:prSet presAssocID="{6600CA3E-6D09-4C2D-A5E3-15331DB8291B}" presName="wedge2" presStyleLbl="node1" presStyleIdx="1" presStyleCnt="3"/>
      <dgm:spPr/>
      <dgm:t>
        <a:bodyPr/>
        <a:lstStyle/>
        <a:p>
          <a:endParaRPr lang="en-US"/>
        </a:p>
      </dgm:t>
    </dgm:pt>
    <dgm:pt modelId="{7911A5BF-1FA1-4A06-9C95-D4D0BD9E81E1}" type="pres">
      <dgm:prSet presAssocID="{6600CA3E-6D09-4C2D-A5E3-15331DB8291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5BED48-2715-4FAA-BFB0-08DE96C31495}" type="pres">
      <dgm:prSet presAssocID="{6600CA3E-6D09-4C2D-A5E3-15331DB8291B}" presName="wedge3" presStyleLbl="node1" presStyleIdx="2" presStyleCnt="3"/>
      <dgm:spPr/>
      <dgm:t>
        <a:bodyPr/>
        <a:lstStyle/>
        <a:p>
          <a:endParaRPr lang="en-US"/>
        </a:p>
      </dgm:t>
    </dgm:pt>
    <dgm:pt modelId="{2747E73F-D2E3-447A-A278-BDD34AADA454}" type="pres">
      <dgm:prSet presAssocID="{6600CA3E-6D09-4C2D-A5E3-15331DB8291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CA5591-C389-4786-A361-C9C889272070}" type="presOf" srcId="{F68F9F0B-528D-42AC-994F-652EBA47FCE7}" destId="{D6CCB211-162C-4F4B-8B0D-6C2959868D2E}" srcOrd="0" destOrd="0" presId="urn:microsoft.com/office/officeart/2005/8/layout/chart3"/>
    <dgm:cxn modelId="{DDFA0471-EA17-4EC0-9D5C-69CDFEE1E8A3}" type="presOf" srcId="{6600CA3E-6D09-4C2D-A5E3-15331DB8291B}" destId="{E235A974-A38D-48C5-B9DD-5B77ACF43BC1}" srcOrd="0" destOrd="0" presId="urn:microsoft.com/office/officeart/2005/8/layout/chart3"/>
    <dgm:cxn modelId="{DE3EFD08-14C2-4630-9BA4-D320BF17368E}" type="presOf" srcId="{4E75437D-2781-4829-95C6-848010BAA7B4}" destId="{2747E73F-D2E3-447A-A278-BDD34AADA454}" srcOrd="1" destOrd="0" presId="urn:microsoft.com/office/officeart/2005/8/layout/chart3"/>
    <dgm:cxn modelId="{20C7DFB4-444E-4B72-AF96-4E8067363133}" type="presOf" srcId="{F68F9F0B-528D-42AC-994F-652EBA47FCE7}" destId="{107746AC-FAE2-438B-B88B-B09276084A1A}" srcOrd="1" destOrd="0" presId="urn:microsoft.com/office/officeart/2005/8/layout/chart3"/>
    <dgm:cxn modelId="{C26AB5BD-6481-43ED-A0C5-98E47B605660}" type="presOf" srcId="{79E9BA98-1755-4DAA-B3FE-C44C4D939AE3}" destId="{7911A5BF-1FA1-4A06-9C95-D4D0BD9E81E1}" srcOrd="1" destOrd="0" presId="urn:microsoft.com/office/officeart/2005/8/layout/chart3"/>
    <dgm:cxn modelId="{7D68C85E-2FA8-449F-B9AA-74921D267D30}" srcId="{6600CA3E-6D09-4C2D-A5E3-15331DB8291B}" destId="{4E75437D-2781-4829-95C6-848010BAA7B4}" srcOrd="2" destOrd="0" parTransId="{9D505680-9424-49F0-93C5-F4EAE5155439}" sibTransId="{8B7E3FC7-7E53-4575-B058-AE33A06021B4}"/>
    <dgm:cxn modelId="{7E5321AB-B1CA-4AEA-85DF-B7CF7EE7BD11}" srcId="{6600CA3E-6D09-4C2D-A5E3-15331DB8291B}" destId="{F68F9F0B-528D-42AC-994F-652EBA47FCE7}" srcOrd="0" destOrd="0" parTransId="{FAAA03C4-0500-49CA-BCCD-F684E0C8C480}" sibTransId="{CB8BE193-C8B8-4AE2-A165-9DE7A7F15922}"/>
    <dgm:cxn modelId="{785A1930-4739-443F-B095-006DD3271277}" type="presOf" srcId="{79E9BA98-1755-4DAA-B3FE-C44C4D939AE3}" destId="{E656F23C-C8F0-461B-B1FB-769A5D3C20D3}" srcOrd="0" destOrd="0" presId="urn:microsoft.com/office/officeart/2005/8/layout/chart3"/>
    <dgm:cxn modelId="{21861EE0-72D8-4AF9-929C-16452488CECF}" srcId="{6600CA3E-6D09-4C2D-A5E3-15331DB8291B}" destId="{79E9BA98-1755-4DAA-B3FE-C44C4D939AE3}" srcOrd="1" destOrd="0" parTransId="{0D46AA2A-614A-4711-A7DC-B8E96619A97E}" sibTransId="{B41CCA98-5C48-4704-A5A4-A574E8DBFC0D}"/>
    <dgm:cxn modelId="{0922DBB2-600A-4F82-B0EE-CE9731C4069E}" type="presOf" srcId="{4E75437D-2781-4829-95C6-848010BAA7B4}" destId="{DB5BED48-2715-4FAA-BFB0-08DE96C31495}" srcOrd="0" destOrd="0" presId="urn:microsoft.com/office/officeart/2005/8/layout/chart3"/>
    <dgm:cxn modelId="{5263C6A8-ADF9-49B6-907C-A45015E12828}" type="presParOf" srcId="{E235A974-A38D-48C5-B9DD-5B77ACF43BC1}" destId="{D6CCB211-162C-4F4B-8B0D-6C2959868D2E}" srcOrd="0" destOrd="0" presId="urn:microsoft.com/office/officeart/2005/8/layout/chart3"/>
    <dgm:cxn modelId="{BDA14BA0-6458-43A8-9422-EC9A4D35371D}" type="presParOf" srcId="{E235A974-A38D-48C5-B9DD-5B77ACF43BC1}" destId="{107746AC-FAE2-438B-B88B-B09276084A1A}" srcOrd="1" destOrd="0" presId="urn:microsoft.com/office/officeart/2005/8/layout/chart3"/>
    <dgm:cxn modelId="{A7F41667-266C-4BFF-8FE6-470169B50C98}" type="presParOf" srcId="{E235A974-A38D-48C5-B9DD-5B77ACF43BC1}" destId="{E656F23C-C8F0-461B-B1FB-769A5D3C20D3}" srcOrd="2" destOrd="0" presId="urn:microsoft.com/office/officeart/2005/8/layout/chart3"/>
    <dgm:cxn modelId="{4026918C-9151-43C1-8799-CAE221552A57}" type="presParOf" srcId="{E235A974-A38D-48C5-B9DD-5B77ACF43BC1}" destId="{7911A5BF-1FA1-4A06-9C95-D4D0BD9E81E1}" srcOrd="3" destOrd="0" presId="urn:microsoft.com/office/officeart/2005/8/layout/chart3"/>
    <dgm:cxn modelId="{619A363A-A10E-4365-8730-EA78AB93BB10}" type="presParOf" srcId="{E235A974-A38D-48C5-B9DD-5B77ACF43BC1}" destId="{DB5BED48-2715-4FAA-BFB0-08DE96C31495}" srcOrd="4" destOrd="0" presId="urn:microsoft.com/office/officeart/2005/8/layout/chart3"/>
    <dgm:cxn modelId="{BDC98282-3174-4DBF-A003-A337FDFA5F2E}" type="presParOf" srcId="{E235A974-A38D-48C5-B9DD-5B77ACF43BC1}" destId="{2747E73F-D2E3-447A-A278-BDD34AADA454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2C0525-D096-449F-B4F7-C78C2C0F0DB1}" type="doc">
      <dgm:prSet loTypeId="urn:microsoft.com/office/officeart/2005/8/layout/matrix2" loCatId="matrix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FFC457E-6C31-42D8-8644-F19C6B32BAFB}">
      <dgm:prSet phldrT="[Text]"/>
      <dgm:spPr/>
      <dgm:t>
        <a:bodyPr/>
        <a:lstStyle/>
        <a:p>
          <a:r>
            <a:rPr lang="en-US" dirty="0" err="1" smtClean="0"/>
            <a:t>Nilai</a:t>
          </a:r>
          <a:endParaRPr lang="en-US" dirty="0"/>
        </a:p>
      </dgm:t>
    </dgm:pt>
    <dgm:pt modelId="{60DD15F5-B50D-4134-95B6-AC28ACE13BC6}" type="parTrans" cxnId="{FF7E39AF-5B15-4028-B99E-8CE28FE97B56}">
      <dgm:prSet/>
      <dgm:spPr/>
      <dgm:t>
        <a:bodyPr/>
        <a:lstStyle/>
        <a:p>
          <a:endParaRPr lang="en-US"/>
        </a:p>
      </dgm:t>
    </dgm:pt>
    <dgm:pt modelId="{5BBE80F1-5C45-4961-851D-4A4CCBBA4E57}" type="sibTrans" cxnId="{FF7E39AF-5B15-4028-B99E-8CE28FE97B56}">
      <dgm:prSet/>
      <dgm:spPr/>
      <dgm:t>
        <a:bodyPr/>
        <a:lstStyle/>
        <a:p>
          <a:endParaRPr lang="en-US"/>
        </a:p>
      </dgm:t>
    </dgm:pt>
    <dgm:pt modelId="{EC66D370-57A0-4180-816C-65125462803D}">
      <dgm:prSet phldrT="[Text]"/>
      <dgm:spPr/>
      <dgm:t>
        <a:bodyPr/>
        <a:lstStyle/>
        <a:p>
          <a:r>
            <a:rPr lang="en-US" dirty="0" smtClean="0"/>
            <a:t>Norma</a:t>
          </a:r>
          <a:endParaRPr lang="en-US" dirty="0"/>
        </a:p>
      </dgm:t>
    </dgm:pt>
    <dgm:pt modelId="{6581356E-A215-434F-9859-A383F3D99BC5}" type="parTrans" cxnId="{7DC46F3E-57DB-4EFF-BA3D-DCEE8708E3CD}">
      <dgm:prSet/>
      <dgm:spPr/>
      <dgm:t>
        <a:bodyPr/>
        <a:lstStyle/>
        <a:p>
          <a:endParaRPr lang="en-US"/>
        </a:p>
      </dgm:t>
    </dgm:pt>
    <dgm:pt modelId="{F5489EEE-DED7-49F5-A00D-EE0485ACA008}" type="sibTrans" cxnId="{7DC46F3E-57DB-4EFF-BA3D-DCEE8708E3CD}">
      <dgm:prSet/>
      <dgm:spPr/>
      <dgm:t>
        <a:bodyPr/>
        <a:lstStyle/>
        <a:p>
          <a:endParaRPr lang="en-US"/>
        </a:p>
      </dgm:t>
    </dgm:pt>
    <dgm:pt modelId="{AB0CFD59-6F6C-4609-9252-56AC5A7B7C16}">
      <dgm:prSet phldrT="[Text]"/>
      <dgm:spPr/>
      <dgm:t>
        <a:bodyPr/>
        <a:lstStyle/>
        <a:p>
          <a:r>
            <a:rPr lang="en-US" dirty="0" err="1" smtClean="0"/>
            <a:t>Situasi</a:t>
          </a:r>
          <a:endParaRPr lang="en-US" dirty="0"/>
        </a:p>
      </dgm:t>
    </dgm:pt>
    <dgm:pt modelId="{50FC0532-71BB-4466-8D6D-425D52761A18}" type="parTrans" cxnId="{D5F32A98-C2ED-444C-B7CB-254CE2911712}">
      <dgm:prSet/>
      <dgm:spPr/>
      <dgm:t>
        <a:bodyPr/>
        <a:lstStyle/>
        <a:p>
          <a:endParaRPr lang="en-US"/>
        </a:p>
      </dgm:t>
    </dgm:pt>
    <dgm:pt modelId="{255336F2-F0EF-4642-943B-8E44EFBD5C47}" type="sibTrans" cxnId="{D5F32A98-C2ED-444C-B7CB-254CE2911712}">
      <dgm:prSet/>
      <dgm:spPr/>
      <dgm:t>
        <a:bodyPr/>
        <a:lstStyle/>
        <a:p>
          <a:endParaRPr lang="en-US"/>
        </a:p>
      </dgm:t>
    </dgm:pt>
    <dgm:pt modelId="{B54E989F-83FB-4EF5-AB0B-C21F848ACFF0}">
      <dgm:prSet phldrT="[Text]"/>
      <dgm:spPr/>
      <dgm:t>
        <a:bodyPr/>
        <a:lstStyle/>
        <a:p>
          <a:r>
            <a:rPr lang="en-US" dirty="0" err="1" smtClean="0"/>
            <a:t>Objek</a:t>
          </a:r>
          <a:endParaRPr lang="en-US" dirty="0"/>
        </a:p>
      </dgm:t>
    </dgm:pt>
    <dgm:pt modelId="{EB1197EE-0EDA-4FCE-AC4D-4AECCBEB12CD}" type="parTrans" cxnId="{36FAEDF5-408D-420D-A3D2-E9E6B6702EFC}">
      <dgm:prSet/>
      <dgm:spPr/>
      <dgm:t>
        <a:bodyPr/>
        <a:lstStyle/>
        <a:p>
          <a:endParaRPr lang="en-US"/>
        </a:p>
      </dgm:t>
    </dgm:pt>
    <dgm:pt modelId="{B1305ED4-453D-4D23-A7E1-B8265C7CE106}" type="sibTrans" cxnId="{36FAEDF5-408D-420D-A3D2-E9E6B6702EFC}">
      <dgm:prSet/>
      <dgm:spPr/>
      <dgm:t>
        <a:bodyPr/>
        <a:lstStyle/>
        <a:p>
          <a:endParaRPr lang="en-US"/>
        </a:p>
      </dgm:t>
    </dgm:pt>
    <dgm:pt modelId="{F51B6538-B4B6-43CF-8844-AE327619B90F}" type="pres">
      <dgm:prSet presAssocID="{022C0525-D096-449F-B4F7-C78C2C0F0DB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742C98-A1C0-48DA-8E14-00E2111C728F}" type="pres">
      <dgm:prSet presAssocID="{022C0525-D096-449F-B4F7-C78C2C0F0DB1}" presName="axisShape" presStyleLbl="bgShp" presStyleIdx="0" presStyleCnt="1"/>
      <dgm:spPr/>
    </dgm:pt>
    <dgm:pt modelId="{C4ED13B3-92E4-4CA6-BB8A-2D5CD975AA95}" type="pres">
      <dgm:prSet presAssocID="{022C0525-D096-449F-B4F7-C78C2C0F0DB1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A5603A-68E6-44DD-8803-E88ABC5CF027}" type="pres">
      <dgm:prSet presAssocID="{022C0525-D096-449F-B4F7-C78C2C0F0DB1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433F87-E61A-485A-93EC-A0301CCAA176}" type="pres">
      <dgm:prSet presAssocID="{022C0525-D096-449F-B4F7-C78C2C0F0DB1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DE5809-B806-4904-A79F-FC7315C1B590}" type="pres">
      <dgm:prSet presAssocID="{022C0525-D096-449F-B4F7-C78C2C0F0DB1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F4B2D5-88B5-40D7-84F1-8DA681C68A6F}" type="presOf" srcId="{EC66D370-57A0-4180-816C-65125462803D}" destId="{62A5603A-68E6-44DD-8803-E88ABC5CF027}" srcOrd="0" destOrd="0" presId="urn:microsoft.com/office/officeart/2005/8/layout/matrix2"/>
    <dgm:cxn modelId="{7DC46F3E-57DB-4EFF-BA3D-DCEE8708E3CD}" srcId="{022C0525-D096-449F-B4F7-C78C2C0F0DB1}" destId="{EC66D370-57A0-4180-816C-65125462803D}" srcOrd="1" destOrd="0" parTransId="{6581356E-A215-434F-9859-A383F3D99BC5}" sibTransId="{F5489EEE-DED7-49F5-A00D-EE0485ACA008}"/>
    <dgm:cxn modelId="{5FD4E8C8-9575-46B8-ADDE-36D5626A2C3D}" type="presOf" srcId="{B54E989F-83FB-4EF5-AB0B-C21F848ACFF0}" destId="{29DE5809-B806-4904-A79F-FC7315C1B590}" srcOrd="0" destOrd="0" presId="urn:microsoft.com/office/officeart/2005/8/layout/matrix2"/>
    <dgm:cxn modelId="{D8985F4C-98F7-480A-A5EF-DCCF02F4E044}" type="presOf" srcId="{022C0525-D096-449F-B4F7-C78C2C0F0DB1}" destId="{F51B6538-B4B6-43CF-8844-AE327619B90F}" srcOrd="0" destOrd="0" presId="urn:microsoft.com/office/officeart/2005/8/layout/matrix2"/>
    <dgm:cxn modelId="{36FAEDF5-408D-420D-A3D2-E9E6B6702EFC}" srcId="{022C0525-D096-449F-B4F7-C78C2C0F0DB1}" destId="{B54E989F-83FB-4EF5-AB0B-C21F848ACFF0}" srcOrd="3" destOrd="0" parTransId="{EB1197EE-0EDA-4FCE-AC4D-4AECCBEB12CD}" sibTransId="{B1305ED4-453D-4D23-A7E1-B8265C7CE106}"/>
    <dgm:cxn modelId="{D5F32A98-C2ED-444C-B7CB-254CE2911712}" srcId="{022C0525-D096-449F-B4F7-C78C2C0F0DB1}" destId="{AB0CFD59-6F6C-4609-9252-56AC5A7B7C16}" srcOrd="2" destOrd="0" parTransId="{50FC0532-71BB-4466-8D6D-425D52761A18}" sibTransId="{255336F2-F0EF-4642-943B-8E44EFBD5C47}"/>
    <dgm:cxn modelId="{FF7E39AF-5B15-4028-B99E-8CE28FE97B56}" srcId="{022C0525-D096-449F-B4F7-C78C2C0F0DB1}" destId="{7FFC457E-6C31-42D8-8644-F19C6B32BAFB}" srcOrd="0" destOrd="0" parTransId="{60DD15F5-B50D-4134-95B6-AC28ACE13BC6}" sibTransId="{5BBE80F1-5C45-4961-851D-4A4CCBBA4E57}"/>
    <dgm:cxn modelId="{1B37B92F-8D3F-4587-BD41-37898BE267EC}" type="presOf" srcId="{AB0CFD59-6F6C-4609-9252-56AC5A7B7C16}" destId="{01433F87-E61A-485A-93EC-A0301CCAA176}" srcOrd="0" destOrd="0" presId="urn:microsoft.com/office/officeart/2005/8/layout/matrix2"/>
    <dgm:cxn modelId="{C6C206AE-E5E5-43FA-8A23-D9D3A2A774D7}" type="presOf" srcId="{7FFC457E-6C31-42D8-8644-F19C6B32BAFB}" destId="{C4ED13B3-92E4-4CA6-BB8A-2D5CD975AA95}" srcOrd="0" destOrd="0" presId="urn:microsoft.com/office/officeart/2005/8/layout/matrix2"/>
    <dgm:cxn modelId="{4CCCE555-BFB3-405F-BAD1-2B71667181ED}" type="presParOf" srcId="{F51B6538-B4B6-43CF-8844-AE327619B90F}" destId="{6A742C98-A1C0-48DA-8E14-00E2111C728F}" srcOrd="0" destOrd="0" presId="urn:microsoft.com/office/officeart/2005/8/layout/matrix2"/>
    <dgm:cxn modelId="{3F60F027-5EF2-4851-838B-6091E91EB6CD}" type="presParOf" srcId="{F51B6538-B4B6-43CF-8844-AE327619B90F}" destId="{C4ED13B3-92E4-4CA6-BB8A-2D5CD975AA95}" srcOrd="1" destOrd="0" presId="urn:microsoft.com/office/officeart/2005/8/layout/matrix2"/>
    <dgm:cxn modelId="{823BEC7C-8283-4E39-8DB2-D364DB62454E}" type="presParOf" srcId="{F51B6538-B4B6-43CF-8844-AE327619B90F}" destId="{62A5603A-68E6-44DD-8803-E88ABC5CF027}" srcOrd="2" destOrd="0" presId="urn:microsoft.com/office/officeart/2005/8/layout/matrix2"/>
    <dgm:cxn modelId="{F8C2F866-FD62-4506-8E7D-667EEF3D3692}" type="presParOf" srcId="{F51B6538-B4B6-43CF-8844-AE327619B90F}" destId="{01433F87-E61A-485A-93EC-A0301CCAA176}" srcOrd="3" destOrd="0" presId="urn:microsoft.com/office/officeart/2005/8/layout/matrix2"/>
    <dgm:cxn modelId="{71862A1F-83D3-42FE-8C99-46FA199BEBF1}" type="presParOf" srcId="{F51B6538-B4B6-43CF-8844-AE327619B90F}" destId="{29DE5809-B806-4904-A79F-FC7315C1B590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DBD3EF-C90E-4283-AA1C-706EABF59DA0}" type="doc">
      <dgm:prSet loTypeId="urn:microsoft.com/office/officeart/2008/layout/Square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25F03B6-8140-4D9E-B364-62C73EBD85B7}">
      <dgm:prSet phldrT="[Text]" custT="1"/>
      <dgm:spPr/>
      <dgm:t>
        <a:bodyPr/>
        <a:lstStyle/>
        <a:p>
          <a:endParaRPr lang="en-US" sz="3600" dirty="0"/>
        </a:p>
      </dgm:t>
    </dgm:pt>
    <dgm:pt modelId="{4B853C8B-EC21-4689-81B6-F38DC146483D}" type="parTrans" cxnId="{41BFFC9F-DD33-4002-A28B-1BBE8C79BCEA}">
      <dgm:prSet/>
      <dgm:spPr/>
      <dgm:t>
        <a:bodyPr/>
        <a:lstStyle/>
        <a:p>
          <a:endParaRPr lang="en-US"/>
        </a:p>
      </dgm:t>
    </dgm:pt>
    <dgm:pt modelId="{248DAE81-434F-4A93-9668-72D9EBBF252E}" type="sibTrans" cxnId="{41BFFC9F-DD33-4002-A28B-1BBE8C79BCEA}">
      <dgm:prSet/>
      <dgm:spPr/>
      <dgm:t>
        <a:bodyPr/>
        <a:lstStyle/>
        <a:p>
          <a:endParaRPr lang="en-US"/>
        </a:p>
      </dgm:t>
    </dgm:pt>
    <dgm:pt modelId="{8ED60EFE-9119-4DC9-9147-691973F87BD2}">
      <dgm:prSet phldrT="[Text]" custT="1"/>
      <dgm:spPr/>
      <dgm:t>
        <a:bodyPr/>
        <a:lstStyle/>
        <a:p>
          <a:r>
            <a:rPr lang="en-US" sz="1200" b="1" dirty="0" err="1" smtClean="0">
              <a:latin typeface="+mj-lt"/>
            </a:rPr>
            <a:t>Berasal</a:t>
          </a:r>
          <a:r>
            <a:rPr lang="en-US" sz="1200" b="1" dirty="0" smtClean="0">
              <a:latin typeface="+mj-lt"/>
            </a:rPr>
            <a:t> </a:t>
          </a:r>
          <a:r>
            <a:rPr lang="en-US" sz="1200" b="1" dirty="0" err="1" smtClean="0">
              <a:latin typeface="+mj-lt"/>
            </a:rPr>
            <a:t>dari</a:t>
          </a:r>
          <a:r>
            <a:rPr lang="en-US" sz="1200" b="1" dirty="0" smtClean="0">
              <a:latin typeface="+mj-lt"/>
            </a:rPr>
            <a:t> </a:t>
          </a:r>
          <a:r>
            <a:rPr lang="en-US" sz="1200" b="1" dirty="0" err="1" smtClean="0">
              <a:latin typeface="+mj-lt"/>
            </a:rPr>
            <a:t>bahasa</a:t>
          </a:r>
          <a:r>
            <a:rPr lang="en-US" sz="1200" b="1" dirty="0" smtClean="0">
              <a:latin typeface="+mj-lt"/>
            </a:rPr>
            <a:t> </a:t>
          </a:r>
          <a:r>
            <a:rPr lang="en-US" sz="1200" b="1" dirty="0" err="1" smtClean="0">
              <a:latin typeface="+mj-lt"/>
            </a:rPr>
            <a:t>Yunani</a:t>
          </a:r>
          <a:r>
            <a:rPr lang="en-US" sz="1200" b="1" dirty="0" smtClean="0">
              <a:latin typeface="+mj-lt"/>
            </a:rPr>
            <a:t> “Ethos” yang</a:t>
          </a:r>
          <a:r>
            <a:rPr lang="en-US" sz="1200" b="1" baseline="0" dirty="0" smtClean="0">
              <a:latin typeface="+mj-lt"/>
            </a:rPr>
            <a:t> </a:t>
          </a:r>
          <a:r>
            <a:rPr lang="en-US" sz="1200" b="1" baseline="0" dirty="0" err="1" smtClean="0">
              <a:latin typeface="+mj-lt"/>
            </a:rPr>
            <a:t>artinya</a:t>
          </a:r>
          <a:r>
            <a:rPr lang="en-US" sz="1200" b="1" baseline="0" dirty="0" smtClean="0">
              <a:latin typeface="+mj-lt"/>
            </a:rPr>
            <a:t> </a:t>
          </a:r>
          <a:r>
            <a:rPr lang="en-US" sz="1200" b="1" dirty="0" err="1" smtClean="0">
              <a:latin typeface="+mj-lt"/>
            </a:rPr>
            <a:t>watak</a:t>
          </a:r>
          <a:r>
            <a:rPr lang="en-US" sz="1200" b="1" dirty="0" smtClean="0">
              <a:latin typeface="+mj-lt"/>
            </a:rPr>
            <a:t>/</a:t>
          </a:r>
          <a:r>
            <a:rPr lang="en-US" sz="1200" b="1" dirty="0" err="1" smtClean="0">
              <a:latin typeface="+mj-lt"/>
            </a:rPr>
            <a:t>karakter</a:t>
          </a:r>
          <a:r>
            <a:rPr lang="en-US" sz="1200" b="1" dirty="0" smtClean="0">
              <a:latin typeface="+mj-lt"/>
            </a:rPr>
            <a:t>/</a:t>
          </a:r>
          <a:r>
            <a:rPr lang="en-US" sz="1200" b="1" dirty="0" err="1" smtClean="0">
              <a:latin typeface="+mj-lt"/>
            </a:rPr>
            <a:t>adat</a:t>
          </a:r>
          <a:r>
            <a:rPr lang="en-US" sz="1200" b="1" dirty="0" smtClean="0">
              <a:latin typeface="+mj-lt"/>
            </a:rPr>
            <a:t> </a:t>
          </a:r>
          <a:r>
            <a:rPr lang="en-US" sz="1200" b="1" dirty="0" err="1" smtClean="0">
              <a:latin typeface="+mj-lt"/>
            </a:rPr>
            <a:t>kebiasaan</a:t>
          </a:r>
          <a:endParaRPr lang="en-US" sz="1200" b="1" dirty="0">
            <a:latin typeface="+mj-lt"/>
          </a:endParaRPr>
        </a:p>
      </dgm:t>
    </dgm:pt>
    <dgm:pt modelId="{72079CFF-6E46-4A0E-9223-3E856A0BF1F9}" type="parTrans" cxnId="{FE515747-B139-4FE9-8EA0-C74E46212548}">
      <dgm:prSet/>
      <dgm:spPr/>
      <dgm:t>
        <a:bodyPr/>
        <a:lstStyle/>
        <a:p>
          <a:endParaRPr lang="en-US"/>
        </a:p>
      </dgm:t>
    </dgm:pt>
    <dgm:pt modelId="{A588A5AB-0BDB-4512-ADDF-1CA19B11282A}" type="sibTrans" cxnId="{FE515747-B139-4FE9-8EA0-C74E46212548}">
      <dgm:prSet/>
      <dgm:spPr/>
      <dgm:t>
        <a:bodyPr/>
        <a:lstStyle/>
        <a:p>
          <a:endParaRPr lang="en-US"/>
        </a:p>
      </dgm:t>
    </dgm:pt>
    <dgm:pt modelId="{D618F1F2-FFD9-4BF7-B16D-037686A4D931}">
      <dgm:prSet phldrT="[Text]" custT="1"/>
      <dgm:spPr/>
      <dgm:t>
        <a:bodyPr/>
        <a:lstStyle/>
        <a:p>
          <a:r>
            <a:rPr lang="en-US" sz="1200" b="1" dirty="0" err="1" smtClean="0">
              <a:latin typeface="+mj-lt"/>
            </a:rPr>
            <a:t>Menyangkut</a:t>
          </a:r>
          <a:r>
            <a:rPr lang="en-US" sz="1200" b="1" dirty="0" smtClean="0">
              <a:latin typeface="+mj-lt"/>
            </a:rPr>
            <a:t> </a:t>
          </a:r>
          <a:r>
            <a:rPr lang="en-US" sz="1200" b="1" dirty="0" err="1" smtClean="0">
              <a:latin typeface="+mj-lt"/>
            </a:rPr>
            <a:t>suatu</a:t>
          </a:r>
          <a:r>
            <a:rPr lang="en-US" sz="1200" b="1" dirty="0" smtClean="0">
              <a:latin typeface="+mj-lt"/>
            </a:rPr>
            <a:t> </a:t>
          </a:r>
          <a:r>
            <a:rPr lang="en-US" sz="1200" b="1" dirty="0" err="1" smtClean="0">
              <a:latin typeface="+mj-lt"/>
            </a:rPr>
            <a:t>perbuatan</a:t>
          </a:r>
          <a:r>
            <a:rPr lang="en-US" sz="1200" b="1" baseline="0" dirty="0" smtClean="0">
              <a:latin typeface="+mj-lt"/>
            </a:rPr>
            <a:t> </a:t>
          </a:r>
          <a:r>
            <a:rPr lang="en-US" sz="1200" b="1" baseline="0" dirty="0" err="1" smtClean="0">
              <a:latin typeface="+mj-lt"/>
            </a:rPr>
            <a:t>boleh</a:t>
          </a:r>
          <a:r>
            <a:rPr lang="en-US" sz="1200" b="1" baseline="0" dirty="0" smtClean="0">
              <a:latin typeface="+mj-lt"/>
            </a:rPr>
            <a:t> </a:t>
          </a:r>
          <a:r>
            <a:rPr lang="en-US" sz="1200" b="1" baseline="0" dirty="0" err="1" smtClean="0">
              <a:latin typeface="+mj-lt"/>
            </a:rPr>
            <a:t>atau</a:t>
          </a:r>
          <a:r>
            <a:rPr lang="en-US" sz="1200" b="1" baseline="0" dirty="0" smtClean="0">
              <a:latin typeface="+mj-lt"/>
            </a:rPr>
            <a:t> </a:t>
          </a:r>
          <a:r>
            <a:rPr lang="en-US" sz="1200" b="1" baseline="0" dirty="0" err="1" smtClean="0">
              <a:latin typeface="+mj-lt"/>
            </a:rPr>
            <a:t>tidak</a:t>
          </a:r>
          <a:r>
            <a:rPr lang="en-US" sz="1200" b="1" baseline="0" dirty="0" smtClean="0">
              <a:latin typeface="+mj-lt"/>
            </a:rPr>
            <a:t>, </a:t>
          </a:r>
          <a:r>
            <a:rPr lang="en-US" sz="1200" b="1" baseline="0" dirty="0" err="1" smtClean="0">
              <a:latin typeface="+mj-lt"/>
            </a:rPr>
            <a:t>benar</a:t>
          </a:r>
          <a:r>
            <a:rPr lang="en-US" sz="1200" b="1" baseline="0" dirty="0" smtClean="0">
              <a:latin typeface="+mj-lt"/>
            </a:rPr>
            <a:t> </a:t>
          </a:r>
          <a:r>
            <a:rPr lang="en-US" sz="1200" b="1" baseline="0" dirty="0" err="1" smtClean="0">
              <a:latin typeface="+mj-lt"/>
            </a:rPr>
            <a:t>atau</a:t>
          </a:r>
          <a:r>
            <a:rPr lang="en-US" sz="1200" b="1" baseline="0" dirty="0" smtClean="0">
              <a:latin typeface="+mj-lt"/>
            </a:rPr>
            <a:t> </a:t>
          </a:r>
          <a:r>
            <a:rPr lang="en-US" sz="1200" b="1" baseline="0" dirty="0" err="1" smtClean="0">
              <a:latin typeface="+mj-lt"/>
            </a:rPr>
            <a:t>salah</a:t>
          </a:r>
          <a:endParaRPr lang="en-US" sz="1200" b="1" dirty="0">
            <a:latin typeface="+mj-lt"/>
          </a:endParaRPr>
        </a:p>
      </dgm:t>
    </dgm:pt>
    <dgm:pt modelId="{CCD62845-9F0D-4963-9E4B-8AF967BDF909}" type="parTrans" cxnId="{6EAD4EB1-ED3B-4AA3-997A-A4292B8486CC}">
      <dgm:prSet/>
      <dgm:spPr/>
      <dgm:t>
        <a:bodyPr/>
        <a:lstStyle/>
        <a:p>
          <a:endParaRPr lang="en-US"/>
        </a:p>
      </dgm:t>
    </dgm:pt>
    <dgm:pt modelId="{5F6B0CD7-0929-41BC-A773-ABCD58DFD6C6}" type="sibTrans" cxnId="{6EAD4EB1-ED3B-4AA3-997A-A4292B8486CC}">
      <dgm:prSet/>
      <dgm:spPr/>
      <dgm:t>
        <a:bodyPr/>
        <a:lstStyle/>
        <a:p>
          <a:endParaRPr lang="en-US"/>
        </a:p>
      </dgm:t>
    </dgm:pt>
    <dgm:pt modelId="{9EBF6BE9-D2C7-409A-B0A0-61A1E2E87BAA}">
      <dgm:prSet phldrT="[Text]" custT="1"/>
      <dgm:spPr/>
      <dgm:t>
        <a:bodyPr/>
        <a:lstStyle/>
        <a:p>
          <a:r>
            <a:rPr lang="en-US" sz="1200" b="1" dirty="0" err="1" smtClean="0">
              <a:latin typeface="+mj-lt"/>
            </a:rPr>
            <a:t>Berlaku</a:t>
          </a:r>
          <a:r>
            <a:rPr lang="en-US" sz="1200" b="1" dirty="0" smtClean="0">
              <a:latin typeface="+mj-lt"/>
            </a:rPr>
            <a:t> </a:t>
          </a:r>
          <a:r>
            <a:rPr lang="en-US" sz="1200" b="1" dirty="0" err="1" smtClean="0">
              <a:latin typeface="+mj-lt"/>
            </a:rPr>
            <a:t>kapan</a:t>
          </a:r>
          <a:r>
            <a:rPr lang="en-US" sz="1200" b="1" dirty="0" smtClean="0">
              <a:latin typeface="+mj-lt"/>
            </a:rPr>
            <a:t> </a:t>
          </a:r>
          <a:r>
            <a:rPr lang="en-US" sz="1200" b="1" dirty="0" err="1" smtClean="0">
              <a:latin typeface="+mj-lt"/>
            </a:rPr>
            <a:t>saja</a:t>
          </a:r>
          <a:endParaRPr lang="en-US" sz="1200" b="1" dirty="0">
            <a:latin typeface="+mj-lt"/>
          </a:endParaRPr>
        </a:p>
      </dgm:t>
    </dgm:pt>
    <dgm:pt modelId="{A98DCB1B-75F2-4523-A6D0-F6A2B4E615FE}" type="parTrans" cxnId="{5944C622-DC0E-4074-9AA0-AE1AD175FE42}">
      <dgm:prSet/>
      <dgm:spPr/>
      <dgm:t>
        <a:bodyPr/>
        <a:lstStyle/>
        <a:p>
          <a:endParaRPr lang="en-US"/>
        </a:p>
      </dgm:t>
    </dgm:pt>
    <dgm:pt modelId="{58D03EF8-FB74-46C9-862A-0769391C40A3}" type="sibTrans" cxnId="{5944C622-DC0E-4074-9AA0-AE1AD175FE42}">
      <dgm:prSet/>
      <dgm:spPr/>
      <dgm:t>
        <a:bodyPr/>
        <a:lstStyle/>
        <a:p>
          <a:endParaRPr lang="en-US"/>
        </a:p>
      </dgm:t>
    </dgm:pt>
    <dgm:pt modelId="{9CB6ED01-9646-4D57-AB8E-422091C9CFB5}">
      <dgm:prSet phldrT="[Text]" custT="1"/>
      <dgm:spPr/>
      <dgm:t>
        <a:bodyPr/>
        <a:lstStyle/>
        <a:p>
          <a:endParaRPr lang="en-US" sz="3600" dirty="0"/>
        </a:p>
      </dgm:t>
    </dgm:pt>
    <dgm:pt modelId="{F288E86B-1972-4C54-B396-82AC1E383C02}" type="parTrans" cxnId="{694AD158-D817-4F7C-B57D-67080E031242}">
      <dgm:prSet/>
      <dgm:spPr/>
      <dgm:t>
        <a:bodyPr/>
        <a:lstStyle/>
        <a:p>
          <a:endParaRPr lang="en-US"/>
        </a:p>
      </dgm:t>
    </dgm:pt>
    <dgm:pt modelId="{45AC6494-9CA7-4FFD-AF18-F3952C10212E}" type="sibTrans" cxnId="{694AD158-D817-4F7C-B57D-67080E031242}">
      <dgm:prSet/>
      <dgm:spPr/>
      <dgm:t>
        <a:bodyPr/>
        <a:lstStyle/>
        <a:p>
          <a:endParaRPr lang="en-US"/>
        </a:p>
      </dgm:t>
    </dgm:pt>
    <dgm:pt modelId="{C984DAA6-A91A-423A-ADA7-ED222B3DB767}">
      <dgm:prSet phldrT="[Text]" custT="1"/>
      <dgm:spPr/>
      <dgm:t>
        <a:bodyPr/>
        <a:lstStyle/>
        <a:p>
          <a:r>
            <a:rPr lang="en-US" sz="1200" b="1" dirty="0" err="1" smtClean="0">
              <a:latin typeface="+mj-lt"/>
            </a:rPr>
            <a:t>Berasal</a:t>
          </a:r>
          <a:r>
            <a:rPr lang="en-US" sz="1200" b="1" baseline="0" dirty="0" smtClean="0">
              <a:latin typeface="+mj-lt"/>
            </a:rPr>
            <a:t> </a:t>
          </a:r>
          <a:r>
            <a:rPr lang="en-US" sz="1200" b="1" baseline="0" dirty="0" err="1" smtClean="0">
              <a:latin typeface="+mj-lt"/>
            </a:rPr>
            <a:t>dari</a:t>
          </a:r>
          <a:r>
            <a:rPr lang="en-US" sz="1200" b="1" baseline="0" dirty="0" smtClean="0">
              <a:latin typeface="+mj-lt"/>
            </a:rPr>
            <a:t> Bahasa </a:t>
          </a:r>
          <a:r>
            <a:rPr lang="en-US" sz="1200" b="1" baseline="0" dirty="0" err="1" smtClean="0">
              <a:latin typeface="+mj-lt"/>
            </a:rPr>
            <a:t>Inggris</a:t>
          </a:r>
          <a:r>
            <a:rPr lang="en-US" sz="1200" b="1" baseline="0" dirty="0" smtClean="0">
              <a:latin typeface="+mj-lt"/>
            </a:rPr>
            <a:t> “Ethics” </a:t>
          </a:r>
          <a:r>
            <a:rPr lang="en-US" sz="1200" b="1" baseline="0" dirty="0" err="1" smtClean="0">
              <a:latin typeface="+mj-lt"/>
            </a:rPr>
            <a:t>dan</a:t>
          </a:r>
          <a:r>
            <a:rPr lang="en-US" sz="1200" b="1" baseline="0" dirty="0" smtClean="0">
              <a:latin typeface="+mj-lt"/>
            </a:rPr>
            <a:t> </a:t>
          </a:r>
          <a:r>
            <a:rPr lang="en-US" sz="1200" b="1" baseline="0" dirty="0" err="1" smtClean="0">
              <a:latin typeface="+mj-lt"/>
            </a:rPr>
            <a:t>Perancis</a:t>
          </a:r>
          <a:r>
            <a:rPr lang="en-US" sz="1200" b="1" baseline="0" dirty="0" smtClean="0">
              <a:latin typeface="+mj-lt"/>
            </a:rPr>
            <a:t> “Etiquette” yang </a:t>
          </a:r>
          <a:r>
            <a:rPr lang="en-US" sz="1200" b="1" baseline="0" dirty="0" err="1" smtClean="0">
              <a:latin typeface="+mj-lt"/>
            </a:rPr>
            <a:t>artinya</a:t>
          </a:r>
          <a:r>
            <a:rPr lang="en-US" sz="1200" b="1" baseline="0" dirty="0" smtClean="0">
              <a:latin typeface="+mj-lt"/>
            </a:rPr>
            <a:t> </a:t>
          </a:r>
          <a:r>
            <a:rPr lang="en-US" sz="1200" b="1" baseline="0" dirty="0" err="1" smtClean="0">
              <a:latin typeface="+mj-lt"/>
            </a:rPr>
            <a:t>sopan</a:t>
          </a:r>
          <a:r>
            <a:rPr lang="en-US" sz="1200" b="1" baseline="0" dirty="0" smtClean="0">
              <a:latin typeface="+mj-lt"/>
            </a:rPr>
            <a:t> </a:t>
          </a:r>
          <a:r>
            <a:rPr lang="en-US" sz="1200" b="1" baseline="0" dirty="0" err="1" smtClean="0">
              <a:latin typeface="+mj-lt"/>
            </a:rPr>
            <a:t>santun</a:t>
          </a:r>
          <a:endParaRPr lang="en-US" sz="1200" b="1" dirty="0">
            <a:latin typeface="+mj-lt"/>
          </a:endParaRPr>
        </a:p>
      </dgm:t>
    </dgm:pt>
    <dgm:pt modelId="{C2A4CE04-9DF1-41D7-8599-1046CF3C6616}" type="parTrans" cxnId="{D8DDF651-F552-434E-8536-BA2A58E20967}">
      <dgm:prSet/>
      <dgm:spPr/>
      <dgm:t>
        <a:bodyPr/>
        <a:lstStyle/>
        <a:p>
          <a:endParaRPr lang="en-US"/>
        </a:p>
      </dgm:t>
    </dgm:pt>
    <dgm:pt modelId="{5F808BD9-E618-4AD8-8966-1273896DE952}" type="sibTrans" cxnId="{D8DDF651-F552-434E-8536-BA2A58E20967}">
      <dgm:prSet/>
      <dgm:spPr/>
      <dgm:t>
        <a:bodyPr/>
        <a:lstStyle/>
        <a:p>
          <a:endParaRPr lang="en-US"/>
        </a:p>
      </dgm:t>
    </dgm:pt>
    <dgm:pt modelId="{E9267B17-B102-40BA-9DF1-730565C4AB88}">
      <dgm:prSet phldrT="[Text]" custT="1"/>
      <dgm:spPr/>
      <dgm:t>
        <a:bodyPr/>
        <a:lstStyle/>
        <a:p>
          <a:r>
            <a:rPr lang="en-US" sz="1200" b="1" dirty="0" err="1" smtClean="0">
              <a:latin typeface="+mj-lt"/>
            </a:rPr>
            <a:t>Menyangkut</a:t>
          </a:r>
          <a:r>
            <a:rPr lang="en-US" sz="1200" b="1" baseline="0" dirty="0" smtClean="0">
              <a:latin typeface="+mj-lt"/>
            </a:rPr>
            <a:t> </a:t>
          </a:r>
          <a:r>
            <a:rPr lang="en-US" sz="1200" b="1" baseline="0" dirty="0" err="1" smtClean="0">
              <a:latin typeface="+mj-lt"/>
            </a:rPr>
            <a:t>cara</a:t>
          </a:r>
          <a:r>
            <a:rPr lang="en-US" sz="1200" b="1" baseline="0" dirty="0" smtClean="0">
              <a:latin typeface="+mj-lt"/>
            </a:rPr>
            <a:t> </a:t>
          </a:r>
          <a:r>
            <a:rPr lang="en-US" sz="1200" b="1" baseline="0" dirty="0" err="1" smtClean="0">
              <a:latin typeface="+mj-lt"/>
            </a:rPr>
            <a:t>melakukan</a:t>
          </a:r>
          <a:r>
            <a:rPr lang="en-US" sz="1200" b="1" baseline="0" dirty="0" smtClean="0">
              <a:latin typeface="+mj-lt"/>
            </a:rPr>
            <a:t> </a:t>
          </a:r>
          <a:r>
            <a:rPr lang="en-US" sz="1200" b="1" baseline="0" dirty="0" err="1" smtClean="0">
              <a:latin typeface="+mj-lt"/>
            </a:rPr>
            <a:t>sesuatu</a:t>
          </a:r>
          <a:r>
            <a:rPr lang="en-US" sz="1200" b="1" baseline="0" dirty="0" smtClean="0">
              <a:latin typeface="+mj-lt"/>
            </a:rPr>
            <a:t> </a:t>
          </a:r>
          <a:r>
            <a:rPr lang="en-US" sz="1200" b="1" baseline="0" dirty="0" err="1" smtClean="0">
              <a:latin typeface="+mj-lt"/>
            </a:rPr>
            <a:t>kepada</a:t>
          </a:r>
          <a:r>
            <a:rPr lang="en-US" sz="1200" b="1" baseline="0" dirty="0" smtClean="0">
              <a:latin typeface="+mj-lt"/>
            </a:rPr>
            <a:t> orang lain</a:t>
          </a:r>
          <a:endParaRPr lang="en-US" sz="1200" b="1" dirty="0">
            <a:latin typeface="+mj-lt"/>
          </a:endParaRPr>
        </a:p>
      </dgm:t>
    </dgm:pt>
    <dgm:pt modelId="{5E238C74-4186-45CD-B1A1-92AF60DE4DBE}" type="parTrans" cxnId="{4EB0F400-E8CD-4788-BCD6-90B8EF6A0A33}">
      <dgm:prSet/>
      <dgm:spPr/>
      <dgm:t>
        <a:bodyPr/>
        <a:lstStyle/>
        <a:p>
          <a:endParaRPr lang="en-US"/>
        </a:p>
      </dgm:t>
    </dgm:pt>
    <dgm:pt modelId="{593D47DF-132E-44F4-AD50-AA233724708C}" type="sibTrans" cxnId="{4EB0F400-E8CD-4788-BCD6-90B8EF6A0A33}">
      <dgm:prSet/>
      <dgm:spPr/>
      <dgm:t>
        <a:bodyPr/>
        <a:lstStyle/>
        <a:p>
          <a:endParaRPr lang="en-US"/>
        </a:p>
      </dgm:t>
    </dgm:pt>
    <dgm:pt modelId="{425684F5-5226-4C26-92C8-E27E0D3E8E54}">
      <dgm:prSet phldrT="[Text]" custT="1"/>
      <dgm:spPr/>
      <dgm:t>
        <a:bodyPr/>
        <a:lstStyle/>
        <a:p>
          <a:r>
            <a:rPr lang="en-US" sz="1200" b="1" dirty="0" err="1" smtClean="0">
              <a:latin typeface="+mj-lt"/>
            </a:rPr>
            <a:t>Berlaku</a:t>
          </a:r>
          <a:r>
            <a:rPr lang="en-US" sz="1200" b="1" dirty="0" smtClean="0">
              <a:latin typeface="+mj-lt"/>
            </a:rPr>
            <a:t> </a:t>
          </a:r>
          <a:r>
            <a:rPr lang="en-US" sz="1200" b="1" dirty="0" err="1" smtClean="0">
              <a:latin typeface="+mj-lt"/>
            </a:rPr>
            <a:t>jika</a:t>
          </a:r>
          <a:r>
            <a:rPr lang="en-US" sz="1200" b="1" dirty="0" smtClean="0">
              <a:latin typeface="+mj-lt"/>
            </a:rPr>
            <a:t> </a:t>
          </a:r>
          <a:r>
            <a:rPr lang="en-US" sz="1200" b="1" dirty="0" err="1" smtClean="0">
              <a:latin typeface="+mj-lt"/>
            </a:rPr>
            <a:t>ada</a:t>
          </a:r>
          <a:r>
            <a:rPr lang="en-US" sz="1200" b="1" dirty="0" smtClean="0">
              <a:latin typeface="+mj-lt"/>
            </a:rPr>
            <a:t> </a:t>
          </a:r>
          <a:r>
            <a:rPr lang="en-US" sz="1200" b="1" dirty="0" err="1" smtClean="0">
              <a:latin typeface="+mj-lt"/>
            </a:rPr>
            <a:t>saksi</a:t>
          </a:r>
          <a:endParaRPr lang="en-US" sz="1200" b="1" dirty="0">
            <a:latin typeface="+mj-lt"/>
          </a:endParaRPr>
        </a:p>
      </dgm:t>
    </dgm:pt>
    <dgm:pt modelId="{040C0276-E836-4AA6-BA63-D2A5C29259FD}" type="parTrans" cxnId="{25436910-7113-40F9-AFC2-2B1361E5DD2D}">
      <dgm:prSet/>
      <dgm:spPr/>
      <dgm:t>
        <a:bodyPr/>
        <a:lstStyle/>
        <a:p>
          <a:endParaRPr lang="en-US"/>
        </a:p>
      </dgm:t>
    </dgm:pt>
    <dgm:pt modelId="{76C4FDF2-CC1E-4C42-9B9C-C7E31C878EEE}" type="sibTrans" cxnId="{25436910-7113-40F9-AFC2-2B1361E5DD2D}">
      <dgm:prSet/>
      <dgm:spPr/>
      <dgm:t>
        <a:bodyPr/>
        <a:lstStyle/>
        <a:p>
          <a:endParaRPr lang="en-US"/>
        </a:p>
      </dgm:t>
    </dgm:pt>
    <dgm:pt modelId="{31BC85D2-FCB8-4C48-A8C6-47FC85DC9932}">
      <dgm:prSet phldrT="[Text]" custT="1"/>
      <dgm:spPr/>
      <dgm:t>
        <a:bodyPr/>
        <a:lstStyle/>
        <a:p>
          <a:r>
            <a:rPr lang="en-US" sz="1200" b="1" dirty="0" smtClean="0">
              <a:latin typeface="+mj-lt"/>
            </a:rPr>
            <a:t>Absolut</a:t>
          </a:r>
          <a:endParaRPr lang="en-US" sz="1200" b="1" dirty="0">
            <a:latin typeface="+mj-lt"/>
          </a:endParaRPr>
        </a:p>
      </dgm:t>
    </dgm:pt>
    <dgm:pt modelId="{2F9E7B73-9148-4292-B401-44E93FCFF321}" type="parTrans" cxnId="{EBC4B310-2870-4FB1-AA94-A20353CD4E25}">
      <dgm:prSet/>
      <dgm:spPr/>
      <dgm:t>
        <a:bodyPr/>
        <a:lstStyle/>
        <a:p>
          <a:endParaRPr lang="en-US"/>
        </a:p>
      </dgm:t>
    </dgm:pt>
    <dgm:pt modelId="{A21F4D68-8B3A-406C-AC9C-04047A5A27FD}" type="sibTrans" cxnId="{EBC4B310-2870-4FB1-AA94-A20353CD4E25}">
      <dgm:prSet/>
      <dgm:spPr/>
      <dgm:t>
        <a:bodyPr/>
        <a:lstStyle/>
        <a:p>
          <a:endParaRPr lang="en-US"/>
        </a:p>
      </dgm:t>
    </dgm:pt>
    <dgm:pt modelId="{7E169308-23AA-497D-B1F1-0E0B2CAB25F6}">
      <dgm:prSet phldrT="[Text]" custT="1"/>
      <dgm:spPr/>
      <dgm:t>
        <a:bodyPr/>
        <a:lstStyle/>
        <a:p>
          <a:r>
            <a:rPr lang="en-US" sz="1200" b="1" dirty="0" err="1" smtClean="0">
              <a:latin typeface="+mj-lt"/>
            </a:rPr>
            <a:t>Memandang</a:t>
          </a:r>
          <a:r>
            <a:rPr lang="en-US" sz="1200" b="1" dirty="0" smtClean="0">
              <a:latin typeface="+mj-lt"/>
            </a:rPr>
            <a:t> </a:t>
          </a:r>
          <a:r>
            <a:rPr lang="en-US" sz="1200" b="1" dirty="0" err="1" smtClean="0">
              <a:latin typeface="+mj-lt"/>
            </a:rPr>
            <a:t>manusia</a:t>
          </a:r>
          <a:r>
            <a:rPr lang="en-US" sz="1200" b="1" dirty="0" smtClean="0">
              <a:latin typeface="+mj-lt"/>
            </a:rPr>
            <a:t> </a:t>
          </a:r>
          <a:r>
            <a:rPr lang="en-US" sz="1200" b="1" dirty="0" err="1" smtClean="0">
              <a:latin typeface="+mj-lt"/>
            </a:rPr>
            <a:t>secara</a:t>
          </a:r>
          <a:r>
            <a:rPr lang="en-US" sz="1200" b="1" baseline="0" dirty="0" smtClean="0">
              <a:latin typeface="+mj-lt"/>
            </a:rPr>
            <a:t> </a:t>
          </a:r>
          <a:r>
            <a:rPr lang="en-US" sz="1200" b="1" baseline="0" dirty="0" err="1" smtClean="0">
              <a:latin typeface="+mj-lt"/>
            </a:rPr>
            <a:t>lahir</a:t>
          </a:r>
          <a:r>
            <a:rPr lang="en-US" sz="1200" b="1" baseline="0" dirty="0" smtClean="0">
              <a:latin typeface="+mj-lt"/>
            </a:rPr>
            <a:t> </a:t>
          </a:r>
          <a:r>
            <a:rPr lang="en-US" sz="1200" b="1" baseline="0" dirty="0" err="1" smtClean="0">
              <a:latin typeface="+mj-lt"/>
            </a:rPr>
            <a:t>dan</a:t>
          </a:r>
          <a:r>
            <a:rPr lang="en-US" sz="1200" b="1" baseline="0" dirty="0" smtClean="0">
              <a:latin typeface="+mj-lt"/>
            </a:rPr>
            <a:t> </a:t>
          </a:r>
          <a:r>
            <a:rPr lang="en-US" sz="1200" b="1" baseline="0" dirty="0" err="1" smtClean="0">
              <a:latin typeface="+mj-lt"/>
            </a:rPr>
            <a:t>bathin</a:t>
          </a:r>
          <a:endParaRPr lang="en-US" sz="1200" b="1" dirty="0">
            <a:latin typeface="+mj-lt"/>
          </a:endParaRPr>
        </a:p>
      </dgm:t>
    </dgm:pt>
    <dgm:pt modelId="{819D5C85-9CA3-4894-BAEE-9861A1C32882}" type="parTrans" cxnId="{55438F3E-0525-4610-9174-6F5DB85DB152}">
      <dgm:prSet/>
      <dgm:spPr/>
      <dgm:t>
        <a:bodyPr/>
        <a:lstStyle/>
        <a:p>
          <a:endParaRPr lang="en-US"/>
        </a:p>
      </dgm:t>
    </dgm:pt>
    <dgm:pt modelId="{06E3D814-DC4C-46AD-94AD-330953C52B07}" type="sibTrans" cxnId="{55438F3E-0525-4610-9174-6F5DB85DB152}">
      <dgm:prSet/>
      <dgm:spPr/>
      <dgm:t>
        <a:bodyPr/>
        <a:lstStyle/>
        <a:p>
          <a:endParaRPr lang="en-US"/>
        </a:p>
      </dgm:t>
    </dgm:pt>
    <dgm:pt modelId="{D104B511-D2F9-422F-814B-E1B00DB2C6B2}">
      <dgm:prSet phldrT="[Text]" custT="1"/>
      <dgm:spPr/>
      <dgm:t>
        <a:bodyPr/>
        <a:lstStyle/>
        <a:p>
          <a:r>
            <a:rPr lang="en-US" sz="1200" b="1" dirty="0" err="1" smtClean="0">
              <a:latin typeface="+mj-lt"/>
            </a:rPr>
            <a:t>Relatif</a:t>
          </a:r>
          <a:endParaRPr lang="en-US" sz="1200" b="1" dirty="0">
            <a:latin typeface="+mj-lt"/>
          </a:endParaRPr>
        </a:p>
      </dgm:t>
    </dgm:pt>
    <dgm:pt modelId="{3DA4A7A5-B2F3-4D12-A3A1-3CC38202746E}" type="parTrans" cxnId="{F320048D-5495-4F75-8D80-FD45D298024D}">
      <dgm:prSet/>
      <dgm:spPr/>
      <dgm:t>
        <a:bodyPr/>
        <a:lstStyle/>
        <a:p>
          <a:endParaRPr lang="en-US"/>
        </a:p>
      </dgm:t>
    </dgm:pt>
    <dgm:pt modelId="{E8D9DEBA-1D07-43DC-A5E0-27A39D925547}" type="sibTrans" cxnId="{F320048D-5495-4F75-8D80-FD45D298024D}">
      <dgm:prSet/>
      <dgm:spPr/>
      <dgm:t>
        <a:bodyPr/>
        <a:lstStyle/>
        <a:p>
          <a:endParaRPr lang="en-US"/>
        </a:p>
      </dgm:t>
    </dgm:pt>
    <dgm:pt modelId="{86E453D5-AACE-4822-8B46-6D5868A4459C}">
      <dgm:prSet phldrT="[Text]" custT="1"/>
      <dgm:spPr/>
      <dgm:t>
        <a:bodyPr/>
        <a:lstStyle/>
        <a:p>
          <a:r>
            <a:rPr lang="en-US" sz="1200" b="1" dirty="0" err="1" smtClean="0">
              <a:latin typeface="+mj-lt"/>
            </a:rPr>
            <a:t>Hanya</a:t>
          </a:r>
          <a:r>
            <a:rPr lang="en-US" sz="1200" b="1" dirty="0" smtClean="0">
              <a:latin typeface="+mj-lt"/>
            </a:rPr>
            <a:t> </a:t>
          </a:r>
          <a:r>
            <a:rPr lang="en-US" sz="1200" b="1" dirty="0" err="1" smtClean="0">
              <a:latin typeface="+mj-lt"/>
            </a:rPr>
            <a:t>memandang</a:t>
          </a:r>
          <a:r>
            <a:rPr lang="en-US" sz="1200" b="1" dirty="0" smtClean="0">
              <a:latin typeface="+mj-lt"/>
            </a:rPr>
            <a:t> </a:t>
          </a:r>
          <a:r>
            <a:rPr lang="en-US" sz="1200" b="1" dirty="0" err="1" smtClean="0">
              <a:latin typeface="+mj-lt"/>
            </a:rPr>
            <a:t>lahirnya</a:t>
          </a:r>
          <a:r>
            <a:rPr lang="en-US" sz="1200" b="1" dirty="0" smtClean="0">
              <a:latin typeface="+mj-lt"/>
            </a:rPr>
            <a:t> </a:t>
          </a:r>
          <a:r>
            <a:rPr lang="en-US" sz="1200" b="1" dirty="0" err="1" smtClean="0">
              <a:latin typeface="+mj-lt"/>
            </a:rPr>
            <a:t>saja</a:t>
          </a:r>
          <a:endParaRPr lang="en-US" sz="1200" b="1" dirty="0">
            <a:latin typeface="+mj-lt"/>
          </a:endParaRPr>
        </a:p>
      </dgm:t>
    </dgm:pt>
    <dgm:pt modelId="{E0D3F7E3-D4AD-42AA-B10C-7F316A7E3AD6}" type="parTrans" cxnId="{34311A88-7D37-4FCA-8137-54ADA98E91E9}">
      <dgm:prSet/>
      <dgm:spPr/>
      <dgm:t>
        <a:bodyPr/>
        <a:lstStyle/>
        <a:p>
          <a:endParaRPr lang="en-US"/>
        </a:p>
      </dgm:t>
    </dgm:pt>
    <dgm:pt modelId="{84E801D5-E6D7-42FF-BC22-1A03AACF7B92}" type="sibTrans" cxnId="{34311A88-7D37-4FCA-8137-54ADA98E91E9}">
      <dgm:prSet/>
      <dgm:spPr/>
      <dgm:t>
        <a:bodyPr/>
        <a:lstStyle/>
        <a:p>
          <a:endParaRPr lang="en-US"/>
        </a:p>
      </dgm:t>
    </dgm:pt>
    <dgm:pt modelId="{5F4FA052-54EB-473F-9501-C6AABF0F3F43}" type="pres">
      <dgm:prSet presAssocID="{99DBD3EF-C90E-4283-AA1C-706EABF59DA0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6951FE33-F94D-4156-9BAE-6F0C2FBC2E9E}" type="pres">
      <dgm:prSet presAssocID="{225F03B6-8140-4D9E-B364-62C73EBD85B7}" presName="root" presStyleCnt="0">
        <dgm:presLayoutVars>
          <dgm:chMax/>
          <dgm:chPref/>
        </dgm:presLayoutVars>
      </dgm:prSet>
      <dgm:spPr/>
    </dgm:pt>
    <dgm:pt modelId="{02E2A028-3D84-4058-9E3E-312765134170}" type="pres">
      <dgm:prSet presAssocID="{225F03B6-8140-4D9E-B364-62C73EBD85B7}" presName="rootComposite" presStyleCnt="0">
        <dgm:presLayoutVars/>
      </dgm:prSet>
      <dgm:spPr/>
    </dgm:pt>
    <dgm:pt modelId="{2AC34A7F-0812-4E81-8C02-A67C33710448}" type="pres">
      <dgm:prSet presAssocID="{225F03B6-8140-4D9E-B364-62C73EBD85B7}" presName="ParentAccent" presStyleLbl="alignNode1" presStyleIdx="0" presStyleCnt="2"/>
      <dgm:spPr/>
    </dgm:pt>
    <dgm:pt modelId="{CD5F7A89-50DF-4030-93B1-7AF0C019DD91}" type="pres">
      <dgm:prSet presAssocID="{225F03B6-8140-4D9E-B364-62C73EBD85B7}" presName="ParentSmallAccent" presStyleLbl="fgAcc1" presStyleIdx="0" presStyleCnt="2"/>
      <dgm:spPr/>
    </dgm:pt>
    <dgm:pt modelId="{26FDB3C1-E957-4AAC-ACE4-0CFB8DEC6068}" type="pres">
      <dgm:prSet presAssocID="{225F03B6-8140-4D9E-B364-62C73EBD85B7}" presName="Parent" presStyleLbl="revTx" presStyleIdx="0" presStyleCnt="12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4D0B4-A4EF-4E39-8174-3BE7548BC006}" type="pres">
      <dgm:prSet presAssocID="{225F03B6-8140-4D9E-B364-62C73EBD85B7}" presName="childShape" presStyleCnt="0">
        <dgm:presLayoutVars>
          <dgm:chMax val="0"/>
          <dgm:chPref val="0"/>
        </dgm:presLayoutVars>
      </dgm:prSet>
      <dgm:spPr/>
    </dgm:pt>
    <dgm:pt modelId="{5E743750-E219-4738-9EF6-6F2B87D411C4}" type="pres">
      <dgm:prSet presAssocID="{8ED60EFE-9119-4DC9-9147-691973F87BD2}" presName="childComposite" presStyleCnt="0">
        <dgm:presLayoutVars>
          <dgm:chMax val="0"/>
          <dgm:chPref val="0"/>
        </dgm:presLayoutVars>
      </dgm:prSet>
      <dgm:spPr/>
    </dgm:pt>
    <dgm:pt modelId="{4C3D7B48-ED1B-4B2C-91D6-55DD66497F88}" type="pres">
      <dgm:prSet presAssocID="{8ED60EFE-9119-4DC9-9147-691973F87BD2}" presName="ChildAccent" presStyleLbl="solidFgAcc1" presStyleIdx="0" presStyleCnt="10"/>
      <dgm:spPr/>
    </dgm:pt>
    <dgm:pt modelId="{37BAC3F6-0D9F-43C0-8FB8-1129414D20DF}" type="pres">
      <dgm:prSet presAssocID="{8ED60EFE-9119-4DC9-9147-691973F87BD2}" presName="Child" presStyleLbl="revTx" presStyleIdx="1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FC1C5B-8C41-48EA-975B-2F1CF35C3AA8}" type="pres">
      <dgm:prSet presAssocID="{D618F1F2-FFD9-4BF7-B16D-037686A4D931}" presName="childComposite" presStyleCnt="0">
        <dgm:presLayoutVars>
          <dgm:chMax val="0"/>
          <dgm:chPref val="0"/>
        </dgm:presLayoutVars>
      </dgm:prSet>
      <dgm:spPr/>
    </dgm:pt>
    <dgm:pt modelId="{FF334E21-35A8-4AED-981D-C7D62C7BD16D}" type="pres">
      <dgm:prSet presAssocID="{D618F1F2-FFD9-4BF7-B16D-037686A4D931}" presName="ChildAccent" presStyleLbl="solidFgAcc1" presStyleIdx="1" presStyleCnt="10"/>
      <dgm:spPr/>
    </dgm:pt>
    <dgm:pt modelId="{594A17FF-0534-4E16-8E20-BC101D59B776}" type="pres">
      <dgm:prSet presAssocID="{D618F1F2-FFD9-4BF7-B16D-037686A4D931}" presName="Child" presStyleLbl="revTx" presStyleIdx="2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AAFC69-D26A-4A22-8999-11B655A94F63}" type="pres">
      <dgm:prSet presAssocID="{9EBF6BE9-D2C7-409A-B0A0-61A1E2E87BAA}" presName="childComposite" presStyleCnt="0">
        <dgm:presLayoutVars>
          <dgm:chMax val="0"/>
          <dgm:chPref val="0"/>
        </dgm:presLayoutVars>
      </dgm:prSet>
      <dgm:spPr/>
    </dgm:pt>
    <dgm:pt modelId="{40D936C0-75FD-444F-8ECE-B6CBDD198E25}" type="pres">
      <dgm:prSet presAssocID="{9EBF6BE9-D2C7-409A-B0A0-61A1E2E87BAA}" presName="ChildAccent" presStyleLbl="solidFgAcc1" presStyleIdx="2" presStyleCnt="10"/>
      <dgm:spPr/>
    </dgm:pt>
    <dgm:pt modelId="{9C883405-22F6-4D08-B541-DD85FBE97B0A}" type="pres">
      <dgm:prSet presAssocID="{9EBF6BE9-D2C7-409A-B0A0-61A1E2E87BAA}" presName="Child" presStyleLbl="revTx" presStyleIdx="3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7698CD-316F-4474-AED4-A434D8457471}" type="pres">
      <dgm:prSet presAssocID="{31BC85D2-FCB8-4C48-A8C6-47FC85DC9932}" presName="childComposite" presStyleCnt="0">
        <dgm:presLayoutVars>
          <dgm:chMax val="0"/>
          <dgm:chPref val="0"/>
        </dgm:presLayoutVars>
      </dgm:prSet>
      <dgm:spPr/>
    </dgm:pt>
    <dgm:pt modelId="{489B0846-840F-4C96-8079-7EA9345E3FE6}" type="pres">
      <dgm:prSet presAssocID="{31BC85D2-FCB8-4C48-A8C6-47FC85DC9932}" presName="ChildAccent" presStyleLbl="solidFgAcc1" presStyleIdx="3" presStyleCnt="10"/>
      <dgm:spPr/>
    </dgm:pt>
    <dgm:pt modelId="{8E39925E-CCC5-44DD-842A-E9586F5B5F3E}" type="pres">
      <dgm:prSet presAssocID="{31BC85D2-FCB8-4C48-A8C6-47FC85DC9932}" presName="Child" presStyleLbl="revTx" presStyleIdx="4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0ED7DA-D7DF-438C-9908-17459D9E6115}" type="pres">
      <dgm:prSet presAssocID="{7E169308-23AA-497D-B1F1-0E0B2CAB25F6}" presName="childComposite" presStyleCnt="0">
        <dgm:presLayoutVars>
          <dgm:chMax val="0"/>
          <dgm:chPref val="0"/>
        </dgm:presLayoutVars>
      </dgm:prSet>
      <dgm:spPr/>
    </dgm:pt>
    <dgm:pt modelId="{A344F060-0B2B-4EAE-8D7E-685318788E1A}" type="pres">
      <dgm:prSet presAssocID="{7E169308-23AA-497D-B1F1-0E0B2CAB25F6}" presName="ChildAccent" presStyleLbl="solidFgAcc1" presStyleIdx="4" presStyleCnt="10"/>
      <dgm:spPr/>
    </dgm:pt>
    <dgm:pt modelId="{967A0B1D-255E-4EB3-BDAD-E93F37BFD3FB}" type="pres">
      <dgm:prSet presAssocID="{7E169308-23AA-497D-B1F1-0E0B2CAB25F6}" presName="Child" presStyleLbl="revTx" presStyleIdx="5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F4C2DE-F961-47CB-89C5-BEF08DA1AD04}" type="pres">
      <dgm:prSet presAssocID="{9CB6ED01-9646-4D57-AB8E-422091C9CFB5}" presName="root" presStyleCnt="0">
        <dgm:presLayoutVars>
          <dgm:chMax/>
          <dgm:chPref/>
        </dgm:presLayoutVars>
      </dgm:prSet>
      <dgm:spPr/>
    </dgm:pt>
    <dgm:pt modelId="{02AFFB60-AFC6-49DF-A175-B2211BEF773A}" type="pres">
      <dgm:prSet presAssocID="{9CB6ED01-9646-4D57-AB8E-422091C9CFB5}" presName="rootComposite" presStyleCnt="0">
        <dgm:presLayoutVars/>
      </dgm:prSet>
      <dgm:spPr/>
    </dgm:pt>
    <dgm:pt modelId="{1C462207-89C8-4BA8-8744-CC36C7C54982}" type="pres">
      <dgm:prSet presAssocID="{9CB6ED01-9646-4D57-AB8E-422091C9CFB5}" presName="ParentAccent" presStyleLbl="alignNode1" presStyleIdx="1" presStyleCnt="2"/>
      <dgm:spPr/>
    </dgm:pt>
    <dgm:pt modelId="{DD7B7671-2DF6-40DB-B6A6-78FA52DA464D}" type="pres">
      <dgm:prSet presAssocID="{9CB6ED01-9646-4D57-AB8E-422091C9CFB5}" presName="ParentSmallAccent" presStyleLbl="fgAcc1" presStyleIdx="1" presStyleCnt="2"/>
      <dgm:spPr/>
    </dgm:pt>
    <dgm:pt modelId="{192A847A-C02F-4AE5-9D5D-17A2E34B8297}" type="pres">
      <dgm:prSet presAssocID="{9CB6ED01-9646-4D57-AB8E-422091C9CFB5}" presName="Parent" presStyleLbl="revTx" presStyleIdx="6" presStyleCnt="12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D61090-A5FB-41A8-9DA3-7282358AA1AE}" type="pres">
      <dgm:prSet presAssocID="{9CB6ED01-9646-4D57-AB8E-422091C9CFB5}" presName="childShape" presStyleCnt="0">
        <dgm:presLayoutVars>
          <dgm:chMax val="0"/>
          <dgm:chPref val="0"/>
        </dgm:presLayoutVars>
      </dgm:prSet>
      <dgm:spPr/>
    </dgm:pt>
    <dgm:pt modelId="{D1D1EBE8-15BE-4C8B-85D8-CF6A7F0F719E}" type="pres">
      <dgm:prSet presAssocID="{C984DAA6-A91A-423A-ADA7-ED222B3DB767}" presName="childComposite" presStyleCnt="0">
        <dgm:presLayoutVars>
          <dgm:chMax val="0"/>
          <dgm:chPref val="0"/>
        </dgm:presLayoutVars>
      </dgm:prSet>
      <dgm:spPr/>
    </dgm:pt>
    <dgm:pt modelId="{15B00A22-C7ED-4D3F-A7F2-D9F849D1C934}" type="pres">
      <dgm:prSet presAssocID="{C984DAA6-A91A-423A-ADA7-ED222B3DB767}" presName="ChildAccent" presStyleLbl="solidFgAcc1" presStyleIdx="5" presStyleCnt="10"/>
      <dgm:spPr/>
    </dgm:pt>
    <dgm:pt modelId="{51FAFFDD-41B4-4379-BECC-0E66BAA5F64A}" type="pres">
      <dgm:prSet presAssocID="{C984DAA6-A91A-423A-ADA7-ED222B3DB767}" presName="Child" presStyleLbl="revTx" presStyleIdx="7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6FC01E-E9C2-4FB3-9111-8549F5284A1E}" type="pres">
      <dgm:prSet presAssocID="{E9267B17-B102-40BA-9DF1-730565C4AB88}" presName="childComposite" presStyleCnt="0">
        <dgm:presLayoutVars>
          <dgm:chMax val="0"/>
          <dgm:chPref val="0"/>
        </dgm:presLayoutVars>
      </dgm:prSet>
      <dgm:spPr/>
    </dgm:pt>
    <dgm:pt modelId="{E72F4C74-3A21-47CD-94F4-962E8B14A0BF}" type="pres">
      <dgm:prSet presAssocID="{E9267B17-B102-40BA-9DF1-730565C4AB88}" presName="ChildAccent" presStyleLbl="solidFgAcc1" presStyleIdx="6" presStyleCnt="10"/>
      <dgm:spPr/>
    </dgm:pt>
    <dgm:pt modelId="{E1FAE221-1636-4B76-8A94-6EA32305539E}" type="pres">
      <dgm:prSet presAssocID="{E9267B17-B102-40BA-9DF1-730565C4AB88}" presName="Child" presStyleLbl="revTx" presStyleIdx="8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951B7D-2A0D-4FF7-AE12-FFD32B507C71}" type="pres">
      <dgm:prSet presAssocID="{425684F5-5226-4C26-92C8-E27E0D3E8E54}" presName="childComposite" presStyleCnt="0">
        <dgm:presLayoutVars>
          <dgm:chMax val="0"/>
          <dgm:chPref val="0"/>
        </dgm:presLayoutVars>
      </dgm:prSet>
      <dgm:spPr/>
    </dgm:pt>
    <dgm:pt modelId="{3E8FEA4E-17E5-4527-9417-C135CD7E7E69}" type="pres">
      <dgm:prSet presAssocID="{425684F5-5226-4C26-92C8-E27E0D3E8E54}" presName="ChildAccent" presStyleLbl="solidFgAcc1" presStyleIdx="7" presStyleCnt="10"/>
      <dgm:spPr/>
    </dgm:pt>
    <dgm:pt modelId="{418754CF-97B4-487C-8AE5-A182F2CE6091}" type="pres">
      <dgm:prSet presAssocID="{425684F5-5226-4C26-92C8-E27E0D3E8E54}" presName="Child" presStyleLbl="revTx" presStyleIdx="9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657ED6-B395-430A-9F82-7AE850A025EB}" type="pres">
      <dgm:prSet presAssocID="{D104B511-D2F9-422F-814B-E1B00DB2C6B2}" presName="childComposite" presStyleCnt="0">
        <dgm:presLayoutVars>
          <dgm:chMax val="0"/>
          <dgm:chPref val="0"/>
        </dgm:presLayoutVars>
      </dgm:prSet>
      <dgm:spPr/>
    </dgm:pt>
    <dgm:pt modelId="{95CCA41B-2F00-47C2-B54B-6E224E9954A3}" type="pres">
      <dgm:prSet presAssocID="{D104B511-D2F9-422F-814B-E1B00DB2C6B2}" presName="ChildAccent" presStyleLbl="solidFgAcc1" presStyleIdx="8" presStyleCnt="10"/>
      <dgm:spPr/>
    </dgm:pt>
    <dgm:pt modelId="{4FED63D7-DA33-4D06-9EDD-B2CA5B692DE1}" type="pres">
      <dgm:prSet presAssocID="{D104B511-D2F9-422F-814B-E1B00DB2C6B2}" presName="Child" presStyleLbl="revTx" presStyleIdx="10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A7BDF8-80BC-47B4-85EE-F1B22ED20B51}" type="pres">
      <dgm:prSet presAssocID="{86E453D5-AACE-4822-8B46-6D5868A4459C}" presName="childComposite" presStyleCnt="0">
        <dgm:presLayoutVars>
          <dgm:chMax val="0"/>
          <dgm:chPref val="0"/>
        </dgm:presLayoutVars>
      </dgm:prSet>
      <dgm:spPr/>
    </dgm:pt>
    <dgm:pt modelId="{43133EE3-79A2-4B6C-AE5B-AFF8BAAD8B28}" type="pres">
      <dgm:prSet presAssocID="{86E453D5-AACE-4822-8B46-6D5868A4459C}" presName="ChildAccent" presStyleLbl="solidFgAcc1" presStyleIdx="9" presStyleCnt="10"/>
      <dgm:spPr/>
    </dgm:pt>
    <dgm:pt modelId="{100A1FBA-8B55-4E8F-B5FB-01A722E01A5D}" type="pres">
      <dgm:prSet presAssocID="{86E453D5-AACE-4822-8B46-6D5868A4459C}" presName="Child" presStyleLbl="revTx" presStyleIdx="11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44C622-DC0E-4074-9AA0-AE1AD175FE42}" srcId="{225F03B6-8140-4D9E-B364-62C73EBD85B7}" destId="{9EBF6BE9-D2C7-409A-B0A0-61A1E2E87BAA}" srcOrd="2" destOrd="0" parTransId="{A98DCB1B-75F2-4523-A6D0-F6A2B4E615FE}" sibTransId="{58D03EF8-FB74-46C9-862A-0769391C40A3}"/>
    <dgm:cxn modelId="{FF977EE5-4C3A-450B-956E-04376716B811}" type="presOf" srcId="{31BC85D2-FCB8-4C48-A8C6-47FC85DC9932}" destId="{8E39925E-CCC5-44DD-842A-E9586F5B5F3E}" srcOrd="0" destOrd="0" presId="urn:microsoft.com/office/officeart/2008/layout/SquareAccentList"/>
    <dgm:cxn modelId="{C50D08CE-2A00-4A98-8499-64A2AFFA44D5}" type="presOf" srcId="{425684F5-5226-4C26-92C8-E27E0D3E8E54}" destId="{418754CF-97B4-487C-8AE5-A182F2CE6091}" srcOrd="0" destOrd="0" presId="urn:microsoft.com/office/officeart/2008/layout/SquareAccentList"/>
    <dgm:cxn modelId="{F824A09D-9064-4940-B1C1-EE021BAC83CD}" type="presOf" srcId="{9EBF6BE9-D2C7-409A-B0A0-61A1E2E87BAA}" destId="{9C883405-22F6-4D08-B541-DD85FBE97B0A}" srcOrd="0" destOrd="0" presId="urn:microsoft.com/office/officeart/2008/layout/SquareAccentList"/>
    <dgm:cxn modelId="{6EAD4EB1-ED3B-4AA3-997A-A4292B8486CC}" srcId="{225F03B6-8140-4D9E-B364-62C73EBD85B7}" destId="{D618F1F2-FFD9-4BF7-B16D-037686A4D931}" srcOrd="1" destOrd="0" parTransId="{CCD62845-9F0D-4963-9E4B-8AF967BDF909}" sibTransId="{5F6B0CD7-0929-41BC-A773-ABCD58DFD6C6}"/>
    <dgm:cxn modelId="{25436910-7113-40F9-AFC2-2B1361E5DD2D}" srcId="{9CB6ED01-9646-4D57-AB8E-422091C9CFB5}" destId="{425684F5-5226-4C26-92C8-E27E0D3E8E54}" srcOrd="2" destOrd="0" parTransId="{040C0276-E836-4AA6-BA63-D2A5C29259FD}" sibTransId="{76C4FDF2-CC1E-4C42-9B9C-C7E31C878EEE}"/>
    <dgm:cxn modelId="{109FEEA6-F394-4802-A91B-745B630D414A}" type="presOf" srcId="{225F03B6-8140-4D9E-B364-62C73EBD85B7}" destId="{26FDB3C1-E957-4AAC-ACE4-0CFB8DEC6068}" srcOrd="0" destOrd="0" presId="urn:microsoft.com/office/officeart/2008/layout/SquareAccentList"/>
    <dgm:cxn modelId="{4EB0F400-E8CD-4788-BCD6-90B8EF6A0A33}" srcId="{9CB6ED01-9646-4D57-AB8E-422091C9CFB5}" destId="{E9267B17-B102-40BA-9DF1-730565C4AB88}" srcOrd="1" destOrd="0" parTransId="{5E238C74-4186-45CD-B1A1-92AF60DE4DBE}" sibTransId="{593D47DF-132E-44F4-AD50-AA233724708C}"/>
    <dgm:cxn modelId="{5B20D45B-B5A4-432E-8D4D-E88876B845FE}" type="presOf" srcId="{8ED60EFE-9119-4DC9-9147-691973F87BD2}" destId="{37BAC3F6-0D9F-43C0-8FB8-1129414D20DF}" srcOrd="0" destOrd="0" presId="urn:microsoft.com/office/officeart/2008/layout/SquareAccentList"/>
    <dgm:cxn modelId="{EBC4B310-2870-4FB1-AA94-A20353CD4E25}" srcId="{225F03B6-8140-4D9E-B364-62C73EBD85B7}" destId="{31BC85D2-FCB8-4C48-A8C6-47FC85DC9932}" srcOrd="3" destOrd="0" parTransId="{2F9E7B73-9148-4292-B401-44E93FCFF321}" sibTransId="{A21F4D68-8B3A-406C-AC9C-04047A5A27FD}"/>
    <dgm:cxn modelId="{A4589392-1392-4033-B3CB-549EDD1C74C5}" type="presOf" srcId="{7E169308-23AA-497D-B1F1-0E0B2CAB25F6}" destId="{967A0B1D-255E-4EB3-BDAD-E93F37BFD3FB}" srcOrd="0" destOrd="0" presId="urn:microsoft.com/office/officeart/2008/layout/SquareAccentList"/>
    <dgm:cxn modelId="{55438F3E-0525-4610-9174-6F5DB85DB152}" srcId="{225F03B6-8140-4D9E-B364-62C73EBD85B7}" destId="{7E169308-23AA-497D-B1F1-0E0B2CAB25F6}" srcOrd="4" destOrd="0" parTransId="{819D5C85-9CA3-4894-BAEE-9861A1C32882}" sibTransId="{06E3D814-DC4C-46AD-94AD-330953C52B07}"/>
    <dgm:cxn modelId="{85E74AC4-AF93-401C-BD40-9E68A262C532}" type="presOf" srcId="{D618F1F2-FFD9-4BF7-B16D-037686A4D931}" destId="{594A17FF-0534-4E16-8E20-BC101D59B776}" srcOrd="0" destOrd="0" presId="urn:microsoft.com/office/officeart/2008/layout/SquareAccentList"/>
    <dgm:cxn modelId="{F3ED3580-EF6F-44D8-93A4-5A9D6543BF7F}" type="presOf" srcId="{99DBD3EF-C90E-4283-AA1C-706EABF59DA0}" destId="{5F4FA052-54EB-473F-9501-C6AABF0F3F43}" srcOrd="0" destOrd="0" presId="urn:microsoft.com/office/officeart/2008/layout/SquareAccentList"/>
    <dgm:cxn modelId="{0A23C8FD-3785-497D-BD25-DEEA77ADE3CD}" type="presOf" srcId="{9CB6ED01-9646-4D57-AB8E-422091C9CFB5}" destId="{192A847A-C02F-4AE5-9D5D-17A2E34B8297}" srcOrd="0" destOrd="0" presId="urn:microsoft.com/office/officeart/2008/layout/SquareAccentList"/>
    <dgm:cxn modelId="{34311A88-7D37-4FCA-8137-54ADA98E91E9}" srcId="{9CB6ED01-9646-4D57-AB8E-422091C9CFB5}" destId="{86E453D5-AACE-4822-8B46-6D5868A4459C}" srcOrd="4" destOrd="0" parTransId="{E0D3F7E3-D4AD-42AA-B10C-7F316A7E3AD6}" sibTransId="{84E801D5-E6D7-42FF-BC22-1A03AACF7B92}"/>
    <dgm:cxn modelId="{E5480109-0345-499C-8AEE-57CD16F35A0C}" type="presOf" srcId="{C984DAA6-A91A-423A-ADA7-ED222B3DB767}" destId="{51FAFFDD-41B4-4379-BECC-0E66BAA5F64A}" srcOrd="0" destOrd="0" presId="urn:microsoft.com/office/officeart/2008/layout/SquareAccentList"/>
    <dgm:cxn modelId="{0C3EFDD9-3F46-491D-93FA-BC1CC07590FA}" type="presOf" srcId="{E9267B17-B102-40BA-9DF1-730565C4AB88}" destId="{E1FAE221-1636-4B76-8A94-6EA32305539E}" srcOrd="0" destOrd="0" presId="urn:microsoft.com/office/officeart/2008/layout/SquareAccentList"/>
    <dgm:cxn modelId="{D8DDF651-F552-434E-8536-BA2A58E20967}" srcId="{9CB6ED01-9646-4D57-AB8E-422091C9CFB5}" destId="{C984DAA6-A91A-423A-ADA7-ED222B3DB767}" srcOrd="0" destOrd="0" parTransId="{C2A4CE04-9DF1-41D7-8599-1046CF3C6616}" sibTransId="{5F808BD9-E618-4AD8-8966-1273896DE952}"/>
    <dgm:cxn modelId="{BBF5DC79-4BD7-4292-A0B5-4413D9159859}" type="presOf" srcId="{86E453D5-AACE-4822-8B46-6D5868A4459C}" destId="{100A1FBA-8B55-4E8F-B5FB-01A722E01A5D}" srcOrd="0" destOrd="0" presId="urn:microsoft.com/office/officeart/2008/layout/SquareAccentList"/>
    <dgm:cxn modelId="{41BFFC9F-DD33-4002-A28B-1BBE8C79BCEA}" srcId="{99DBD3EF-C90E-4283-AA1C-706EABF59DA0}" destId="{225F03B6-8140-4D9E-B364-62C73EBD85B7}" srcOrd="0" destOrd="0" parTransId="{4B853C8B-EC21-4689-81B6-F38DC146483D}" sibTransId="{248DAE81-434F-4A93-9668-72D9EBBF252E}"/>
    <dgm:cxn modelId="{F320048D-5495-4F75-8D80-FD45D298024D}" srcId="{9CB6ED01-9646-4D57-AB8E-422091C9CFB5}" destId="{D104B511-D2F9-422F-814B-E1B00DB2C6B2}" srcOrd="3" destOrd="0" parTransId="{3DA4A7A5-B2F3-4D12-A3A1-3CC38202746E}" sibTransId="{E8D9DEBA-1D07-43DC-A5E0-27A39D925547}"/>
    <dgm:cxn modelId="{2C20AB6B-6BC3-49CE-B817-B32CB55A69CB}" type="presOf" srcId="{D104B511-D2F9-422F-814B-E1B00DB2C6B2}" destId="{4FED63D7-DA33-4D06-9EDD-B2CA5B692DE1}" srcOrd="0" destOrd="0" presId="urn:microsoft.com/office/officeart/2008/layout/SquareAccentList"/>
    <dgm:cxn modelId="{694AD158-D817-4F7C-B57D-67080E031242}" srcId="{99DBD3EF-C90E-4283-AA1C-706EABF59DA0}" destId="{9CB6ED01-9646-4D57-AB8E-422091C9CFB5}" srcOrd="1" destOrd="0" parTransId="{F288E86B-1972-4C54-B396-82AC1E383C02}" sibTransId="{45AC6494-9CA7-4FFD-AF18-F3952C10212E}"/>
    <dgm:cxn modelId="{FE515747-B139-4FE9-8EA0-C74E46212548}" srcId="{225F03B6-8140-4D9E-B364-62C73EBD85B7}" destId="{8ED60EFE-9119-4DC9-9147-691973F87BD2}" srcOrd="0" destOrd="0" parTransId="{72079CFF-6E46-4A0E-9223-3E856A0BF1F9}" sibTransId="{A588A5AB-0BDB-4512-ADDF-1CA19B11282A}"/>
    <dgm:cxn modelId="{6857F332-A525-4012-B3E7-4BC0B919AF80}" type="presParOf" srcId="{5F4FA052-54EB-473F-9501-C6AABF0F3F43}" destId="{6951FE33-F94D-4156-9BAE-6F0C2FBC2E9E}" srcOrd="0" destOrd="0" presId="urn:microsoft.com/office/officeart/2008/layout/SquareAccentList"/>
    <dgm:cxn modelId="{90E79076-19AA-4B3A-B259-48F7A92BD11D}" type="presParOf" srcId="{6951FE33-F94D-4156-9BAE-6F0C2FBC2E9E}" destId="{02E2A028-3D84-4058-9E3E-312765134170}" srcOrd="0" destOrd="0" presId="urn:microsoft.com/office/officeart/2008/layout/SquareAccentList"/>
    <dgm:cxn modelId="{AB0BE075-F555-4F11-98BE-AD30108356D1}" type="presParOf" srcId="{02E2A028-3D84-4058-9E3E-312765134170}" destId="{2AC34A7F-0812-4E81-8C02-A67C33710448}" srcOrd="0" destOrd="0" presId="urn:microsoft.com/office/officeart/2008/layout/SquareAccentList"/>
    <dgm:cxn modelId="{BA2C55E7-651B-4114-8FBF-F9A716FE5BFA}" type="presParOf" srcId="{02E2A028-3D84-4058-9E3E-312765134170}" destId="{CD5F7A89-50DF-4030-93B1-7AF0C019DD91}" srcOrd="1" destOrd="0" presId="urn:microsoft.com/office/officeart/2008/layout/SquareAccentList"/>
    <dgm:cxn modelId="{5D10BC81-CDB9-4D37-AC0C-F6E38045C46E}" type="presParOf" srcId="{02E2A028-3D84-4058-9E3E-312765134170}" destId="{26FDB3C1-E957-4AAC-ACE4-0CFB8DEC6068}" srcOrd="2" destOrd="0" presId="urn:microsoft.com/office/officeart/2008/layout/SquareAccentList"/>
    <dgm:cxn modelId="{FBEB2583-841F-49A2-B5FB-C61BD1EF9E59}" type="presParOf" srcId="{6951FE33-F94D-4156-9BAE-6F0C2FBC2E9E}" destId="{E444D0B4-A4EF-4E39-8174-3BE7548BC006}" srcOrd="1" destOrd="0" presId="urn:microsoft.com/office/officeart/2008/layout/SquareAccentList"/>
    <dgm:cxn modelId="{EA619A57-A54B-41B8-A362-F52CE1422FCA}" type="presParOf" srcId="{E444D0B4-A4EF-4E39-8174-3BE7548BC006}" destId="{5E743750-E219-4738-9EF6-6F2B87D411C4}" srcOrd="0" destOrd="0" presId="urn:microsoft.com/office/officeart/2008/layout/SquareAccentList"/>
    <dgm:cxn modelId="{7284379E-A7A7-4769-9BB7-7F0A80EC7857}" type="presParOf" srcId="{5E743750-E219-4738-9EF6-6F2B87D411C4}" destId="{4C3D7B48-ED1B-4B2C-91D6-55DD66497F88}" srcOrd="0" destOrd="0" presId="urn:microsoft.com/office/officeart/2008/layout/SquareAccentList"/>
    <dgm:cxn modelId="{9B04BA57-DAE0-4161-97CF-49945E14A2F0}" type="presParOf" srcId="{5E743750-E219-4738-9EF6-6F2B87D411C4}" destId="{37BAC3F6-0D9F-43C0-8FB8-1129414D20DF}" srcOrd="1" destOrd="0" presId="urn:microsoft.com/office/officeart/2008/layout/SquareAccentList"/>
    <dgm:cxn modelId="{3CB776B0-04CC-4B97-BDB4-D443BBADCCAC}" type="presParOf" srcId="{E444D0B4-A4EF-4E39-8174-3BE7548BC006}" destId="{F0FC1C5B-8C41-48EA-975B-2F1CF35C3AA8}" srcOrd="1" destOrd="0" presId="urn:microsoft.com/office/officeart/2008/layout/SquareAccentList"/>
    <dgm:cxn modelId="{65C4059F-605C-4EBD-B3A8-2F1EDF6CA1E9}" type="presParOf" srcId="{F0FC1C5B-8C41-48EA-975B-2F1CF35C3AA8}" destId="{FF334E21-35A8-4AED-981D-C7D62C7BD16D}" srcOrd="0" destOrd="0" presId="urn:microsoft.com/office/officeart/2008/layout/SquareAccentList"/>
    <dgm:cxn modelId="{4B533F24-DDE2-42D9-8E96-F05FE4531677}" type="presParOf" srcId="{F0FC1C5B-8C41-48EA-975B-2F1CF35C3AA8}" destId="{594A17FF-0534-4E16-8E20-BC101D59B776}" srcOrd="1" destOrd="0" presId="urn:microsoft.com/office/officeart/2008/layout/SquareAccentList"/>
    <dgm:cxn modelId="{1B0C6CA2-2596-49DB-A519-5B948A14FA21}" type="presParOf" srcId="{E444D0B4-A4EF-4E39-8174-3BE7548BC006}" destId="{FDAAFC69-D26A-4A22-8999-11B655A94F63}" srcOrd="2" destOrd="0" presId="urn:microsoft.com/office/officeart/2008/layout/SquareAccentList"/>
    <dgm:cxn modelId="{C3E9E7BF-1738-4D2F-8EF0-2B4D2307C152}" type="presParOf" srcId="{FDAAFC69-D26A-4A22-8999-11B655A94F63}" destId="{40D936C0-75FD-444F-8ECE-B6CBDD198E25}" srcOrd="0" destOrd="0" presId="urn:microsoft.com/office/officeart/2008/layout/SquareAccentList"/>
    <dgm:cxn modelId="{8AB29AD2-4262-471E-B032-2397830061D1}" type="presParOf" srcId="{FDAAFC69-D26A-4A22-8999-11B655A94F63}" destId="{9C883405-22F6-4D08-B541-DD85FBE97B0A}" srcOrd="1" destOrd="0" presId="urn:microsoft.com/office/officeart/2008/layout/SquareAccentList"/>
    <dgm:cxn modelId="{FD99508C-238C-4A47-8BA3-2DB11C5161A3}" type="presParOf" srcId="{E444D0B4-A4EF-4E39-8174-3BE7548BC006}" destId="{1F7698CD-316F-4474-AED4-A434D8457471}" srcOrd="3" destOrd="0" presId="urn:microsoft.com/office/officeart/2008/layout/SquareAccentList"/>
    <dgm:cxn modelId="{E73B6905-98BB-491D-903D-A7277A639274}" type="presParOf" srcId="{1F7698CD-316F-4474-AED4-A434D8457471}" destId="{489B0846-840F-4C96-8079-7EA9345E3FE6}" srcOrd="0" destOrd="0" presId="urn:microsoft.com/office/officeart/2008/layout/SquareAccentList"/>
    <dgm:cxn modelId="{CCBF2023-4A80-434B-B88E-925F9F2C0905}" type="presParOf" srcId="{1F7698CD-316F-4474-AED4-A434D8457471}" destId="{8E39925E-CCC5-44DD-842A-E9586F5B5F3E}" srcOrd="1" destOrd="0" presId="urn:microsoft.com/office/officeart/2008/layout/SquareAccentList"/>
    <dgm:cxn modelId="{91A2E4C3-95CD-44A4-8907-EA5423EF1849}" type="presParOf" srcId="{E444D0B4-A4EF-4E39-8174-3BE7548BC006}" destId="{860ED7DA-D7DF-438C-9908-17459D9E6115}" srcOrd="4" destOrd="0" presId="urn:microsoft.com/office/officeart/2008/layout/SquareAccentList"/>
    <dgm:cxn modelId="{176F60A3-6D86-44FF-A0C0-3E32AAC29171}" type="presParOf" srcId="{860ED7DA-D7DF-438C-9908-17459D9E6115}" destId="{A344F060-0B2B-4EAE-8D7E-685318788E1A}" srcOrd="0" destOrd="0" presId="urn:microsoft.com/office/officeart/2008/layout/SquareAccentList"/>
    <dgm:cxn modelId="{882C51A0-F3E6-4498-8479-7D40C5FF8506}" type="presParOf" srcId="{860ED7DA-D7DF-438C-9908-17459D9E6115}" destId="{967A0B1D-255E-4EB3-BDAD-E93F37BFD3FB}" srcOrd="1" destOrd="0" presId="urn:microsoft.com/office/officeart/2008/layout/SquareAccentList"/>
    <dgm:cxn modelId="{53775DE6-2A60-4486-9C61-D327C61303F8}" type="presParOf" srcId="{5F4FA052-54EB-473F-9501-C6AABF0F3F43}" destId="{4CF4C2DE-F961-47CB-89C5-BEF08DA1AD04}" srcOrd="1" destOrd="0" presId="urn:microsoft.com/office/officeart/2008/layout/SquareAccentList"/>
    <dgm:cxn modelId="{BF65FF3B-80DE-42C8-8493-488CE2B501C1}" type="presParOf" srcId="{4CF4C2DE-F961-47CB-89C5-BEF08DA1AD04}" destId="{02AFFB60-AFC6-49DF-A175-B2211BEF773A}" srcOrd="0" destOrd="0" presId="urn:microsoft.com/office/officeart/2008/layout/SquareAccentList"/>
    <dgm:cxn modelId="{2D7C164E-790B-46EF-82AF-193193DCBB5A}" type="presParOf" srcId="{02AFFB60-AFC6-49DF-A175-B2211BEF773A}" destId="{1C462207-89C8-4BA8-8744-CC36C7C54982}" srcOrd="0" destOrd="0" presId="urn:microsoft.com/office/officeart/2008/layout/SquareAccentList"/>
    <dgm:cxn modelId="{5DE6E4AB-F983-4E7B-9EE6-C69D276C3048}" type="presParOf" srcId="{02AFFB60-AFC6-49DF-A175-B2211BEF773A}" destId="{DD7B7671-2DF6-40DB-B6A6-78FA52DA464D}" srcOrd="1" destOrd="0" presId="urn:microsoft.com/office/officeart/2008/layout/SquareAccentList"/>
    <dgm:cxn modelId="{1E6B1C62-C890-4153-87B1-06A9C35FC26F}" type="presParOf" srcId="{02AFFB60-AFC6-49DF-A175-B2211BEF773A}" destId="{192A847A-C02F-4AE5-9D5D-17A2E34B8297}" srcOrd="2" destOrd="0" presId="urn:microsoft.com/office/officeart/2008/layout/SquareAccentList"/>
    <dgm:cxn modelId="{EE761C22-B7A6-4EC1-9891-CFB29B4A2363}" type="presParOf" srcId="{4CF4C2DE-F961-47CB-89C5-BEF08DA1AD04}" destId="{9ED61090-A5FB-41A8-9DA3-7282358AA1AE}" srcOrd="1" destOrd="0" presId="urn:microsoft.com/office/officeart/2008/layout/SquareAccentList"/>
    <dgm:cxn modelId="{2CC9EFC6-F85D-4C1E-9D06-F606FF19EDC9}" type="presParOf" srcId="{9ED61090-A5FB-41A8-9DA3-7282358AA1AE}" destId="{D1D1EBE8-15BE-4C8B-85D8-CF6A7F0F719E}" srcOrd="0" destOrd="0" presId="urn:microsoft.com/office/officeart/2008/layout/SquareAccentList"/>
    <dgm:cxn modelId="{0FCC8B40-C48D-4AB7-8884-9B0772133760}" type="presParOf" srcId="{D1D1EBE8-15BE-4C8B-85D8-CF6A7F0F719E}" destId="{15B00A22-C7ED-4D3F-A7F2-D9F849D1C934}" srcOrd="0" destOrd="0" presId="urn:microsoft.com/office/officeart/2008/layout/SquareAccentList"/>
    <dgm:cxn modelId="{858C6B12-BCF3-42F8-BD64-F232BE8BFE73}" type="presParOf" srcId="{D1D1EBE8-15BE-4C8B-85D8-CF6A7F0F719E}" destId="{51FAFFDD-41B4-4379-BECC-0E66BAA5F64A}" srcOrd="1" destOrd="0" presId="urn:microsoft.com/office/officeart/2008/layout/SquareAccentList"/>
    <dgm:cxn modelId="{29601084-8EBE-4012-9B79-3B2DC77B2A51}" type="presParOf" srcId="{9ED61090-A5FB-41A8-9DA3-7282358AA1AE}" destId="{146FC01E-E9C2-4FB3-9111-8549F5284A1E}" srcOrd="1" destOrd="0" presId="urn:microsoft.com/office/officeart/2008/layout/SquareAccentList"/>
    <dgm:cxn modelId="{34D275C0-97FA-4477-A627-A7416A008B13}" type="presParOf" srcId="{146FC01E-E9C2-4FB3-9111-8549F5284A1E}" destId="{E72F4C74-3A21-47CD-94F4-962E8B14A0BF}" srcOrd="0" destOrd="0" presId="urn:microsoft.com/office/officeart/2008/layout/SquareAccentList"/>
    <dgm:cxn modelId="{BD878F21-40D7-498C-9E64-C55F08DF45F2}" type="presParOf" srcId="{146FC01E-E9C2-4FB3-9111-8549F5284A1E}" destId="{E1FAE221-1636-4B76-8A94-6EA32305539E}" srcOrd="1" destOrd="0" presId="urn:microsoft.com/office/officeart/2008/layout/SquareAccentList"/>
    <dgm:cxn modelId="{3880F591-E3F0-44ED-BA74-808C9E265F92}" type="presParOf" srcId="{9ED61090-A5FB-41A8-9DA3-7282358AA1AE}" destId="{25951B7D-2A0D-4FF7-AE12-FFD32B507C71}" srcOrd="2" destOrd="0" presId="urn:microsoft.com/office/officeart/2008/layout/SquareAccentList"/>
    <dgm:cxn modelId="{ED796F46-0FD1-45BE-95D6-A9FDCBB42FE5}" type="presParOf" srcId="{25951B7D-2A0D-4FF7-AE12-FFD32B507C71}" destId="{3E8FEA4E-17E5-4527-9417-C135CD7E7E69}" srcOrd="0" destOrd="0" presId="urn:microsoft.com/office/officeart/2008/layout/SquareAccentList"/>
    <dgm:cxn modelId="{DF1EA1FB-C37C-4C00-842D-A284A5CF3990}" type="presParOf" srcId="{25951B7D-2A0D-4FF7-AE12-FFD32B507C71}" destId="{418754CF-97B4-487C-8AE5-A182F2CE6091}" srcOrd="1" destOrd="0" presId="urn:microsoft.com/office/officeart/2008/layout/SquareAccentList"/>
    <dgm:cxn modelId="{4011D35C-8B35-4F92-B855-663F4A42E199}" type="presParOf" srcId="{9ED61090-A5FB-41A8-9DA3-7282358AA1AE}" destId="{10657ED6-B395-430A-9F82-7AE850A025EB}" srcOrd="3" destOrd="0" presId="urn:microsoft.com/office/officeart/2008/layout/SquareAccentList"/>
    <dgm:cxn modelId="{AC56C2F0-1EFB-4E8D-8D52-2557075DFF0F}" type="presParOf" srcId="{10657ED6-B395-430A-9F82-7AE850A025EB}" destId="{95CCA41B-2F00-47C2-B54B-6E224E9954A3}" srcOrd="0" destOrd="0" presId="urn:microsoft.com/office/officeart/2008/layout/SquareAccentList"/>
    <dgm:cxn modelId="{92397E21-5218-4CC5-8BF2-D7EF22284FF6}" type="presParOf" srcId="{10657ED6-B395-430A-9F82-7AE850A025EB}" destId="{4FED63D7-DA33-4D06-9EDD-B2CA5B692DE1}" srcOrd="1" destOrd="0" presId="urn:microsoft.com/office/officeart/2008/layout/SquareAccentList"/>
    <dgm:cxn modelId="{B7CB7BD8-E377-4B8D-B1D5-DBBF9A7F21CB}" type="presParOf" srcId="{9ED61090-A5FB-41A8-9DA3-7282358AA1AE}" destId="{D0A7BDF8-80BC-47B4-85EE-F1B22ED20B51}" srcOrd="4" destOrd="0" presId="urn:microsoft.com/office/officeart/2008/layout/SquareAccentList"/>
    <dgm:cxn modelId="{F5CBFF45-62DB-410B-B114-1BDBE5601262}" type="presParOf" srcId="{D0A7BDF8-80BC-47B4-85EE-F1B22ED20B51}" destId="{43133EE3-79A2-4B6C-AE5B-AFF8BAAD8B28}" srcOrd="0" destOrd="0" presId="urn:microsoft.com/office/officeart/2008/layout/SquareAccentList"/>
    <dgm:cxn modelId="{36C84E30-D244-4B37-A7E2-AAB1098F252E}" type="presParOf" srcId="{D0A7BDF8-80BC-47B4-85EE-F1B22ED20B51}" destId="{100A1FBA-8B55-4E8F-B5FB-01A722E01A5D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63A33F-96AE-4677-AA69-3CA02E8A2249}" type="doc">
      <dgm:prSet loTypeId="urn:microsoft.com/office/officeart/2005/8/layout/vList2" loCatId="list" qsTypeId="urn:microsoft.com/office/officeart/2005/8/quickstyle/simple2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F897832-51B9-4FCD-8A0F-66A33E7E17A2}">
      <dgm:prSet custT="1"/>
      <dgm:spPr/>
      <dgm:t>
        <a:bodyPr/>
        <a:lstStyle/>
        <a:p>
          <a:pPr rtl="0"/>
          <a:r>
            <a:rPr lang="en-US" sz="2400" dirty="0" err="1" smtClean="0"/>
            <a:t>Mengambil</a:t>
          </a:r>
          <a:r>
            <a:rPr lang="en-US" sz="2400" dirty="0" smtClean="0"/>
            <a:t> </a:t>
          </a:r>
          <a:r>
            <a:rPr lang="en-US" sz="2400" dirty="0" err="1" smtClean="0"/>
            <a:t>sikap</a:t>
          </a:r>
          <a:r>
            <a:rPr lang="en-US" sz="2400" dirty="0" smtClean="0"/>
            <a:t> </a:t>
          </a:r>
          <a:r>
            <a:rPr lang="en-US" sz="2400" dirty="0" err="1" smtClean="0"/>
            <a:t>yg</a:t>
          </a:r>
          <a:r>
            <a:rPr lang="en-US" sz="2400" dirty="0" smtClean="0"/>
            <a:t> </a:t>
          </a:r>
          <a:r>
            <a:rPr lang="en-US" sz="2400" dirty="0" err="1" smtClean="0"/>
            <a:t>wajar</a:t>
          </a:r>
          <a:r>
            <a:rPr lang="en-US" sz="2400" dirty="0" smtClean="0"/>
            <a:t> </a:t>
          </a:r>
          <a:r>
            <a:rPr lang="en-US" sz="2400" dirty="0" err="1" smtClean="0"/>
            <a:t>dalam</a:t>
          </a:r>
          <a:r>
            <a:rPr lang="en-US" sz="2400" dirty="0" smtClean="0"/>
            <a:t> </a:t>
          </a:r>
          <a:r>
            <a:rPr lang="en-US" sz="2400" dirty="0" err="1" smtClean="0"/>
            <a:t>suasana</a:t>
          </a:r>
          <a:r>
            <a:rPr lang="en-US" sz="2400" dirty="0" smtClean="0"/>
            <a:t> </a:t>
          </a:r>
          <a:r>
            <a:rPr lang="en-US" sz="2400" dirty="0" err="1" smtClean="0"/>
            <a:t>perbedaan</a:t>
          </a:r>
          <a:endParaRPr lang="en-US" sz="2400" dirty="0"/>
        </a:p>
      </dgm:t>
    </dgm:pt>
    <dgm:pt modelId="{94E5C517-A379-4253-9685-20BBD951C1FF}" type="parTrans" cxnId="{7DBB1A89-3868-432D-8204-1C208D647AAE}">
      <dgm:prSet/>
      <dgm:spPr/>
      <dgm:t>
        <a:bodyPr/>
        <a:lstStyle/>
        <a:p>
          <a:endParaRPr lang="en-US"/>
        </a:p>
      </dgm:t>
    </dgm:pt>
    <dgm:pt modelId="{DACDE309-7DC2-4342-BC02-4D024D81A541}" type="sibTrans" cxnId="{7DBB1A89-3868-432D-8204-1C208D647AAE}">
      <dgm:prSet/>
      <dgm:spPr/>
      <dgm:t>
        <a:bodyPr/>
        <a:lstStyle/>
        <a:p>
          <a:endParaRPr lang="en-US"/>
        </a:p>
      </dgm:t>
    </dgm:pt>
    <dgm:pt modelId="{9757AFE6-C9F0-4538-87EF-BF34BFE6611A}">
      <dgm:prSet custT="1"/>
      <dgm:spPr/>
      <dgm:t>
        <a:bodyPr/>
        <a:lstStyle/>
        <a:p>
          <a:pPr rtl="0"/>
          <a:r>
            <a:rPr lang="en-US" sz="2400" dirty="0" err="1" smtClean="0"/>
            <a:t>Memahami</a:t>
          </a:r>
          <a:r>
            <a:rPr lang="en-US" sz="2400" dirty="0" smtClean="0"/>
            <a:t> </a:t>
          </a:r>
          <a:r>
            <a:rPr lang="en-US" sz="2400" dirty="0" err="1" smtClean="0"/>
            <a:t>adanya</a:t>
          </a:r>
          <a:r>
            <a:rPr lang="en-US" sz="2400" dirty="0" smtClean="0"/>
            <a:t> </a:t>
          </a:r>
          <a:r>
            <a:rPr lang="en-US" sz="2400" dirty="0" err="1" smtClean="0"/>
            <a:t>perbedaan</a:t>
          </a:r>
          <a:r>
            <a:rPr lang="en-US" sz="2400" dirty="0" smtClean="0"/>
            <a:t> (</a:t>
          </a:r>
          <a:r>
            <a:rPr lang="en-US" sz="2400" dirty="0" err="1" smtClean="0"/>
            <a:t>suku</a:t>
          </a:r>
          <a:r>
            <a:rPr lang="en-US" sz="2400" dirty="0" smtClean="0"/>
            <a:t>, </a:t>
          </a:r>
          <a:r>
            <a:rPr lang="en-US" sz="2400" dirty="0" err="1" smtClean="0"/>
            <a:t>budaya</a:t>
          </a:r>
          <a:r>
            <a:rPr lang="en-US" sz="2400" dirty="0" smtClean="0"/>
            <a:t>, agama, </a:t>
          </a:r>
          <a:r>
            <a:rPr lang="en-US" sz="2400" dirty="0" err="1" smtClean="0"/>
            <a:t>prinsip</a:t>
          </a:r>
          <a:r>
            <a:rPr lang="en-US" sz="2400" dirty="0" smtClean="0"/>
            <a:t>, </a:t>
          </a:r>
          <a:r>
            <a:rPr lang="en-US" sz="2400" dirty="0" err="1" smtClean="0"/>
            <a:t>dll</a:t>
          </a:r>
          <a:r>
            <a:rPr lang="en-US" sz="2400" dirty="0" smtClean="0"/>
            <a:t>)</a:t>
          </a:r>
          <a:endParaRPr lang="en-US" sz="2400" dirty="0"/>
        </a:p>
      </dgm:t>
    </dgm:pt>
    <dgm:pt modelId="{7E5FD029-8403-4FE8-B424-2AE92771DE31}" type="parTrans" cxnId="{6EF39FFA-26ED-438F-87BA-1B873AC27BAA}">
      <dgm:prSet/>
      <dgm:spPr/>
      <dgm:t>
        <a:bodyPr/>
        <a:lstStyle/>
        <a:p>
          <a:endParaRPr lang="en-US"/>
        </a:p>
      </dgm:t>
    </dgm:pt>
    <dgm:pt modelId="{83ACED57-B9F9-4300-8568-3A0D072360C1}" type="sibTrans" cxnId="{6EF39FFA-26ED-438F-87BA-1B873AC27BAA}">
      <dgm:prSet/>
      <dgm:spPr/>
      <dgm:t>
        <a:bodyPr/>
        <a:lstStyle/>
        <a:p>
          <a:endParaRPr lang="en-US"/>
        </a:p>
      </dgm:t>
    </dgm:pt>
    <dgm:pt modelId="{DF657FF0-ECDB-4DE0-BC5E-A5242D002C8F}">
      <dgm:prSet custT="1"/>
      <dgm:spPr/>
      <dgm:t>
        <a:bodyPr/>
        <a:lstStyle/>
        <a:p>
          <a:pPr rtl="0"/>
          <a:r>
            <a:rPr lang="en-US" sz="2400" dirty="0" err="1" smtClean="0"/>
            <a:t>Mampu</a:t>
          </a:r>
          <a:r>
            <a:rPr lang="en-US" sz="2400" dirty="0" smtClean="0"/>
            <a:t> </a:t>
          </a:r>
          <a:r>
            <a:rPr lang="en-US" sz="2400" dirty="0" err="1" smtClean="0"/>
            <a:t>menyesuaikan</a:t>
          </a:r>
          <a:r>
            <a:rPr lang="en-US" sz="2400" dirty="0" smtClean="0"/>
            <a:t> </a:t>
          </a:r>
          <a:r>
            <a:rPr lang="en-US" sz="2400" dirty="0" err="1" smtClean="0"/>
            <a:t>dengan</a:t>
          </a:r>
          <a:r>
            <a:rPr lang="en-US" sz="2400" dirty="0" smtClean="0"/>
            <a:t> </a:t>
          </a:r>
          <a:r>
            <a:rPr lang="en-US" sz="2400" dirty="0" err="1" smtClean="0"/>
            <a:t>dampak</a:t>
          </a:r>
          <a:r>
            <a:rPr lang="en-US" sz="2400" dirty="0" smtClean="0"/>
            <a:t> </a:t>
          </a:r>
          <a:r>
            <a:rPr lang="en-US" sz="2400" dirty="0" err="1" smtClean="0"/>
            <a:t>modernisasi</a:t>
          </a:r>
          <a:r>
            <a:rPr lang="en-US" sz="2400" dirty="0" smtClean="0"/>
            <a:t>  yang </a:t>
          </a:r>
          <a:r>
            <a:rPr lang="en-US" sz="2400" dirty="0" err="1" smtClean="0"/>
            <a:t>membawa</a:t>
          </a:r>
          <a:r>
            <a:rPr lang="en-US" sz="2400" dirty="0" smtClean="0"/>
            <a:t> </a:t>
          </a:r>
          <a:r>
            <a:rPr lang="en-US" sz="2400" dirty="0" err="1" smtClean="0"/>
            <a:t>perubahan</a:t>
          </a:r>
          <a:r>
            <a:rPr lang="en-US" sz="2400" dirty="0" smtClean="0"/>
            <a:t> yang </a:t>
          </a:r>
          <a:r>
            <a:rPr lang="en-US" sz="2400" dirty="0" err="1" smtClean="0"/>
            <a:t>berbeda</a:t>
          </a:r>
          <a:endParaRPr lang="en-US" sz="2400" dirty="0"/>
        </a:p>
      </dgm:t>
    </dgm:pt>
    <dgm:pt modelId="{60712A9A-3FDB-4FA0-B0A3-71EE091C32FB}" type="parTrans" cxnId="{0886E830-D067-4B68-A5DD-1540593DF375}">
      <dgm:prSet/>
      <dgm:spPr/>
      <dgm:t>
        <a:bodyPr/>
        <a:lstStyle/>
        <a:p>
          <a:endParaRPr lang="en-US"/>
        </a:p>
      </dgm:t>
    </dgm:pt>
    <dgm:pt modelId="{ACA084B8-427F-4807-BFA7-50AB6831A760}" type="sibTrans" cxnId="{0886E830-D067-4B68-A5DD-1540593DF375}">
      <dgm:prSet/>
      <dgm:spPr/>
      <dgm:t>
        <a:bodyPr/>
        <a:lstStyle/>
        <a:p>
          <a:endParaRPr lang="en-US"/>
        </a:p>
      </dgm:t>
    </dgm:pt>
    <dgm:pt modelId="{80CE90EF-B756-4704-9E40-757719A9B62B}">
      <dgm:prSet custT="1"/>
      <dgm:spPr/>
      <dgm:t>
        <a:bodyPr/>
        <a:lstStyle/>
        <a:p>
          <a:pPr rtl="0"/>
          <a:r>
            <a:rPr lang="en-US" sz="2400" dirty="0" err="1" smtClean="0"/>
            <a:t>Penuntun</a:t>
          </a:r>
          <a:r>
            <a:rPr lang="en-US" sz="2400" dirty="0" smtClean="0"/>
            <a:t> </a:t>
          </a:r>
          <a:r>
            <a:rPr lang="en-US" sz="2400" dirty="0" err="1" smtClean="0"/>
            <a:t>kehidupan</a:t>
          </a:r>
          <a:endParaRPr lang="en-US" sz="2400" dirty="0"/>
        </a:p>
      </dgm:t>
    </dgm:pt>
    <dgm:pt modelId="{2B02C143-AED2-4A09-AF8B-08FD3A0F6ACB}" type="parTrans" cxnId="{CBCF7FB2-CD01-4A6D-ACE8-E61B7C12FBDE}">
      <dgm:prSet/>
      <dgm:spPr/>
      <dgm:t>
        <a:bodyPr/>
        <a:lstStyle/>
        <a:p>
          <a:endParaRPr lang="en-US"/>
        </a:p>
      </dgm:t>
    </dgm:pt>
    <dgm:pt modelId="{1330D429-2483-4180-B9DF-C3134C160C3D}" type="sibTrans" cxnId="{CBCF7FB2-CD01-4A6D-ACE8-E61B7C12FBDE}">
      <dgm:prSet/>
      <dgm:spPr/>
      <dgm:t>
        <a:bodyPr/>
        <a:lstStyle/>
        <a:p>
          <a:endParaRPr lang="en-US"/>
        </a:p>
      </dgm:t>
    </dgm:pt>
    <dgm:pt modelId="{555B6073-70CC-4E32-A5C0-745332E9287F}" type="pres">
      <dgm:prSet presAssocID="{5463A33F-96AE-4677-AA69-3CA02E8A2249}" presName="linear" presStyleCnt="0">
        <dgm:presLayoutVars>
          <dgm:animLvl val="lvl"/>
          <dgm:resizeHandles val="exact"/>
        </dgm:presLayoutVars>
      </dgm:prSet>
      <dgm:spPr/>
    </dgm:pt>
    <dgm:pt modelId="{BE38F8FB-703E-4873-B920-095935A19E76}" type="pres">
      <dgm:prSet presAssocID="{FF897832-51B9-4FCD-8A0F-66A33E7E17A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F44F794-F9AB-42D2-A207-BB1534DD31D2}" type="pres">
      <dgm:prSet presAssocID="{DACDE309-7DC2-4342-BC02-4D024D81A541}" presName="spacer" presStyleCnt="0"/>
      <dgm:spPr/>
    </dgm:pt>
    <dgm:pt modelId="{2AA8AD2A-3D9C-4DF0-B8B5-1FF5147DDC59}" type="pres">
      <dgm:prSet presAssocID="{9757AFE6-C9F0-4538-87EF-BF34BFE6611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64A6D61-2B49-4331-AC51-DDCBFE6D3FA5}" type="pres">
      <dgm:prSet presAssocID="{83ACED57-B9F9-4300-8568-3A0D072360C1}" presName="spacer" presStyleCnt="0"/>
      <dgm:spPr/>
    </dgm:pt>
    <dgm:pt modelId="{F6FD7DE2-83C3-4D4B-8A0B-924C61E311D1}" type="pres">
      <dgm:prSet presAssocID="{DF657FF0-ECDB-4DE0-BC5E-A5242D002C8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12C1AB7-A5E6-469D-8F6C-3DF2423A4101}" type="pres">
      <dgm:prSet presAssocID="{ACA084B8-427F-4807-BFA7-50AB6831A760}" presName="spacer" presStyleCnt="0"/>
      <dgm:spPr/>
    </dgm:pt>
    <dgm:pt modelId="{48DFB203-1A24-4762-8997-03AB12BD937C}" type="pres">
      <dgm:prSet presAssocID="{80CE90EF-B756-4704-9E40-757719A9B62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3185684-15BC-422E-8487-47CC20A0532F}" type="presOf" srcId="{FF897832-51B9-4FCD-8A0F-66A33E7E17A2}" destId="{BE38F8FB-703E-4873-B920-095935A19E76}" srcOrd="0" destOrd="0" presId="urn:microsoft.com/office/officeart/2005/8/layout/vList2"/>
    <dgm:cxn modelId="{29439726-4CA9-4DE7-A867-A4C2145BAC9B}" type="presOf" srcId="{DF657FF0-ECDB-4DE0-BC5E-A5242D002C8F}" destId="{F6FD7DE2-83C3-4D4B-8A0B-924C61E311D1}" srcOrd="0" destOrd="0" presId="urn:microsoft.com/office/officeart/2005/8/layout/vList2"/>
    <dgm:cxn modelId="{60C064E5-3F70-4C03-9717-A8B67AEB91F2}" type="presOf" srcId="{9757AFE6-C9F0-4538-87EF-BF34BFE6611A}" destId="{2AA8AD2A-3D9C-4DF0-B8B5-1FF5147DDC59}" srcOrd="0" destOrd="0" presId="urn:microsoft.com/office/officeart/2005/8/layout/vList2"/>
    <dgm:cxn modelId="{6EF39FFA-26ED-438F-87BA-1B873AC27BAA}" srcId="{5463A33F-96AE-4677-AA69-3CA02E8A2249}" destId="{9757AFE6-C9F0-4538-87EF-BF34BFE6611A}" srcOrd="1" destOrd="0" parTransId="{7E5FD029-8403-4FE8-B424-2AE92771DE31}" sibTransId="{83ACED57-B9F9-4300-8568-3A0D072360C1}"/>
    <dgm:cxn modelId="{7DBB1A89-3868-432D-8204-1C208D647AAE}" srcId="{5463A33F-96AE-4677-AA69-3CA02E8A2249}" destId="{FF897832-51B9-4FCD-8A0F-66A33E7E17A2}" srcOrd="0" destOrd="0" parTransId="{94E5C517-A379-4253-9685-20BBD951C1FF}" sibTransId="{DACDE309-7DC2-4342-BC02-4D024D81A541}"/>
    <dgm:cxn modelId="{CBCF7FB2-CD01-4A6D-ACE8-E61B7C12FBDE}" srcId="{5463A33F-96AE-4677-AA69-3CA02E8A2249}" destId="{80CE90EF-B756-4704-9E40-757719A9B62B}" srcOrd="3" destOrd="0" parTransId="{2B02C143-AED2-4A09-AF8B-08FD3A0F6ACB}" sibTransId="{1330D429-2483-4180-B9DF-C3134C160C3D}"/>
    <dgm:cxn modelId="{0886E830-D067-4B68-A5DD-1540593DF375}" srcId="{5463A33F-96AE-4677-AA69-3CA02E8A2249}" destId="{DF657FF0-ECDB-4DE0-BC5E-A5242D002C8F}" srcOrd="2" destOrd="0" parTransId="{60712A9A-3FDB-4FA0-B0A3-71EE091C32FB}" sibTransId="{ACA084B8-427F-4807-BFA7-50AB6831A760}"/>
    <dgm:cxn modelId="{34C09284-CDB5-499F-9DBC-6489F1253571}" type="presOf" srcId="{5463A33F-96AE-4677-AA69-3CA02E8A2249}" destId="{555B6073-70CC-4E32-A5C0-745332E9287F}" srcOrd="0" destOrd="0" presId="urn:microsoft.com/office/officeart/2005/8/layout/vList2"/>
    <dgm:cxn modelId="{DBC10527-744F-49F2-B7E8-A480906C4120}" type="presOf" srcId="{80CE90EF-B756-4704-9E40-757719A9B62B}" destId="{48DFB203-1A24-4762-8997-03AB12BD937C}" srcOrd="0" destOrd="0" presId="urn:microsoft.com/office/officeart/2005/8/layout/vList2"/>
    <dgm:cxn modelId="{01EAC427-897B-43A7-BC1A-300746ED3CE0}" type="presParOf" srcId="{555B6073-70CC-4E32-A5C0-745332E9287F}" destId="{BE38F8FB-703E-4873-B920-095935A19E76}" srcOrd="0" destOrd="0" presId="urn:microsoft.com/office/officeart/2005/8/layout/vList2"/>
    <dgm:cxn modelId="{D8236185-356C-45E8-9265-055BCDE08814}" type="presParOf" srcId="{555B6073-70CC-4E32-A5C0-745332E9287F}" destId="{9F44F794-F9AB-42D2-A207-BB1534DD31D2}" srcOrd="1" destOrd="0" presId="urn:microsoft.com/office/officeart/2005/8/layout/vList2"/>
    <dgm:cxn modelId="{F14B6E73-0ACA-48C3-96C0-0D662CE1BEA5}" type="presParOf" srcId="{555B6073-70CC-4E32-A5C0-745332E9287F}" destId="{2AA8AD2A-3D9C-4DF0-B8B5-1FF5147DDC59}" srcOrd="2" destOrd="0" presId="urn:microsoft.com/office/officeart/2005/8/layout/vList2"/>
    <dgm:cxn modelId="{8A12ED7F-73A1-4B21-B0E4-2ED12B67B79D}" type="presParOf" srcId="{555B6073-70CC-4E32-A5C0-745332E9287F}" destId="{D64A6D61-2B49-4331-AC51-DDCBFE6D3FA5}" srcOrd="3" destOrd="0" presId="urn:microsoft.com/office/officeart/2005/8/layout/vList2"/>
    <dgm:cxn modelId="{0E5479C4-17A2-4F42-8789-B7639597F078}" type="presParOf" srcId="{555B6073-70CC-4E32-A5C0-745332E9287F}" destId="{F6FD7DE2-83C3-4D4B-8A0B-924C61E311D1}" srcOrd="4" destOrd="0" presId="urn:microsoft.com/office/officeart/2005/8/layout/vList2"/>
    <dgm:cxn modelId="{17416A26-3874-4E00-8F87-C1AFD1CCC463}" type="presParOf" srcId="{555B6073-70CC-4E32-A5C0-745332E9287F}" destId="{D12C1AB7-A5E6-469D-8F6C-3DF2423A4101}" srcOrd="5" destOrd="0" presId="urn:microsoft.com/office/officeart/2005/8/layout/vList2"/>
    <dgm:cxn modelId="{B1A3327D-3A4D-4239-86C1-BEAB192635C0}" type="presParOf" srcId="{555B6073-70CC-4E32-A5C0-745332E9287F}" destId="{48DFB203-1A24-4762-8997-03AB12BD937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2A6D3C-BB37-4144-AF4F-12C6789F28A6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BB0B068-D4D6-4024-BED2-4476A8A08D03}">
      <dgm:prSet custT="1"/>
      <dgm:spPr/>
      <dgm:t>
        <a:bodyPr/>
        <a:lstStyle/>
        <a:p>
          <a:pPr rtl="0"/>
          <a:r>
            <a:rPr lang="en-US" sz="1600" b="1" dirty="0" err="1" smtClean="0">
              <a:solidFill>
                <a:srgbClr val="FF0000"/>
              </a:solidFill>
            </a:rPr>
            <a:t>Prinsip</a:t>
          </a:r>
          <a:r>
            <a:rPr lang="en-US" sz="1600" b="1" dirty="0" smtClean="0">
              <a:solidFill>
                <a:srgbClr val="FF0000"/>
              </a:solidFill>
            </a:rPr>
            <a:t> </a:t>
          </a:r>
          <a:r>
            <a:rPr lang="en-US" sz="1600" b="1" dirty="0" err="1" smtClean="0">
              <a:solidFill>
                <a:srgbClr val="FF0000"/>
              </a:solidFill>
            </a:rPr>
            <a:t>Keindahan</a:t>
          </a:r>
          <a:r>
            <a:rPr lang="en-US" sz="1600" dirty="0" smtClean="0"/>
            <a:t>, </a:t>
          </a:r>
          <a:r>
            <a:rPr lang="en-US" sz="1600" dirty="0" err="1" smtClean="0"/>
            <a:t>etika</a:t>
          </a:r>
          <a:r>
            <a:rPr lang="en-US" sz="1600" dirty="0" smtClean="0"/>
            <a:t> </a:t>
          </a:r>
          <a:r>
            <a:rPr lang="en-US" sz="1600" dirty="0" err="1" smtClean="0"/>
            <a:t>manusia</a:t>
          </a:r>
          <a:r>
            <a:rPr lang="en-US" sz="1600" dirty="0" smtClean="0"/>
            <a:t> </a:t>
          </a:r>
          <a:r>
            <a:rPr lang="en-US" sz="1600" dirty="0" err="1" smtClean="0"/>
            <a:t>berkaitan</a:t>
          </a:r>
          <a:r>
            <a:rPr lang="en-US" sz="1600" dirty="0" smtClean="0"/>
            <a:t> </a:t>
          </a:r>
          <a:r>
            <a:rPr lang="en-US" sz="1600" dirty="0" err="1" smtClean="0"/>
            <a:t>dengan</a:t>
          </a:r>
          <a:r>
            <a:rPr lang="en-US" sz="1600" dirty="0" smtClean="0"/>
            <a:t> </a:t>
          </a:r>
          <a:r>
            <a:rPr lang="en-US" sz="1600" dirty="0" err="1" smtClean="0"/>
            <a:t>nilai-nilai</a:t>
          </a:r>
          <a:r>
            <a:rPr lang="en-US" sz="1600" dirty="0" smtClean="0"/>
            <a:t> </a:t>
          </a:r>
          <a:r>
            <a:rPr lang="en-US" sz="1600" dirty="0" err="1" smtClean="0"/>
            <a:t>keindahan</a:t>
          </a:r>
          <a:endParaRPr lang="en-US" sz="1600" dirty="0"/>
        </a:p>
      </dgm:t>
    </dgm:pt>
    <dgm:pt modelId="{168F261E-E6D9-451D-8DAF-DDC38D71700B}" type="parTrans" cxnId="{C61A27BB-27DA-4E88-92CD-F503A6FD9B83}">
      <dgm:prSet/>
      <dgm:spPr/>
      <dgm:t>
        <a:bodyPr/>
        <a:lstStyle/>
        <a:p>
          <a:endParaRPr lang="en-US"/>
        </a:p>
      </dgm:t>
    </dgm:pt>
    <dgm:pt modelId="{1DDFDBA0-F7F2-4302-99DA-F6100B197303}" type="sibTrans" cxnId="{C61A27BB-27DA-4E88-92CD-F503A6FD9B83}">
      <dgm:prSet/>
      <dgm:spPr/>
      <dgm:t>
        <a:bodyPr/>
        <a:lstStyle/>
        <a:p>
          <a:endParaRPr lang="en-US"/>
        </a:p>
      </dgm:t>
    </dgm:pt>
    <dgm:pt modelId="{4883B120-2BA4-4F21-8D93-2F2922760943}">
      <dgm:prSet custT="1"/>
      <dgm:spPr/>
      <dgm:t>
        <a:bodyPr/>
        <a:lstStyle/>
        <a:p>
          <a:pPr rtl="0"/>
          <a:r>
            <a:rPr lang="en-US" sz="1600" b="1" dirty="0" err="1" smtClean="0">
              <a:solidFill>
                <a:srgbClr val="0070C0"/>
              </a:solidFill>
            </a:rPr>
            <a:t>Prinsip</a:t>
          </a:r>
          <a:r>
            <a:rPr lang="en-US" sz="1600" b="1" dirty="0" smtClean="0">
              <a:solidFill>
                <a:srgbClr val="0070C0"/>
              </a:solidFill>
            </a:rPr>
            <a:t> </a:t>
          </a:r>
          <a:r>
            <a:rPr lang="en-US" sz="1600" b="1" dirty="0" err="1" smtClean="0">
              <a:solidFill>
                <a:srgbClr val="0070C0"/>
              </a:solidFill>
            </a:rPr>
            <a:t>Persamaan</a:t>
          </a:r>
          <a:r>
            <a:rPr lang="en-US" sz="1600" dirty="0" smtClean="0"/>
            <a:t>, </a:t>
          </a:r>
          <a:r>
            <a:rPr lang="en-US" sz="1600" dirty="0" err="1" smtClean="0"/>
            <a:t>hakekat</a:t>
          </a:r>
          <a:r>
            <a:rPr lang="en-US" sz="1600" dirty="0" smtClean="0"/>
            <a:t> </a:t>
          </a:r>
          <a:r>
            <a:rPr lang="en-US" sz="1600" dirty="0" err="1" smtClean="0"/>
            <a:t>manusia</a:t>
          </a:r>
          <a:r>
            <a:rPr lang="en-US" sz="1600" dirty="0" smtClean="0"/>
            <a:t> </a:t>
          </a:r>
          <a:r>
            <a:rPr lang="en-US" sz="1600" dirty="0" err="1" smtClean="0"/>
            <a:t>menghendaki</a:t>
          </a:r>
          <a:r>
            <a:rPr lang="en-US" sz="1600" dirty="0" smtClean="0"/>
            <a:t> </a:t>
          </a:r>
          <a:r>
            <a:rPr lang="en-US" sz="1600" dirty="0" err="1" smtClean="0"/>
            <a:t>adanya</a:t>
          </a:r>
          <a:r>
            <a:rPr lang="en-US" sz="1600" dirty="0" smtClean="0"/>
            <a:t> </a:t>
          </a:r>
          <a:r>
            <a:rPr lang="en-US" sz="1600" dirty="0" err="1" smtClean="0"/>
            <a:t>persamaan</a:t>
          </a:r>
          <a:r>
            <a:rPr lang="en-US" sz="1600" dirty="0" smtClean="0"/>
            <a:t> </a:t>
          </a:r>
          <a:r>
            <a:rPr lang="en-US" sz="1600" dirty="0" err="1" smtClean="0"/>
            <a:t>antara</a:t>
          </a:r>
          <a:r>
            <a:rPr lang="en-US" sz="1600" dirty="0" smtClean="0"/>
            <a:t> </a:t>
          </a:r>
          <a:r>
            <a:rPr lang="en-US" sz="1600" dirty="0" err="1" smtClean="0"/>
            <a:t>manusia</a:t>
          </a:r>
          <a:r>
            <a:rPr lang="en-US" sz="1600" dirty="0" smtClean="0"/>
            <a:t> </a:t>
          </a:r>
          <a:r>
            <a:rPr lang="en-US" sz="1600" dirty="0" err="1" smtClean="0"/>
            <a:t>satu</a:t>
          </a:r>
          <a:r>
            <a:rPr lang="en-US" sz="1600" dirty="0" smtClean="0"/>
            <a:t> </a:t>
          </a:r>
          <a:r>
            <a:rPr lang="en-US" sz="1600" dirty="0" err="1" smtClean="0"/>
            <a:t>dengan</a:t>
          </a:r>
          <a:r>
            <a:rPr lang="en-US" sz="1600" dirty="0" smtClean="0"/>
            <a:t> yang lain.</a:t>
          </a:r>
          <a:endParaRPr lang="en-US" sz="1600" dirty="0"/>
        </a:p>
      </dgm:t>
    </dgm:pt>
    <dgm:pt modelId="{EFFE308F-45B2-49A5-B2A1-A4821CED8C6F}" type="parTrans" cxnId="{6AEAB1DB-2341-4830-A92F-61B44155508F}">
      <dgm:prSet/>
      <dgm:spPr/>
      <dgm:t>
        <a:bodyPr/>
        <a:lstStyle/>
        <a:p>
          <a:endParaRPr lang="en-US"/>
        </a:p>
      </dgm:t>
    </dgm:pt>
    <dgm:pt modelId="{A3E6B54C-4D32-49A2-A465-BC9C6DCBCEE6}" type="sibTrans" cxnId="{6AEAB1DB-2341-4830-A92F-61B44155508F}">
      <dgm:prSet/>
      <dgm:spPr/>
      <dgm:t>
        <a:bodyPr/>
        <a:lstStyle/>
        <a:p>
          <a:endParaRPr lang="en-US"/>
        </a:p>
      </dgm:t>
    </dgm:pt>
    <dgm:pt modelId="{6356C2F7-1D94-4C43-88B0-EF72C37C5B50}">
      <dgm:prSet custT="1"/>
      <dgm:spPr/>
      <dgm:t>
        <a:bodyPr/>
        <a:lstStyle/>
        <a:p>
          <a:pPr rtl="0"/>
          <a:r>
            <a:rPr lang="en-US" sz="1600" b="1" dirty="0" err="1" smtClean="0">
              <a:solidFill>
                <a:srgbClr val="FF0000"/>
              </a:solidFill>
            </a:rPr>
            <a:t>Prinsip</a:t>
          </a:r>
          <a:r>
            <a:rPr lang="en-US" sz="1600" b="1" dirty="0" smtClean="0">
              <a:solidFill>
                <a:srgbClr val="FF0000"/>
              </a:solidFill>
            </a:rPr>
            <a:t> </a:t>
          </a:r>
          <a:r>
            <a:rPr lang="en-US" sz="1600" b="1" dirty="0" err="1" smtClean="0">
              <a:solidFill>
                <a:srgbClr val="FF0000"/>
              </a:solidFill>
            </a:rPr>
            <a:t>Kebaikan</a:t>
          </a:r>
          <a:r>
            <a:rPr lang="en-US" sz="1600" dirty="0" smtClean="0"/>
            <a:t>, </a:t>
          </a:r>
          <a:r>
            <a:rPr lang="en-US" sz="1600" dirty="0" err="1" smtClean="0"/>
            <a:t>segala</a:t>
          </a:r>
          <a:r>
            <a:rPr lang="en-US" sz="1600" dirty="0" smtClean="0"/>
            <a:t> </a:t>
          </a:r>
          <a:r>
            <a:rPr lang="en-US" sz="1600" dirty="0" err="1" smtClean="0"/>
            <a:t>sesuatu</a:t>
          </a:r>
          <a:r>
            <a:rPr lang="en-US" sz="1600" dirty="0" smtClean="0"/>
            <a:t> yang </a:t>
          </a:r>
          <a:r>
            <a:rPr lang="en-US" sz="1600" dirty="0" err="1" smtClean="0"/>
            <a:t>menimbulkan</a:t>
          </a:r>
          <a:r>
            <a:rPr lang="en-US" sz="1600" dirty="0" smtClean="0"/>
            <a:t> </a:t>
          </a:r>
          <a:r>
            <a:rPr lang="en-US" sz="1600" dirty="0" err="1" smtClean="0"/>
            <a:t>pujian</a:t>
          </a:r>
          <a:r>
            <a:rPr lang="en-US" sz="1600" dirty="0" smtClean="0"/>
            <a:t>. </a:t>
          </a:r>
          <a:r>
            <a:rPr lang="en-US" sz="1600" dirty="0" err="1" smtClean="0"/>
            <a:t>Manusia</a:t>
          </a:r>
          <a:r>
            <a:rPr lang="en-US" sz="1600" dirty="0" smtClean="0"/>
            <a:t> </a:t>
          </a:r>
          <a:r>
            <a:rPr lang="en-US" sz="1600" dirty="0" err="1" smtClean="0"/>
            <a:t>kebaikan</a:t>
          </a:r>
          <a:r>
            <a:rPr lang="en-US" sz="1600" dirty="0" smtClean="0"/>
            <a:t> </a:t>
          </a:r>
          <a:r>
            <a:rPr lang="en-US" sz="1600" dirty="0" err="1" smtClean="0"/>
            <a:t>tatanan</a:t>
          </a:r>
          <a:r>
            <a:rPr lang="en-US" sz="1600" dirty="0" smtClean="0"/>
            <a:t> </a:t>
          </a:r>
          <a:r>
            <a:rPr lang="en-US" sz="1600" dirty="0" err="1" smtClean="0"/>
            <a:t>sosial</a:t>
          </a:r>
          <a:r>
            <a:rPr lang="en-US" sz="1600" dirty="0" smtClean="0"/>
            <a:t>, </a:t>
          </a:r>
          <a:r>
            <a:rPr lang="en-US" sz="1600" dirty="0" err="1" smtClean="0"/>
            <a:t>ilmu</a:t>
          </a:r>
          <a:r>
            <a:rPr lang="en-US" sz="1600" dirty="0" smtClean="0"/>
            <a:t> </a:t>
          </a:r>
          <a:r>
            <a:rPr lang="en-US" sz="1600" dirty="0" err="1" smtClean="0"/>
            <a:t>pengetahuan</a:t>
          </a:r>
          <a:r>
            <a:rPr lang="en-US" sz="1600" dirty="0" smtClean="0"/>
            <a:t>, agama </a:t>
          </a:r>
          <a:r>
            <a:rPr lang="en-US" sz="1600" dirty="0" err="1" smtClean="0"/>
            <a:t>dll</a:t>
          </a:r>
          <a:endParaRPr lang="en-US" sz="1600" dirty="0"/>
        </a:p>
      </dgm:t>
    </dgm:pt>
    <dgm:pt modelId="{471E48C1-E26A-4E08-B1BE-2E55043EB27B}" type="parTrans" cxnId="{8434A680-F2D2-4528-B935-287696DB2DD5}">
      <dgm:prSet/>
      <dgm:spPr/>
      <dgm:t>
        <a:bodyPr/>
        <a:lstStyle/>
        <a:p>
          <a:endParaRPr lang="en-US"/>
        </a:p>
      </dgm:t>
    </dgm:pt>
    <dgm:pt modelId="{C95C3C3F-57D8-4CFA-9D50-C6D506859A68}" type="sibTrans" cxnId="{8434A680-F2D2-4528-B935-287696DB2DD5}">
      <dgm:prSet/>
      <dgm:spPr/>
      <dgm:t>
        <a:bodyPr/>
        <a:lstStyle/>
        <a:p>
          <a:endParaRPr lang="en-US"/>
        </a:p>
      </dgm:t>
    </dgm:pt>
    <dgm:pt modelId="{37EFC03B-6A63-41D0-ACF9-F342576E7000}">
      <dgm:prSet custT="1"/>
      <dgm:spPr/>
      <dgm:t>
        <a:bodyPr/>
        <a:lstStyle/>
        <a:p>
          <a:pPr rtl="0"/>
          <a:r>
            <a:rPr lang="en-US" sz="1600" b="1" dirty="0" err="1" smtClean="0">
              <a:solidFill>
                <a:srgbClr val="0070C0"/>
              </a:solidFill>
            </a:rPr>
            <a:t>Prinsip</a:t>
          </a:r>
          <a:r>
            <a:rPr lang="en-US" sz="1600" b="1" dirty="0" smtClean="0">
              <a:solidFill>
                <a:srgbClr val="0070C0"/>
              </a:solidFill>
            </a:rPr>
            <a:t> </a:t>
          </a:r>
          <a:r>
            <a:rPr lang="en-US" sz="1600" b="1" dirty="0" err="1" smtClean="0">
              <a:solidFill>
                <a:srgbClr val="0070C0"/>
              </a:solidFill>
            </a:rPr>
            <a:t>Keadilan</a:t>
          </a:r>
          <a:r>
            <a:rPr lang="en-US" sz="1600" dirty="0" smtClean="0"/>
            <a:t>, </a:t>
          </a:r>
          <a:r>
            <a:rPr lang="en-US" sz="1600" dirty="0" err="1" smtClean="0"/>
            <a:t>adanya</a:t>
          </a:r>
          <a:r>
            <a:rPr lang="en-US" sz="1600" dirty="0" smtClean="0"/>
            <a:t> </a:t>
          </a:r>
          <a:r>
            <a:rPr lang="en-US" sz="1600" dirty="0" err="1" smtClean="0"/>
            <a:t>kemauan</a:t>
          </a:r>
          <a:r>
            <a:rPr lang="en-US" sz="1600" dirty="0" smtClean="0"/>
            <a:t> yang </a:t>
          </a:r>
          <a:r>
            <a:rPr lang="en-US" sz="1600" dirty="0" err="1" smtClean="0"/>
            <a:t>tetap</a:t>
          </a:r>
          <a:r>
            <a:rPr lang="en-US" sz="1600" dirty="0" smtClean="0"/>
            <a:t> </a:t>
          </a:r>
          <a:r>
            <a:rPr lang="en-US" sz="1600" dirty="0" err="1" smtClean="0"/>
            <a:t>dan</a:t>
          </a:r>
          <a:r>
            <a:rPr lang="en-US" sz="1600" dirty="0" smtClean="0"/>
            <a:t> </a:t>
          </a:r>
          <a:r>
            <a:rPr lang="en-US" sz="1600" dirty="0" err="1" smtClean="0"/>
            <a:t>kekal</a:t>
          </a:r>
          <a:r>
            <a:rPr lang="en-US" sz="1600" dirty="0" smtClean="0"/>
            <a:t> </a:t>
          </a:r>
          <a:r>
            <a:rPr lang="en-US" sz="1600" dirty="0" err="1" smtClean="0"/>
            <a:t>untuk</a:t>
          </a:r>
          <a:r>
            <a:rPr lang="en-US" sz="1600" dirty="0" smtClean="0"/>
            <a:t> </a:t>
          </a:r>
          <a:r>
            <a:rPr lang="en-US" sz="1600" dirty="0" err="1" smtClean="0"/>
            <a:t>memberikan</a:t>
          </a:r>
          <a:r>
            <a:rPr lang="en-US" sz="1600" dirty="0" smtClean="0"/>
            <a:t> </a:t>
          </a:r>
          <a:r>
            <a:rPr lang="en-US" sz="1600" dirty="0" err="1" smtClean="0"/>
            <a:t>kepada</a:t>
          </a:r>
          <a:r>
            <a:rPr lang="en-US" sz="1600" dirty="0" smtClean="0"/>
            <a:t> </a:t>
          </a:r>
          <a:r>
            <a:rPr lang="en-US" sz="1600" dirty="0" err="1" smtClean="0"/>
            <a:t>setiap</a:t>
          </a:r>
          <a:r>
            <a:rPr lang="en-US" sz="1600" dirty="0" smtClean="0"/>
            <a:t> orang </a:t>
          </a:r>
          <a:r>
            <a:rPr lang="en-US" sz="1600" dirty="0" err="1" smtClean="0"/>
            <a:t>apa</a:t>
          </a:r>
          <a:r>
            <a:rPr lang="en-US" sz="1600" dirty="0" smtClean="0"/>
            <a:t> yang </a:t>
          </a:r>
          <a:r>
            <a:rPr lang="en-US" sz="1600" dirty="0" err="1" smtClean="0"/>
            <a:t>semestinya</a:t>
          </a:r>
          <a:r>
            <a:rPr lang="en-US" sz="1600" dirty="0" smtClean="0"/>
            <a:t>.</a:t>
          </a:r>
          <a:endParaRPr lang="en-US" sz="1600" dirty="0"/>
        </a:p>
      </dgm:t>
    </dgm:pt>
    <dgm:pt modelId="{D15476B2-0D74-4D50-A22C-581F6C6B2E4A}" type="parTrans" cxnId="{61D0F80F-55AE-4D74-B796-457233B420D9}">
      <dgm:prSet/>
      <dgm:spPr/>
      <dgm:t>
        <a:bodyPr/>
        <a:lstStyle/>
        <a:p>
          <a:endParaRPr lang="en-US"/>
        </a:p>
      </dgm:t>
    </dgm:pt>
    <dgm:pt modelId="{D513BB59-6956-49C6-8F50-3D2B07015FD9}" type="sibTrans" cxnId="{61D0F80F-55AE-4D74-B796-457233B420D9}">
      <dgm:prSet/>
      <dgm:spPr/>
      <dgm:t>
        <a:bodyPr/>
        <a:lstStyle/>
        <a:p>
          <a:endParaRPr lang="en-US"/>
        </a:p>
      </dgm:t>
    </dgm:pt>
    <dgm:pt modelId="{1F6B93DC-6818-40A1-8895-295906B20567}">
      <dgm:prSet custT="1"/>
      <dgm:spPr/>
      <dgm:t>
        <a:bodyPr/>
        <a:lstStyle/>
        <a:p>
          <a:pPr rtl="0"/>
          <a:r>
            <a:rPr lang="en-US" sz="1600" b="1" dirty="0" err="1" smtClean="0">
              <a:solidFill>
                <a:srgbClr val="FF0000"/>
              </a:solidFill>
            </a:rPr>
            <a:t>Prinsip</a:t>
          </a:r>
          <a:r>
            <a:rPr lang="en-US" sz="1600" b="1" dirty="0" smtClean="0">
              <a:solidFill>
                <a:srgbClr val="FF0000"/>
              </a:solidFill>
            </a:rPr>
            <a:t> </a:t>
          </a:r>
          <a:r>
            <a:rPr lang="en-US" sz="1600" b="1" dirty="0" err="1" smtClean="0">
              <a:solidFill>
                <a:srgbClr val="FF0000"/>
              </a:solidFill>
            </a:rPr>
            <a:t>Kebebasan</a:t>
          </a:r>
          <a:r>
            <a:rPr lang="en-US" sz="1600" dirty="0" smtClean="0"/>
            <a:t>, </a:t>
          </a:r>
          <a:r>
            <a:rPr lang="en-US" sz="1600" dirty="0" err="1" smtClean="0"/>
            <a:t>menginginkan</a:t>
          </a:r>
          <a:r>
            <a:rPr lang="en-US" sz="1600" dirty="0" smtClean="0"/>
            <a:t> </a:t>
          </a:r>
          <a:r>
            <a:rPr lang="en-US" sz="1600" dirty="0" err="1" smtClean="0"/>
            <a:t>keleluasaan</a:t>
          </a:r>
          <a:r>
            <a:rPr lang="en-US" sz="1600" dirty="0" smtClean="0"/>
            <a:t> </a:t>
          </a:r>
          <a:r>
            <a:rPr lang="en-US" sz="1600" dirty="0" err="1" smtClean="0"/>
            <a:t>bertindak</a:t>
          </a:r>
          <a:r>
            <a:rPr lang="en-US" sz="1600" dirty="0" smtClean="0"/>
            <a:t> </a:t>
          </a:r>
          <a:r>
            <a:rPr lang="en-US" sz="1600" dirty="0" err="1" smtClean="0"/>
            <a:t>berdasarkan</a:t>
          </a:r>
          <a:r>
            <a:rPr lang="en-US" sz="1600" dirty="0" smtClean="0"/>
            <a:t> </a:t>
          </a:r>
          <a:r>
            <a:rPr lang="en-US" sz="1600" dirty="0" err="1" smtClean="0"/>
            <a:t>pilihan</a:t>
          </a:r>
          <a:r>
            <a:rPr lang="en-US" sz="1600" dirty="0" smtClean="0"/>
            <a:t>.</a:t>
          </a:r>
          <a:endParaRPr lang="en-US" sz="1600" dirty="0"/>
        </a:p>
      </dgm:t>
    </dgm:pt>
    <dgm:pt modelId="{50F4D109-45D3-4CD1-9339-D37E396B1A10}" type="parTrans" cxnId="{54A96A30-8CD1-40F9-A4B0-C47E87A1E78E}">
      <dgm:prSet/>
      <dgm:spPr/>
      <dgm:t>
        <a:bodyPr/>
        <a:lstStyle/>
        <a:p>
          <a:endParaRPr lang="en-US"/>
        </a:p>
      </dgm:t>
    </dgm:pt>
    <dgm:pt modelId="{2915B5AE-5552-4784-8791-E1B26248E8E5}" type="sibTrans" cxnId="{54A96A30-8CD1-40F9-A4B0-C47E87A1E78E}">
      <dgm:prSet/>
      <dgm:spPr/>
      <dgm:t>
        <a:bodyPr/>
        <a:lstStyle/>
        <a:p>
          <a:endParaRPr lang="en-US"/>
        </a:p>
      </dgm:t>
    </dgm:pt>
    <dgm:pt modelId="{1492F005-30B0-4D6A-AB90-4DF2C51A6F42}">
      <dgm:prSet custT="1"/>
      <dgm:spPr/>
      <dgm:t>
        <a:bodyPr/>
        <a:lstStyle/>
        <a:p>
          <a:pPr rtl="0"/>
          <a:r>
            <a:rPr lang="en-US" sz="1600" b="1" dirty="0" err="1" smtClean="0">
              <a:solidFill>
                <a:srgbClr val="0070C0"/>
              </a:solidFill>
            </a:rPr>
            <a:t>Prinsip</a:t>
          </a:r>
          <a:r>
            <a:rPr lang="en-US" sz="1600" b="1" dirty="0" smtClean="0">
              <a:solidFill>
                <a:srgbClr val="0070C0"/>
              </a:solidFill>
            </a:rPr>
            <a:t> </a:t>
          </a:r>
          <a:r>
            <a:rPr lang="en-US" sz="1600" b="1" dirty="0" err="1" smtClean="0">
              <a:solidFill>
                <a:srgbClr val="0070C0"/>
              </a:solidFill>
            </a:rPr>
            <a:t>Kebenaran</a:t>
          </a:r>
          <a:r>
            <a:rPr lang="en-US" sz="1600" dirty="0" smtClean="0"/>
            <a:t>, </a:t>
          </a:r>
          <a:r>
            <a:rPr lang="en-US" sz="1600" dirty="0" err="1" smtClean="0"/>
            <a:t>segala</a:t>
          </a:r>
          <a:r>
            <a:rPr lang="en-US" sz="1600" dirty="0" smtClean="0"/>
            <a:t> </a:t>
          </a:r>
          <a:r>
            <a:rPr lang="en-US" sz="1600" dirty="0" err="1" smtClean="0"/>
            <a:t>sesuatu</a:t>
          </a:r>
          <a:r>
            <a:rPr lang="en-US" sz="1600" dirty="0" smtClean="0"/>
            <a:t> </a:t>
          </a:r>
          <a:r>
            <a:rPr lang="en-US" sz="1600" dirty="0" err="1" smtClean="0"/>
            <a:t>harus</a:t>
          </a:r>
          <a:r>
            <a:rPr lang="en-US" sz="1600" dirty="0" smtClean="0"/>
            <a:t> </a:t>
          </a:r>
          <a:r>
            <a:rPr lang="en-US" sz="1600" dirty="0" err="1" smtClean="0"/>
            <a:t>dapat</a:t>
          </a:r>
          <a:r>
            <a:rPr lang="en-US" sz="1600" dirty="0" smtClean="0"/>
            <a:t> </a:t>
          </a:r>
          <a:r>
            <a:rPr lang="en-US" sz="1600" dirty="0" err="1" smtClean="0"/>
            <a:t>dibuktikan</a:t>
          </a:r>
          <a:r>
            <a:rPr lang="en-US" sz="1600" dirty="0" smtClean="0"/>
            <a:t> </a:t>
          </a:r>
          <a:r>
            <a:rPr lang="en-US" sz="1600" dirty="0" err="1" smtClean="0"/>
            <a:t>kebenarannya</a:t>
          </a:r>
          <a:endParaRPr lang="en-US" sz="1600" dirty="0"/>
        </a:p>
      </dgm:t>
    </dgm:pt>
    <dgm:pt modelId="{6FECDED3-A198-4043-9198-3F46AD64524A}" type="parTrans" cxnId="{97D321D0-D585-475A-B775-3B9947DB0C39}">
      <dgm:prSet/>
      <dgm:spPr/>
      <dgm:t>
        <a:bodyPr/>
        <a:lstStyle/>
        <a:p>
          <a:endParaRPr lang="en-US"/>
        </a:p>
      </dgm:t>
    </dgm:pt>
    <dgm:pt modelId="{A8168CC8-F96B-4E50-9ECC-C105F676E10E}" type="sibTrans" cxnId="{97D321D0-D585-475A-B775-3B9947DB0C39}">
      <dgm:prSet/>
      <dgm:spPr/>
      <dgm:t>
        <a:bodyPr/>
        <a:lstStyle/>
        <a:p>
          <a:endParaRPr lang="en-US"/>
        </a:p>
      </dgm:t>
    </dgm:pt>
    <dgm:pt modelId="{C46FCE0C-2F9A-4914-A64B-417CC3E82A57}" type="pres">
      <dgm:prSet presAssocID="{942A6D3C-BB37-4144-AF4F-12C6789F28A6}" presName="Name0" presStyleCnt="0">
        <dgm:presLayoutVars>
          <dgm:chMax/>
          <dgm:chPref/>
          <dgm:dir/>
        </dgm:presLayoutVars>
      </dgm:prSet>
      <dgm:spPr/>
    </dgm:pt>
    <dgm:pt modelId="{BD169011-005F-4114-80E1-9DC26D6FB556}" type="pres">
      <dgm:prSet presAssocID="{4BB0B068-D4D6-4024-BED2-4476A8A08D03}" presName="parenttextcomposite" presStyleCnt="0"/>
      <dgm:spPr/>
    </dgm:pt>
    <dgm:pt modelId="{41EF5E86-3747-4939-B089-AC45F28B2484}" type="pres">
      <dgm:prSet presAssocID="{4BB0B068-D4D6-4024-BED2-4476A8A08D03}" presName="parenttext" presStyleLbl="revTx" presStyleIdx="0" presStyleCnt="6">
        <dgm:presLayoutVars>
          <dgm:chMax/>
          <dgm:chPref val="2"/>
          <dgm:bulletEnabled val="1"/>
        </dgm:presLayoutVars>
      </dgm:prSet>
      <dgm:spPr/>
    </dgm:pt>
    <dgm:pt modelId="{A15DA935-1F5D-4201-9B68-866198668996}" type="pres">
      <dgm:prSet presAssocID="{4BB0B068-D4D6-4024-BED2-4476A8A08D03}" presName="parallelogramComposite" presStyleCnt="0"/>
      <dgm:spPr/>
    </dgm:pt>
    <dgm:pt modelId="{4D794815-ECDF-4D1A-B5A6-756AE37C65D2}" type="pres">
      <dgm:prSet presAssocID="{4BB0B068-D4D6-4024-BED2-4476A8A08D03}" presName="parallelogram1" presStyleLbl="alignNode1" presStyleIdx="0" presStyleCnt="42"/>
      <dgm:spPr/>
    </dgm:pt>
    <dgm:pt modelId="{694FAF48-CE2B-4BD9-8086-A14DB93382DF}" type="pres">
      <dgm:prSet presAssocID="{4BB0B068-D4D6-4024-BED2-4476A8A08D03}" presName="parallelogram2" presStyleLbl="alignNode1" presStyleIdx="1" presStyleCnt="42"/>
      <dgm:spPr/>
    </dgm:pt>
    <dgm:pt modelId="{641356AF-939A-4045-8F33-8A238A405C80}" type="pres">
      <dgm:prSet presAssocID="{4BB0B068-D4D6-4024-BED2-4476A8A08D03}" presName="parallelogram3" presStyleLbl="alignNode1" presStyleIdx="2" presStyleCnt="42"/>
      <dgm:spPr/>
    </dgm:pt>
    <dgm:pt modelId="{D28BF80F-3416-48B6-9000-2AC35EF31868}" type="pres">
      <dgm:prSet presAssocID="{4BB0B068-D4D6-4024-BED2-4476A8A08D03}" presName="parallelogram4" presStyleLbl="alignNode1" presStyleIdx="3" presStyleCnt="42"/>
      <dgm:spPr/>
    </dgm:pt>
    <dgm:pt modelId="{6F3C007D-3620-4F96-BAB3-FD65306C4654}" type="pres">
      <dgm:prSet presAssocID="{4BB0B068-D4D6-4024-BED2-4476A8A08D03}" presName="parallelogram5" presStyleLbl="alignNode1" presStyleIdx="4" presStyleCnt="42"/>
      <dgm:spPr/>
    </dgm:pt>
    <dgm:pt modelId="{257179CB-5E6F-415D-BEFF-A55DD78896CD}" type="pres">
      <dgm:prSet presAssocID="{4BB0B068-D4D6-4024-BED2-4476A8A08D03}" presName="parallelogram6" presStyleLbl="alignNode1" presStyleIdx="5" presStyleCnt="42"/>
      <dgm:spPr/>
    </dgm:pt>
    <dgm:pt modelId="{A2F99454-9CDC-4235-A5A3-2475F8D67B6E}" type="pres">
      <dgm:prSet presAssocID="{4BB0B068-D4D6-4024-BED2-4476A8A08D03}" presName="parallelogram7" presStyleLbl="alignNode1" presStyleIdx="6" presStyleCnt="42"/>
      <dgm:spPr/>
    </dgm:pt>
    <dgm:pt modelId="{520C488E-3ED7-45FC-9134-00E979FF59FF}" type="pres">
      <dgm:prSet presAssocID="{1DDFDBA0-F7F2-4302-99DA-F6100B197303}" presName="sibTrans" presStyleCnt="0"/>
      <dgm:spPr/>
    </dgm:pt>
    <dgm:pt modelId="{437CC777-2F44-4D74-8DF1-3AD4A1DFA468}" type="pres">
      <dgm:prSet presAssocID="{4883B120-2BA4-4F21-8D93-2F2922760943}" presName="parenttextcomposite" presStyleCnt="0"/>
      <dgm:spPr/>
    </dgm:pt>
    <dgm:pt modelId="{83A31ACF-A1E4-4ED4-9521-047818113BAA}" type="pres">
      <dgm:prSet presAssocID="{4883B120-2BA4-4F21-8D93-2F2922760943}" presName="parenttext" presStyleLbl="revTx" presStyleIdx="1" presStyleCnt="6">
        <dgm:presLayoutVars>
          <dgm:chMax/>
          <dgm:chPref val="2"/>
          <dgm:bulletEnabled val="1"/>
        </dgm:presLayoutVars>
      </dgm:prSet>
      <dgm:spPr/>
    </dgm:pt>
    <dgm:pt modelId="{D3FA24EE-220A-424A-9065-D38D81C7B2DC}" type="pres">
      <dgm:prSet presAssocID="{4883B120-2BA4-4F21-8D93-2F2922760943}" presName="parallelogramComposite" presStyleCnt="0"/>
      <dgm:spPr/>
    </dgm:pt>
    <dgm:pt modelId="{D3E6ADF4-4089-4988-A858-AC0279D871E1}" type="pres">
      <dgm:prSet presAssocID="{4883B120-2BA4-4F21-8D93-2F2922760943}" presName="parallelogram1" presStyleLbl="alignNode1" presStyleIdx="7" presStyleCnt="42"/>
      <dgm:spPr/>
    </dgm:pt>
    <dgm:pt modelId="{3B959490-F6C4-4D38-BADD-CC7315245001}" type="pres">
      <dgm:prSet presAssocID="{4883B120-2BA4-4F21-8D93-2F2922760943}" presName="parallelogram2" presStyleLbl="alignNode1" presStyleIdx="8" presStyleCnt="42"/>
      <dgm:spPr/>
    </dgm:pt>
    <dgm:pt modelId="{C08294BA-B45A-40DC-84E2-74830F3C860A}" type="pres">
      <dgm:prSet presAssocID="{4883B120-2BA4-4F21-8D93-2F2922760943}" presName="parallelogram3" presStyleLbl="alignNode1" presStyleIdx="9" presStyleCnt="42"/>
      <dgm:spPr/>
    </dgm:pt>
    <dgm:pt modelId="{EFED7278-7ABE-40CE-8FF7-2D6FB7D95ED6}" type="pres">
      <dgm:prSet presAssocID="{4883B120-2BA4-4F21-8D93-2F2922760943}" presName="parallelogram4" presStyleLbl="alignNode1" presStyleIdx="10" presStyleCnt="42"/>
      <dgm:spPr/>
    </dgm:pt>
    <dgm:pt modelId="{AEAFD383-A3B1-4318-A73A-CE4AD49AD528}" type="pres">
      <dgm:prSet presAssocID="{4883B120-2BA4-4F21-8D93-2F2922760943}" presName="parallelogram5" presStyleLbl="alignNode1" presStyleIdx="11" presStyleCnt="42"/>
      <dgm:spPr/>
    </dgm:pt>
    <dgm:pt modelId="{81E19059-2043-49F4-BD73-8483C4A126A8}" type="pres">
      <dgm:prSet presAssocID="{4883B120-2BA4-4F21-8D93-2F2922760943}" presName="parallelogram6" presStyleLbl="alignNode1" presStyleIdx="12" presStyleCnt="42"/>
      <dgm:spPr/>
    </dgm:pt>
    <dgm:pt modelId="{0B2E966C-834F-4F7A-8DB2-E713367A43A2}" type="pres">
      <dgm:prSet presAssocID="{4883B120-2BA4-4F21-8D93-2F2922760943}" presName="parallelogram7" presStyleLbl="alignNode1" presStyleIdx="13" presStyleCnt="42"/>
      <dgm:spPr/>
    </dgm:pt>
    <dgm:pt modelId="{3527F0B4-2F09-4828-8533-EF273F2BF60D}" type="pres">
      <dgm:prSet presAssocID="{A3E6B54C-4D32-49A2-A465-BC9C6DCBCEE6}" presName="sibTrans" presStyleCnt="0"/>
      <dgm:spPr/>
    </dgm:pt>
    <dgm:pt modelId="{2F2DA014-FB1A-43D4-8D1D-3553E90AC88A}" type="pres">
      <dgm:prSet presAssocID="{6356C2F7-1D94-4C43-88B0-EF72C37C5B50}" presName="parenttextcomposite" presStyleCnt="0"/>
      <dgm:spPr/>
    </dgm:pt>
    <dgm:pt modelId="{8AA4991C-50E1-40D4-B788-7B5559C57D8A}" type="pres">
      <dgm:prSet presAssocID="{6356C2F7-1D94-4C43-88B0-EF72C37C5B50}" presName="parenttext" presStyleLbl="revTx" presStyleIdx="2" presStyleCnt="6">
        <dgm:presLayoutVars>
          <dgm:chMax/>
          <dgm:chPref val="2"/>
          <dgm:bulletEnabled val="1"/>
        </dgm:presLayoutVars>
      </dgm:prSet>
      <dgm:spPr/>
    </dgm:pt>
    <dgm:pt modelId="{0E68FCB4-9024-413B-8A5A-EB85AAE95FE2}" type="pres">
      <dgm:prSet presAssocID="{6356C2F7-1D94-4C43-88B0-EF72C37C5B50}" presName="parallelogramComposite" presStyleCnt="0"/>
      <dgm:spPr/>
    </dgm:pt>
    <dgm:pt modelId="{5765D552-5900-473F-BBDF-45E38E9ADE63}" type="pres">
      <dgm:prSet presAssocID="{6356C2F7-1D94-4C43-88B0-EF72C37C5B50}" presName="parallelogram1" presStyleLbl="alignNode1" presStyleIdx="14" presStyleCnt="42"/>
      <dgm:spPr/>
    </dgm:pt>
    <dgm:pt modelId="{D1A2EF77-BCBC-4D5E-B19B-230CEBE6EC6B}" type="pres">
      <dgm:prSet presAssocID="{6356C2F7-1D94-4C43-88B0-EF72C37C5B50}" presName="parallelogram2" presStyleLbl="alignNode1" presStyleIdx="15" presStyleCnt="42"/>
      <dgm:spPr/>
    </dgm:pt>
    <dgm:pt modelId="{7F4A2CF6-E499-419F-81E5-573C3F4AA089}" type="pres">
      <dgm:prSet presAssocID="{6356C2F7-1D94-4C43-88B0-EF72C37C5B50}" presName="parallelogram3" presStyleLbl="alignNode1" presStyleIdx="16" presStyleCnt="42"/>
      <dgm:spPr/>
    </dgm:pt>
    <dgm:pt modelId="{0D8234F8-8974-4CBD-8BD1-F79BD6BEC285}" type="pres">
      <dgm:prSet presAssocID="{6356C2F7-1D94-4C43-88B0-EF72C37C5B50}" presName="parallelogram4" presStyleLbl="alignNode1" presStyleIdx="17" presStyleCnt="42"/>
      <dgm:spPr/>
    </dgm:pt>
    <dgm:pt modelId="{E0FC1ADC-BBEE-46BA-B560-2082FEDE14DA}" type="pres">
      <dgm:prSet presAssocID="{6356C2F7-1D94-4C43-88B0-EF72C37C5B50}" presName="parallelogram5" presStyleLbl="alignNode1" presStyleIdx="18" presStyleCnt="42"/>
      <dgm:spPr/>
    </dgm:pt>
    <dgm:pt modelId="{A6EEAD02-D898-4C98-942C-A5C82576F8C2}" type="pres">
      <dgm:prSet presAssocID="{6356C2F7-1D94-4C43-88B0-EF72C37C5B50}" presName="parallelogram6" presStyleLbl="alignNode1" presStyleIdx="19" presStyleCnt="42"/>
      <dgm:spPr/>
    </dgm:pt>
    <dgm:pt modelId="{1231E8F7-8E1A-4248-A7C0-00722783214C}" type="pres">
      <dgm:prSet presAssocID="{6356C2F7-1D94-4C43-88B0-EF72C37C5B50}" presName="parallelogram7" presStyleLbl="alignNode1" presStyleIdx="20" presStyleCnt="42"/>
      <dgm:spPr/>
    </dgm:pt>
    <dgm:pt modelId="{87629D2E-0348-48F8-AF11-9056C8F96C7E}" type="pres">
      <dgm:prSet presAssocID="{C95C3C3F-57D8-4CFA-9D50-C6D506859A68}" presName="sibTrans" presStyleCnt="0"/>
      <dgm:spPr/>
    </dgm:pt>
    <dgm:pt modelId="{48BA1959-8BE5-43B0-9FE4-561F621D4814}" type="pres">
      <dgm:prSet presAssocID="{37EFC03B-6A63-41D0-ACF9-F342576E7000}" presName="parenttextcomposite" presStyleCnt="0"/>
      <dgm:spPr/>
    </dgm:pt>
    <dgm:pt modelId="{88F69563-3B20-4ED8-81AF-606B676C91F6}" type="pres">
      <dgm:prSet presAssocID="{37EFC03B-6A63-41D0-ACF9-F342576E7000}" presName="parenttext" presStyleLbl="revTx" presStyleIdx="3" presStyleCnt="6">
        <dgm:presLayoutVars>
          <dgm:chMax/>
          <dgm:chPref val="2"/>
          <dgm:bulletEnabled val="1"/>
        </dgm:presLayoutVars>
      </dgm:prSet>
      <dgm:spPr/>
    </dgm:pt>
    <dgm:pt modelId="{E7AEAD78-CE52-4B2C-AAA6-808A3A545956}" type="pres">
      <dgm:prSet presAssocID="{37EFC03B-6A63-41D0-ACF9-F342576E7000}" presName="parallelogramComposite" presStyleCnt="0"/>
      <dgm:spPr/>
    </dgm:pt>
    <dgm:pt modelId="{A5C34011-68B3-42B0-A077-BFC5228BCC0D}" type="pres">
      <dgm:prSet presAssocID="{37EFC03B-6A63-41D0-ACF9-F342576E7000}" presName="parallelogram1" presStyleLbl="alignNode1" presStyleIdx="21" presStyleCnt="42"/>
      <dgm:spPr/>
    </dgm:pt>
    <dgm:pt modelId="{43C347A6-857A-4D31-9760-C2C15BB151AD}" type="pres">
      <dgm:prSet presAssocID="{37EFC03B-6A63-41D0-ACF9-F342576E7000}" presName="parallelogram2" presStyleLbl="alignNode1" presStyleIdx="22" presStyleCnt="42"/>
      <dgm:spPr/>
    </dgm:pt>
    <dgm:pt modelId="{47F47C76-07B3-43BB-9DAB-78F0B0365091}" type="pres">
      <dgm:prSet presAssocID="{37EFC03B-6A63-41D0-ACF9-F342576E7000}" presName="parallelogram3" presStyleLbl="alignNode1" presStyleIdx="23" presStyleCnt="42"/>
      <dgm:spPr/>
    </dgm:pt>
    <dgm:pt modelId="{4FC1969D-5EBA-4F64-8372-E0C30E201222}" type="pres">
      <dgm:prSet presAssocID="{37EFC03B-6A63-41D0-ACF9-F342576E7000}" presName="parallelogram4" presStyleLbl="alignNode1" presStyleIdx="24" presStyleCnt="42"/>
      <dgm:spPr/>
    </dgm:pt>
    <dgm:pt modelId="{193D8CE8-B778-44CB-9757-95F605D5ED66}" type="pres">
      <dgm:prSet presAssocID="{37EFC03B-6A63-41D0-ACF9-F342576E7000}" presName="parallelogram5" presStyleLbl="alignNode1" presStyleIdx="25" presStyleCnt="42"/>
      <dgm:spPr/>
    </dgm:pt>
    <dgm:pt modelId="{66C9D602-D196-41AB-9EC9-DA1524AF8914}" type="pres">
      <dgm:prSet presAssocID="{37EFC03B-6A63-41D0-ACF9-F342576E7000}" presName="parallelogram6" presStyleLbl="alignNode1" presStyleIdx="26" presStyleCnt="42"/>
      <dgm:spPr/>
    </dgm:pt>
    <dgm:pt modelId="{EF1B663F-CC43-4C17-B7CE-D3D1EB564EEB}" type="pres">
      <dgm:prSet presAssocID="{37EFC03B-6A63-41D0-ACF9-F342576E7000}" presName="parallelogram7" presStyleLbl="alignNode1" presStyleIdx="27" presStyleCnt="42"/>
      <dgm:spPr/>
    </dgm:pt>
    <dgm:pt modelId="{C3F67A65-30FE-472A-8BEA-E87FB52CF65A}" type="pres">
      <dgm:prSet presAssocID="{D513BB59-6956-49C6-8F50-3D2B07015FD9}" presName="sibTrans" presStyleCnt="0"/>
      <dgm:spPr/>
    </dgm:pt>
    <dgm:pt modelId="{C08ECCFF-142F-4AF9-A942-A2EFE8C12CCA}" type="pres">
      <dgm:prSet presAssocID="{1F6B93DC-6818-40A1-8895-295906B20567}" presName="parenttextcomposite" presStyleCnt="0"/>
      <dgm:spPr/>
    </dgm:pt>
    <dgm:pt modelId="{61C71CE8-640C-46A2-B607-3DC21DEB62F9}" type="pres">
      <dgm:prSet presAssocID="{1F6B93DC-6818-40A1-8895-295906B20567}" presName="parenttext" presStyleLbl="revTx" presStyleIdx="4" presStyleCnt="6">
        <dgm:presLayoutVars>
          <dgm:chMax/>
          <dgm:chPref val="2"/>
          <dgm:bulletEnabled val="1"/>
        </dgm:presLayoutVars>
      </dgm:prSet>
      <dgm:spPr/>
    </dgm:pt>
    <dgm:pt modelId="{DD5713E1-3245-4538-96C3-76BE54CF1B88}" type="pres">
      <dgm:prSet presAssocID="{1F6B93DC-6818-40A1-8895-295906B20567}" presName="parallelogramComposite" presStyleCnt="0"/>
      <dgm:spPr/>
    </dgm:pt>
    <dgm:pt modelId="{69C3D8EB-0558-4798-9786-55E31CE944B8}" type="pres">
      <dgm:prSet presAssocID="{1F6B93DC-6818-40A1-8895-295906B20567}" presName="parallelogram1" presStyleLbl="alignNode1" presStyleIdx="28" presStyleCnt="42"/>
      <dgm:spPr/>
    </dgm:pt>
    <dgm:pt modelId="{00424BC7-19FD-467D-B1AA-089EC3061AF5}" type="pres">
      <dgm:prSet presAssocID="{1F6B93DC-6818-40A1-8895-295906B20567}" presName="parallelogram2" presStyleLbl="alignNode1" presStyleIdx="29" presStyleCnt="42"/>
      <dgm:spPr/>
    </dgm:pt>
    <dgm:pt modelId="{0C45CD9B-6089-4140-883B-50D32265B504}" type="pres">
      <dgm:prSet presAssocID="{1F6B93DC-6818-40A1-8895-295906B20567}" presName="parallelogram3" presStyleLbl="alignNode1" presStyleIdx="30" presStyleCnt="42"/>
      <dgm:spPr/>
    </dgm:pt>
    <dgm:pt modelId="{A1CB69F2-437A-49D3-9CAA-280480E586BE}" type="pres">
      <dgm:prSet presAssocID="{1F6B93DC-6818-40A1-8895-295906B20567}" presName="parallelogram4" presStyleLbl="alignNode1" presStyleIdx="31" presStyleCnt="42"/>
      <dgm:spPr/>
    </dgm:pt>
    <dgm:pt modelId="{997C961D-0680-438E-B89A-3330EB2B58B3}" type="pres">
      <dgm:prSet presAssocID="{1F6B93DC-6818-40A1-8895-295906B20567}" presName="parallelogram5" presStyleLbl="alignNode1" presStyleIdx="32" presStyleCnt="42"/>
      <dgm:spPr/>
    </dgm:pt>
    <dgm:pt modelId="{CB2FA9F9-27DD-45BF-B537-807422A0C384}" type="pres">
      <dgm:prSet presAssocID="{1F6B93DC-6818-40A1-8895-295906B20567}" presName="parallelogram6" presStyleLbl="alignNode1" presStyleIdx="33" presStyleCnt="42"/>
      <dgm:spPr/>
    </dgm:pt>
    <dgm:pt modelId="{80221C36-4C87-43F4-AED1-C97E64A4AC5D}" type="pres">
      <dgm:prSet presAssocID="{1F6B93DC-6818-40A1-8895-295906B20567}" presName="parallelogram7" presStyleLbl="alignNode1" presStyleIdx="34" presStyleCnt="42"/>
      <dgm:spPr/>
    </dgm:pt>
    <dgm:pt modelId="{3816FEFD-ED75-4D8E-BC63-C9D721507E51}" type="pres">
      <dgm:prSet presAssocID="{2915B5AE-5552-4784-8791-E1B26248E8E5}" presName="sibTrans" presStyleCnt="0"/>
      <dgm:spPr/>
    </dgm:pt>
    <dgm:pt modelId="{CB1BC74B-2647-4090-A319-4837446C72B8}" type="pres">
      <dgm:prSet presAssocID="{1492F005-30B0-4D6A-AB90-4DF2C51A6F42}" presName="parenttextcomposite" presStyleCnt="0"/>
      <dgm:spPr/>
    </dgm:pt>
    <dgm:pt modelId="{7D997F3D-8916-4190-BEBA-F90A95AB3CFC}" type="pres">
      <dgm:prSet presAssocID="{1492F005-30B0-4D6A-AB90-4DF2C51A6F42}" presName="parenttext" presStyleLbl="revTx" presStyleIdx="5" presStyleCnt="6">
        <dgm:presLayoutVars>
          <dgm:chMax/>
          <dgm:chPref val="2"/>
          <dgm:bulletEnabled val="1"/>
        </dgm:presLayoutVars>
      </dgm:prSet>
      <dgm:spPr/>
    </dgm:pt>
    <dgm:pt modelId="{CFC43F9B-67D6-4D12-86DF-1D5BEDEC6A17}" type="pres">
      <dgm:prSet presAssocID="{1492F005-30B0-4D6A-AB90-4DF2C51A6F42}" presName="parallelogramComposite" presStyleCnt="0"/>
      <dgm:spPr/>
    </dgm:pt>
    <dgm:pt modelId="{84B05770-9C6B-4377-94B2-0F94E31CC9BE}" type="pres">
      <dgm:prSet presAssocID="{1492F005-30B0-4D6A-AB90-4DF2C51A6F42}" presName="parallelogram1" presStyleLbl="alignNode1" presStyleIdx="35" presStyleCnt="42"/>
      <dgm:spPr/>
    </dgm:pt>
    <dgm:pt modelId="{D5D87C13-6FC5-4309-A491-993631B9035D}" type="pres">
      <dgm:prSet presAssocID="{1492F005-30B0-4D6A-AB90-4DF2C51A6F42}" presName="parallelogram2" presStyleLbl="alignNode1" presStyleIdx="36" presStyleCnt="42"/>
      <dgm:spPr/>
    </dgm:pt>
    <dgm:pt modelId="{684A2D96-47EF-4F82-BD43-15BF753C8149}" type="pres">
      <dgm:prSet presAssocID="{1492F005-30B0-4D6A-AB90-4DF2C51A6F42}" presName="parallelogram3" presStyleLbl="alignNode1" presStyleIdx="37" presStyleCnt="42"/>
      <dgm:spPr/>
    </dgm:pt>
    <dgm:pt modelId="{A9538EF1-5ABA-4D5B-874A-1C50929D0012}" type="pres">
      <dgm:prSet presAssocID="{1492F005-30B0-4D6A-AB90-4DF2C51A6F42}" presName="parallelogram4" presStyleLbl="alignNode1" presStyleIdx="38" presStyleCnt="42"/>
      <dgm:spPr/>
    </dgm:pt>
    <dgm:pt modelId="{2F08260A-6883-42C2-93E3-2D7107240868}" type="pres">
      <dgm:prSet presAssocID="{1492F005-30B0-4D6A-AB90-4DF2C51A6F42}" presName="parallelogram5" presStyleLbl="alignNode1" presStyleIdx="39" presStyleCnt="42"/>
      <dgm:spPr/>
    </dgm:pt>
    <dgm:pt modelId="{C1F696A0-4A6F-4202-8B79-CDC848D8BA55}" type="pres">
      <dgm:prSet presAssocID="{1492F005-30B0-4D6A-AB90-4DF2C51A6F42}" presName="parallelogram6" presStyleLbl="alignNode1" presStyleIdx="40" presStyleCnt="42"/>
      <dgm:spPr/>
    </dgm:pt>
    <dgm:pt modelId="{9C7A16FA-C7D8-4E2A-BC3E-874833BC616A}" type="pres">
      <dgm:prSet presAssocID="{1492F005-30B0-4D6A-AB90-4DF2C51A6F42}" presName="parallelogram7" presStyleLbl="alignNode1" presStyleIdx="41" presStyleCnt="42"/>
      <dgm:spPr/>
    </dgm:pt>
  </dgm:ptLst>
  <dgm:cxnLst>
    <dgm:cxn modelId="{DBD61D15-6F1C-4760-9794-64A8F22C4177}" type="presOf" srcId="{6356C2F7-1D94-4C43-88B0-EF72C37C5B50}" destId="{8AA4991C-50E1-40D4-B788-7B5559C57D8A}" srcOrd="0" destOrd="0" presId="urn:microsoft.com/office/officeart/2008/layout/VerticalAccentList"/>
    <dgm:cxn modelId="{C61A27BB-27DA-4E88-92CD-F503A6FD9B83}" srcId="{942A6D3C-BB37-4144-AF4F-12C6789F28A6}" destId="{4BB0B068-D4D6-4024-BED2-4476A8A08D03}" srcOrd="0" destOrd="0" parTransId="{168F261E-E6D9-451D-8DAF-DDC38D71700B}" sibTransId="{1DDFDBA0-F7F2-4302-99DA-F6100B197303}"/>
    <dgm:cxn modelId="{9BE177F5-32B7-4CD1-B7B6-A6EF4C9FB56E}" type="presOf" srcId="{1F6B93DC-6818-40A1-8895-295906B20567}" destId="{61C71CE8-640C-46A2-B607-3DC21DEB62F9}" srcOrd="0" destOrd="0" presId="urn:microsoft.com/office/officeart/2008/layout/VerticalAccentList"/>
    <dgm:cxn modelId="{54A96A30-8CD1-40F9-A4B0-C47E87A1E78E}" srcId="{942A6D3C-BB37-4144-AF4F-12C6789F28A6}" destId="{1F6B93DC-6818-40A1-8895-295906B20567}" srcOrd="4" destOrd="0" parTransId="{50F4D109-45D3-4CD1-9339-D37E396B1A10}" sibTransId="{2915B5AE-5552-4784-8791-E1B26248E8E5}"/>
    <dgm:cxn modelId="{DD985515-0274-423B-955B-A72F22DE4BEA}" type="presOf" srcId="{1492F005-30B0-4D6A-AB90-4DF2C51A6F42}" destId="{7D997F3D-8916-4190-BEBA-F90A95AB3CFC}" srcOrd="0" destOrd="0" presId="urn:microsoft.com/office/officeart/2008/layout/VerticalAccentList"/>
    <dgm:cxn modelId="{1E5208D9-9372-4733-949E-926EEAFE81C2}" type="presOf" srcId="{37EFC03B-6A63-41D0-ACF9-F342576E7000}" destId="{88F69563-3B20-4ED8-81AF-606B676C91F6}" srcOrd="0" destOrd="0" presId="urn:microsoft.com/office/officeart/2008/layout/VerticalAccentList"/>
    <dgm:cxn modelId="{8434A680-F2D2-4528-B935-287696DB2DD5}" srcId="{942A6D3C-BB37-4144-AF4F-12C6789F28A6}" destId="{6356C2F7-1D94-4C43-88B0-EF72C37C5B50}" srcOrd="2" destOrd="0" parTransId="{471E48C1-E26A-4E08-B1BE-2E55043EB27B}" sibTransId="{C95C3C3F-57D8-4CFA-9D50-C6D506859A68}"/>
    <dgm:cxn modelId="{61D0F80F-55AE-4D74-B796-457233B420D9}" srcId="{942A6D3C-BB37-4144-AF4F-12C6789F28A6}" destId="{37EFC03B-6A63-41D0-ACF9-F342576E7000}" srcOrd="3" destOrd="0" parTransId="{D15476B2-0D74-4D50-A22C-581F6C6B2E4A}" sibTransId="{D513BB59-6956-49C6-8F50-3D2B07015FD9}"/>
    <dgm:cxn modelId="{6AEAB1DB-2341-4830-A92F-61B44155508F}" srcId="{942A6D3C-BB37-4144-AF4F-12C6789F28A6}" destId="{4883B120-2BA4-4F21-8D93-2F2922760943}" srcOrd="1" destOrd="0" parTransId="{EFFE308F-45B2-49A5-B2A1-A4821CED8C6F}" sibTransId="{A3E6B54C-4D32-49A2-A465-BC9C6DCBCEE6}"/>
    <dgm:cxn modelId="{D4CEF099-7AFF-4962-9A3D-8F6C926088F9}" type="presOf" srcId="{942A6D3C-BB37-4144-AF4F-12C6789F28A6}" destId="{C46FCE0C-2F9A-4914-A64B-417CC3E82A57}" srcOrd="0" destOrd="0" presId="urn:microsoft.com/office/officeart/2008/layout/VerticalAccentList"/>
    <dgm:cxn modelId="{97D321D0-D585-475A-B775-3B9947DB0C39}" srcId="{942A6D3C-BB37-4144-AF4F-12C6789F28A6}" destId="{1492F005-30B0-4D6A-AB90-4DF2C51A6F42}" srcOrd="5" destOrd="0" parTransId="{6FECDED3-A198-4043-9198-3F46AD64524A}" sibTransId="{A8168CC8-F96B-4E50-9ECC-C105F676E10E}"/>
    <dgm:cxn modelId="{6A670DA2-0122-4EBC-8907-A528D5811C9E}" type="presOf" srcId="{4883B120-2BA4-4F21-8D93-2F2922760943}" destId="{83A31ACF-A1E4-4ED4-9521-047818113BAA}" srcOrd="0" destOrd="0" presId="urn:microsoft.com/office/officeart/2008/layout/VerticalAccentList"/>
    <dgm:cxn modelId="{9A444055-4F47-4B9A-8C40-F20902C838D5}" type="presOf" srcId="{4BB0B068-D4D6-4024-BED2-4476A8A08D03}" destId="{41EF5E86-3747-4939-B089-AC45F28B2484}" srcOrd="0" destOrd="0" presId="urn:microsoft.com/office/officeart/2008/layout/VerticalAccentList"/>
    <dgm:cxn modelId="{9A8C88E9-5FB6-4F2E-9156-97A18FEFEADA}" type="presParOf" srcId="{C46FCE0C-2F9A-4914-A64B-417CC3E82A57}" destId="{BD169011-005F-4114-80E1-9DC26D6FB556}" srcOrd="0" destOrd="0" presId="urn:microsoft.com/office/officeart/2008/layout/VerticalAccentList"/>
    <dgm:cxn modelId="{E39FF18C-24F0-4981-A391-BF1182A2F21D}" type="presParOf" srcId="{BD169011-005F-4114-80E1-9DC26D6FB556}" destId="{41EF5E86-3747-4939-B089-AC45F28B2484}" srcOrd="0" destOrd="0" presId="urn:microsoft.com/office/officeart/2008/layout/VerticalAccentList"/>
    <dgm:cxn modelId="{1CBC8DD6-1095-450D-9D73-697D2072FEEF}" type="presParOf" srcId="{C46FCE0C-2F9A-4914-A64B-417CC3E82A57}" destId="{A15DA935-1F5D-4201-9B68-866198668996}" srcOrd="1" destOrd="0" presId="urn:microsoft.com/office/officeart/2008/layout/VerticalAccentList"/>
    <dgm:cxn modelId="{7A331871-66C1-4CFD-A844-FD2AB464C596}" type="presParOf" srcId="{A15DA935-1F5D-4201-9B68-866198668996}" destId="{4D794815-ECDF-4D1A-B5A6-756AE37C65D2}" srcOrd="0" destOrd="0" presId="urn:microsoft.com/office/officeart/2008/layout/VerticalAccentList"/>
    <dgm:cxn modelId="{C7DE273A-D80C-4A38-AC59-FDEDBADBEB5E}" type="presParOf" srcId="{A15DA935-1F5D-4201-9B68-866198668996}" destId="{694FAF48-CE2B-4BD9-8086-A14DB93382DF}" srcOrd="1" destOrd="0" presId="urn:microsoft.com/office/officeart/2008/layout/VerticalAccentList"/>
    <dgm:cxn modelId="{A441FD92-6FFF-4459-821D-1E0F35EAB550}" type="presParOf" srcId="{A15DA935-1F5D-4201-9B68-866198668996}" destId="{641356AF-939A-4045-8F33-8A238A405C80}" srcOrd="2" destOrd="0" presId="urn:microsoft.com/office/officeart/2008/layout/VerticalAccentList"/>
    <dgm:cxn modelId="{CC57262F-B4C2-4EE0-A2C9-86C64FE5FB2D}" type="presParOf" srcId="{A15DA935-1F5D-4201-9B68-866198668996}" destId="{D28BF80F-3416-48B6-9000-2AC35EF31868}" srcOrd="3" destOrd="0" presId="urn:microsoft.com/office/officeart/2008/layout/VerticalAccentList"/>
    <dgm:cxn modelId="{66A73BF1-FCD3-4BF4-9CC6-37F1C28492EB}" type="presParOf" srcId="{A15DA935-1F5D-4201-9B68-866198668996}" destId="{6F3C007D-3620-4F96-BAB3-FD65306C4654}" srcOrd="4" destOrd="0" presId="urn:microsoft.com/office/officeart/2008/layout/VerticalAccentList"/>
    <dgm:cxn modelId="{91100AD6-6EFE-4FE6-A9A4-232608699D1E}" type="presParOf" srcId="{A15DA935-1F5D-4201-9B68-866198668996}" destId="{257179CB-5E6F-415D-BEFF-A55DD78896CD}" srcOrd="5" destOrd="0" presId="urn:microsoft.com/office/officeart/2008/layout/VerticalAccentList"/>
    <dgm:cxn modelId="{B875F3F0-A766-486F-B7DB-152C24F80B8A}" type="presParOf" srcId="{A15DA935-1F5D-4201-9B68-866198668996}" destId="{A2F99454-9CDC-4235-A5A3-2475F8D67B6E}" srcOrd="6" destOrd="0" presId="urn:microsoft.com/office/officeart/2008/layout/VerticalAccentList"/>
    <dgm:cxn modelId="{BACD06B2-25E0-4EAE-85BD-4C2C25CE4DAB}" type="presParOf" srcId="{C46FCE0C-2F9A-4914-A64B-417CC3E82A57}" destId="{520C488E-3ED7-45FC-9134-00E979FF59FF}" srcOrd="2" destOrd="0" presId="urn:microsoft.com/office/officeart/2008/layout/VerticalAccentList"/>
    <dgm:cxn modelId="{232EA1E7-822B-4964-94F4-D677D39FB6A2}" type="presParOf" srcId="{C46FCE0C-2F9A-4914-A64B-417CC3E82A57}" destId="{437CC777-2F44-4D74-8DF1-3AD4A1DFA468}" srcOrd="3" destOrd="0" presId="urn:microsoft.com/office/officeart/2008/layout/VerticalAccentList"/>
    <dgm:cxn modelId="{9602EF3C-6DD1-4F65-9921-01C111B29B64}" type="presParOf" srcId="{437CC777-2F44-4D74-8DF1-3AD4A1DFA468}" destId="{83A31ACF-A1E4-4ED4-9521-047818113BAA}" srcOrd="0" destOrd="0" presId="urn:microsoft.com/office/officeart/2008/layout/VerticalAccentList"/>
    <dgm:cxn modelId="{C596E9E9-A27A-4BDE-AE90-12C399CE4B23}" type="presParOf" srcId="{C46FCE0C-2F9A-4914-A64B-417CC3E82A57}" destId="{D3FA24EE-220A-424A-9065-D38D81C7B2DC}" srcOrd="4" destOrd="0" presId="urn:microsoft.com/office/officeart/2008/layout/VerticalAccentList"/>
    <dgm:cxn modelId="{D243BD23-0DCF-4D40-BCB5-0931C21B3737}" type="presParOf" srcId="{D3FA24EE-220A-424A-9065-D38D81C7B2DC}" destId="{D3E6ADF4-4089-4988-A858-AC0279D871E1}" srcOrd="0" destOrd="0" presId="urn:microsoft.com/office/officeart/2008/layout/VerticalAccentList"/>
    <dgm:cxn modelId="{9FF4177A-DB40-478A-8F40-948666C335D6}" type="presParOf" srcId="{D3FA24EE-220A-424A-9065-D38D81C7B2DC}" destId="{3B959490-F6C4-4D38-BADD-CC7315245001}" srcOrd="1" destOrd="0" presId="urn:microsoft.com/office/officeart/2008/layout/VerticalAccentList"/>
    <dgm:cxn modelId="{3A6D8E68-B750-453C-894B-AD75F77A9CE1}" type="presParOf" srcId="{D3FA24EE-220A-424A-9065-D38D81C7B2DC}" destId="{C08294BA-B45A-40DC-84E2-74830F3C860A}" srcOrd="2" destOrd="0" presId="urn:microsoft.com/office/officeart/2008/layout/VerticalAccentList"/>
    <dgm:cxn modelId="{BFDDE7A7-7E45-48BA-A3D5-C66BC91AE0E4}" type="presParOf" srcId="{D3FA24EE-220A-424A-9065-D38D81C7B2DC}" destId="{EFED7278-7ABE-40CE-8FF7-2D6FB7D95ED6}" srcOrd="3" destOrd="0" presId="urn:microsoft.com/office/officeart/2008/layout/VerticalAccentList"/>
    <dgm:cxn modelId="{2BFF6EDE-9FD6-489E-A0D6-DF4132C243B5}" type="presParOf" srcId="{D3FA24EE-220A-424A-9065-D38D81C7B2DC}" destId="{AEAFD383-A3B1-4318-A73A-CE4AD49AD528}" srcOrd="4" destOrd="0" presId="urn:microsoft.com/office/officeart/2008/layout/VerticalAccentList"/>
    <dgm:cxn modelId="{C714CF85-54BC-4DDE-8904-54ECB2732925}" type="presParOf" srcId="{D3FA24EE-220A-424A-9065-D38D81C7B2DC}" destId="{81E19059-2043-49F4-BD73-8483C4A126A8}" srcOrd="5" destOrd="0" presId="urn:microsoft.com/office/officeart/2008/layout/VerticalAccentList"/>
    <dgm:cxn modelId="{AE7288CE-8709-4AF3-AEFD-83B8309E8491}" type="presParOf" srcId="{D3FA24EE-220A-424A-9065-D38D81C7B2DC}" destId="{0B2E966C-834F-4F7A-8DB2-E713367A43A2}" srcOrd="6" destOrd="0" presId="urn:microsoft.com/office/officeart/2008/layout/VerticalAccentList"/>
    <dgm:cxn modelId="{898430A9-B07F-436F-969A-58415500DB06}" type="presParOf" srcId="{C46FCE0C-2F9A-4914-A64B-417CC3E82A57}" destId="{3527F0B4-2F09-4828-8533-EF273F2BF60D}" srcOrd="5" destOrd="0" presId="urn:microsoft.com/office/officeart/2008/layout/VerticalAccentList"/>
    <dgm:cxn modelId="{79B41239-46E1-4EFD-83D9-7C3A23761810}" type="presParOf" srcId="{C46FCE0C-2F9A-4914-A64B-417CC3E82A57}" destId="{2F2DA014-FB1A-43D4-8D1D-3553E90AC88A}" srcOrd="6" destOrd="0" presId="urn:microsoft.com/office/officeart/2008/layout/VerticalAccentList"/>
    <dgm:cxn modelId="{1A46D7AE-670C-45B2-AF75-A5A15285BEAA}" type="presParOf" srcId="{2F2DA014-FB1A-43D4-8D1D-3553E90AC88A}" destId="{8AA4991C-50E1-40D4-B788-7B5559C57D8A}" srcOrd="0" destOrd="0" presId="urn:microsoft.com/office/officeart/2008/layout/VerticalAccentList"/>
    <dgm:cxn modelId="{940E26BD-C9CF-4EA2-B7C2-86F313B8B6C8}" type="presParOf" srcId="{C46FCE0C-2F9A-4914-A64B-417CC3E82A57}" destId="{0E68FCB4-9024-413B-8A5A-EB85AAE95FE2}" srcOrd="7" destOrd="0" presId="urn:microsoft.com/office/officeart/2008/layout/VerticalAccentList"/>
    <dgm:cxn modelId="{6334705B-1947-4FF8-8CAA-2A0813B6E2CE}" type="presParOf" srcId="{0E68FCB4-9024-413B-8A5A-EB85AAE95FE2}" destId="{5765D552-5900-473F-BBDF-45E38E9ADE63}" srcOrd="0" destOrd="0" presId="urn:microsoft.com/office/officeart/2008/layout/VerticalAccentList"/>
    <dgm:cxn modelId="{4445C84F-6329-451E-946B-CE9E64092C25}" type="presParOf" srcId="{0E68FCB4-9024-413B-8A5A-EB85AAE95FE2}" destId="{D1A2EF77-BCBC-4D5E-B19B-230CEBE6EC6B}" srcOrd="1" destOrd="0" presId="urn:microsoft.com/office/officeart/2008/layout/VerticalAccentList"/>
    <dgm:cxn modelId="{D1CC1FCC-30DD-4B7E-97BD-F8BEC6FBAB17}" type="presParOf" srcId="{0E68FCB4-9024-413B-8A5A-EB85AAE95FE2}" destId="{7F4A2CF6-E499-419F-81E5-573C3F4AA089}" srcOrd="2" destOrd="0" presId="urn:microsoft.com/office/officeart/2008/layout/VerticalAccentList"/>
    <dgm:cxn modelId="{AC8A87B1-777F-4BEF-A187-3A522CAA14F2}" type="presParOf" srcId="{0E68FCB4-9024-413B-8A5A-EB85AAE95FE2}" destId="{0D8234F8-8974-4CBD-8BD1-F79BD6BEC285}" srcOrd="3" destOrd="0" presId="urn:microsoft.com/office/officeart/2008/layout/VerticalAccentList"/>
    <dgm:cxn modelId="{F61D3401-10BB-428C-BB50-20148D34AE61}" type="presParOf" srcId="{0E68FCB4-9024-413B-8A5A-EB85AAE95FE2}" destId="{E0FC1ADC-BBEE-46BA-B560-2082FEDE14DA}" srcOrd="4" destOrd="0" presId="urn:microsoft.com/office/officeart/2008/layout/VerticalAccentList"/>
    <dgm:cxn modelId="{9EE88A2C-DFF4-46AD-AC4F-180E5D824CFA}" type="presParOf" srcId="{0E68FCB4-9024-413B-8A5A-EB85AAE95FE2}" destId="{A6EEAD02-D898-4C98-942C-A5C82576F8C2}" srcOrd="5" destOrd="0" presId="urn:microsoft.com/office/officeart/2008/layout/VerticalAccentList"/>
    <dgm:cxn modelId="{1D85D9A3-AF96-4B51-A217-2230C629184B}" type="presParOf" srcId="{0E68FCB4-9024-413B-8A5A-EB85AAE95FE2}" destId="{1231E8F7-8E1A-4248-A7C0-00722783214C}" srcOrd="6" destOrd="0" presId="urn:microsoft.com/office/officeart/2008/layout/VerticalAccentList"/>
    <dgm:cxn modelId="{CDC3C501-086C-4289-A7A8-3537DDD79AB7}" type="presParOf" srcId="{C46FCE0C-2F9A-4914-A64B-417CC3E82A57}" destId="{87629D2E-0348-48F8-AF11-9056C8F96C7E}" srcOrd="8" destOrd="0" presId="urn:microsoft.com/office/officeart/2008/layout/VerticalAccentList"/>
    <dgm:cxn modelId="{84AF9EDA-3EE3-46AB-ADFC-18268D9CA3AA}" type="presParOf" srcId="{C46FCE0C-2F9A-4914-A64B-417CC3E82A57}" destId="{48BA1959-8BE5-43B0-9FE4-561F621D4814}" srcOrd="9" destOrd="0" presId="urn:microsoft.com/office/officeart/2008/layout/VerticalAccentList"/>
    <dgm:cxn modelId="{07540303-4D0B-46DF-A2FD-345F8F39B575}" type="presParOf" srcId="{48BA1959-8BE5-43B0-9FE4-561F621D4814}" destId="{88F69563-3B20-4ED8-81AF-606B676C91F6}" srcOrd="0" destOrd="0" presId="urn:microsoft.com/office/officeart/2008/layout/VerticalAccentList"/>
    <dgm:cxn modelId="{2AC961E0-4A25-478C-A7FD-5498376CE837}" type="presParOf" srcId="{C46FCE0C-2F9A-4914-A64B-417CC3E82A57}" destId="{E7AEAD78-CE52-4B2C-AAA6-808A3A545956}" srcOrd="10" destOrd="0" presId="urn:microsoft.com/office/officeart/2008/layout/VerticalAccentList"/>
    <dgm:cxn modelId="{C11AD138-D575-4476-9736-46B8AE89B094}" type="presParOf" srcId="{E7AEAD78-CE52-4B2C-AAA6-808A3A545956}" destId="{A5C34011-68B3-42B0-A077-BFC5228BCC0D}" srcOrd="0" destOrd="0" presId="urn:microsoft.com/office/officeart/2008/layout/VerticalAccentList"/>
    <dgm:cxn modelId="{DA3A95C4-5F23-45C4-866C-B470B8E3588D}" type="presParOf" srcId="{E7AEAD78-CE52-4B2C-AAA6-808A3A545956}" destId="{43C347A6-857A-4D31-9760-C2C15BB151AD}" srcOrd="1" destOrd="0" presId="urn:microsoft.com/office/officeart/2008/layout/VerticalAccentList"/>
    <dgm:cxn modelId="{BB3A7BEA-E63D-4FAA-83BB-79CF96B492CB}" type="presParOf" srcId="{E7AEAD78-CE52-4B2C-AAA6-808A3A545956}" destId="{47F47C76-07B3-43BB-9DAB-78F0B0365091}" srcOrd="2" destOrd="0" presId="urn:microsoft.com/office/officeart/2008/layout/VerticalAccentList"/>
    <dgm:cxn modelId="{157836FC-9B79-4A5D-AEC8-744D7D528168}" type="presParOf" srcId="{E7AEAD78-CE52-4B2C-AAA6-808A3A545956}" destId="{4FC1969D-5EBA-4F64-8372-E0C30E201222}" srcOrd="3" destOrd="0" presId="urn:microsoft.com/office/officeart/2008/layout/VerticalAccentList"/>
    <dgm:cxn modelId="{66704C83-DBF8-4419-9502-0F6485D39F0B}" type="presParOf" srcId="{E7AEAD78-CE52-4B2C-AAA6-808A3A545956}" destId="{193D8CE8-B778-44CB-9757-95F605D5ED66}" srcOrd="4" destOrd="0" presId="urn:microsoft.com/office/officeart/2008/layout/VerticalAccentList"/>
    <dgm:cxn modelId="{EFE4307B-844D-4A11-9EBA-CC6E3578E7CF}" type="presParOf" srcId="{E7AEAD78-CE52-4B2C-AAA6-808A3A545956}" destId="{66C9D602-D196-41AB-9EC9-DA1524AF8914}" srcOrd="5" destOrd="0" presId="urn:microsoft.com/office/officeart/2008/layout/VerticalAccentList"/>
    <dgm:cxn modelId="{61DCFEE5-ACCA-4C9E-B150-6FF787AF8847}" type="presParOf" srcId="{E7AEAD78-CE52-4B2C-AAA6-808A3A545956}" destId="{EF1B663F-CC43-4C17-B7CE-D3D1EB564EEB}" srcOrd="6" destOrd="0" presId="urn:microsoft.com/office/officeart/2008/layout/VerticalAccentList"/>
    <dgm:cxn modelId="{269F8537-1AF8-452D-98FE-155D8E16538C}" type="presParOf" srcId="{C46FCE0C-2F9A-4914-A64B-417CC3E82A57}" destId="{C3F67A65-30FE-472A-8BEA-E87FB52CF65A}" srcOrd="11" destOrd="0" presId="urn:microsoft.com/office/officeart/2008/layout/VerticalAccentList"/>
    <dgm:cxn modelId="{F0B7EA4A-1B41-4E59-8207-1265150F6B0C}" type="presParOf" srcId="{C46FCE0C-2F9A-4914-A64B-417CC3E82A57}" destId="{C08ECCFF-142F-4AF9-A942-A2EFE8C12CCA}" srcOrd="12" destOrd="0" presId="urn:microsoft.com/office/officeart/2008/layout/VerticalAccentList"/>
    <dgm:cxn modelId="{8CDAF475-722F-4E15-B8E1-9F6A62ECAD71}" type="presParOf" srcId="{C08ECCFF-142F-4AF9-A942-A2EFE8C12CCA}" destId="{61C71CE8-640C-46A2-B607-3DC21DEB62F9}" srcOrd="0" destOrd="0" presId="urn:microsoft.com/office/officeart/2008/layout/VerticalAccentList"/>
    <dgm:cxn modelId="{46C7880F-3500-4E2E-BC30-2A0C30B0923B}" type="presParOf" srcId="{C46FCE0C-2F9A-4914-A64B-417CC3E82A57}" destId="{DD5713E1-3245-4538-96C3-76BE54CF1B88}" srcOrd="13" destOrd="0" presId="urn:microsoft.com/office/officeart/2008/layout/VerticalAccentList"/>
    <dgm:cxn modelId="{02F7F04D-1D13-48F1-9C5A-7966B03ECDEB}" type="presParOf" srcId="{DD5713E1-3245-4538-96C3-76BE54CF1B88}" destId="{69C3D8EB-0558-4798-9786-55E31CE944B8}" srcOrd="0" destOrd="0" presId="urn:microsoft.com/office/officeart/2008/layout/VerticalAccentList"/>
    <dgm:cxn modelId="{E313E0AF-5829-4B91-8F0E-A66ECF6AB668}" type="presParOf" srcId="{DD5713E1-3245-4538-96C3-76BE54CF1B88}" destId="{00424BC7-19FD-467D-B1AA-089EC3061AF5}" srcOrd="1" destOrd="0" presId="urn:microsoft.com/office/officeart/2008/layout/VerticalAccentList"/>
    <dgm:cxn modelId="{889AB998-1F12-4AEC-A262-6A83895B48A4}" type="presParOf" srcId="{DD5713E1-3245-4538-96C3-76BE54CF1B88}" destId="{0C45CD9B-6089-4140-883B-50D32265B504}" srcOrd="2" destOrd="0" presId="urn:microsoft.com/office/officeart/2008/layout/VerticalAccentList"/>
    <dgm:cxn modelId="{590FE115-0D8F-44DA-80A7-82AF563398BE}" type="presParOf" srcId="{DD5713E1-3245-4538-96C3-76BE54CF1B88}" destId="{A1CB69F2-437A-49D3-9CAA-280480E586BE}" srcOrd="3" destOrd="0" presId="urn:microsoft.com/office/officeart/2008/layout/VerticalAccentList"/>
    <dgm:cxn modelId="{871557A6-A0FC-42A2-9E8E-A5A1295B10BF}" type="presParOf" srcId="{DD5713E1-3245-4538-96C3-76BE54CF1B88}" destId="{997C961D-0680-438E-B89A-3330EB2B58B3}" srcOrd="4" destOrd="0" presId="urn:microsoft.com/office/officeart/2008/layout/VerticalAccentList"/>
    <dgm:cxn modelId="{F01E02AA-E63E-4BA0-A673-5376AFC05015}" type="presParOf" srcId="{DD5713E1-3245-4538-96C3-76BE54CF1B88}" destId="{CB2FA9F9-27DD-45BF-B537-807422A0C384}" srcOrd="5" destOrd="0" presId="urn:microsoft.com/office/officeart/2008/layout/VerticalAccentList"/>
    <dgm:cxn modelId="{717711D6-D317-43DB-864F-6B8954F126C3}" type="presParOf" srcId="{DD5713E1-3245-4538-96C3-76BE54CF1B88}" destId="{80221C36-4C87-43F4-AED1-C97E64A4AC5D}" srcOrd="6" destOrd="0" presId="urn:microsoft.com/office/officeart/2008/layout/VerticalAccentList"/>
    <dgm:cxn modelId="{201A4ACE-23D6-4429-B875-DB328598BD03}" type="presParOf" srcId="{C46FCE0C-2F9A-4914-A64B-417CC3E82A57}" destId="{3816FEFD-ED75-4D8E-BC63-C9D721507E51}" srcOrd="14" destOrd="0" presId="urn:microsoft.com/office/officeart/2008/layout/VerticalAccentList"/>
    <dgm:cxn modelId="{3ED0110A-452B-4DB9-973B-8CE150F45041}" type="presParOf" srcId="{C46FCE0C-2F9A-4914-A64B-417CC3E82A57}" destId="{CB1BC74B-2647-4090-A319-4837446C72B8}" srcOrd="15" destOrd="0" presId="urn:microsoft.com/office/officeart/2008/layout/VerticalAccentList"/>
    <dgm:cxn modelId="{17FE3F45-A6C4-42EC-8014-A461B10CD599}" type="presParOf" srcId="{CB1BC74B-2647-4090-A319-4837446C72B8}" destId="{7D997F3D-8916-4190-BEBA-F90A95AB3CFC}" srcOrd="0" destOrd="0" presId="urn:microsoft.com/office/officeart/2008/layout/VerticalAccentList"/>
    <dgm:cxn modelId="{30DD6F87-0DF6-4EA9-B091-5AECC42FC4BD}" type="presParOf" srcId="{C46FCE0C-2F9A-4914-A64B-417CC3E82A57}" destId="{CFC43F9B-67D6-4D12-86DF-1D5BEDEC6A17}" srcOrd="16" destOrd="0" presId="urn:microsoft.com/office/officeart/2008/layout/VerticalAccentList"/>
    <dgm:cxn modelId="{E98B6518-E8AB-41C8-AEE7-417546D03E61}" type="presParOf" srcId="{CFC43F9B-67D6-4D12-86DF-1D5BEDEC6A17}" destId="{84B05770-9C6B-4377-94B2-0F94E31CC9BE}" srcOrd="0" destOrd="0" presId="urn:microsoft.com/office/officeart/2008/layout/VerticalAccentList"/>
    <dgm:cxn modelId="{85D47F32-CFA3-47A5-B622-4D4ABB05344A}" type="presParOf" srcId="{CFC43F9B-67D6-4D12-86DF-1D5BEDEC6A17}" destId="{D5D87C13-6FC5-4309-A491-993631B9035D}" srcOrd="1" destOrd="0" presId="urn:microsoft.com/office/officeart/2008/layout/VerticalAccentList"/>
    <dgm:cxn modelId="{7511A96B-071E-4AB1-A958-A17A84C8DE7E}" type="presParOf" srcId="{CFC43F9B-67D6-4D12-86DF-1D5BEDEC6A17}" destId="{684A2D96-47EF-4F82-BD43-15BF753C8149}" srcOrd="2" destOrd="0" presId="urn:microsoft.com/office/officeart/2008/layout/VerticalAccentList"/>
    <dgm:cxn modelId="{0691F8E0-3515-4DA9-800E-9BEED3004777}" type="presParOf" srcId="{CFC43F9B-67D6-4D12-86DF-1D5BEDEC6A17}" destId="{A9538EF1-5ABA-4D5B-874A-1C50929D0012}" srcOrd="3" destOrd="0" presId="urn:microsoft.com/office/officeart/2008/layout/VerticalAccentList"/>
    <dgm:cxn modelId="{599E41EC-7909-42BB-8C7C-5B1B9DD2060E}" type="presParOf" srcId="{CFC43F9B-67D6-4D12-86DF-1D5BEDEC6A17}" destId="{2F08260A-6883-42C2-93E3-2D7107240868}" srcOrd="4" destOrd="0" presId="urn:microsoft.com/office/officeart/2008/layout/VerticalAccentList"/>
    <dgm:cxn modelId="{63410A6A-23DC-400D-9ED3-8F1D8AE0E450}" type="presParOf" srcId="{CFC43F9B-67D6-4D12-86DF-1D5BEDEC6A17}" destId="{C1F696A0-4A6F-4202-8B79-CDC848D8BA55}" srcOrd="5" destOrd="0" presId="urn:microsoft.com/office/officeart/2008/layout/VerticalAccentList"/>
    <dgm:cxn modelId="{C2B189DE-BADC-4650-AA6E-B0FE940347D4}" type="presParOf" srcId="{CFC43F9B-67D6-4D12-86DF-1D5BEDEC6A17}" destId="{9C7A16FA-C7D8-4E2A-BC3E-874833BC616A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5A461DB-6E54-4B47-877B-06A90EB4131B}" type="doc">
      <dgm:prSet loTypeId="urn:microsoft.com/office/officeart/2005/8/layout/vList6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9E55AA5-799F-43F2-B7EE-AD9592023D67}">
      <dgm:prSet phldrT="[Text]" custT="1"/>
      <dgm:spPr/>
      <dgm:t>
        <a:bodyPr/>
        <a:lstStyle/>
        <a:p>
          <a:r>
            <a:rPr lang="en-US" sz="3200" dirty="0" err="1" smtClean="0"/>
            <a:t>Etika</a:t>
          </a:r>
          <a:r>
            <a:rPr lang="en-US" sz="3200" dirty="0" smtClean="0"/>
            <a:t> </a:t>
          </a:r>
          <a:r>
            <a:rPr lang="en-US" sz="3200" dirty="0" err="1" smtClean="0"/>
            <a:t>Deskriptif</a:t>
          </a:r>
          <a:r>
            <a:rPr lang="en-US" sz="3200" dirty="0" smtClean="0"/>
            <a:t> </a:t>
          </a:r>
          <a:endParaRPr lang="en-US" sz="3200" dirty="0"/>
        </a:p>
      </dgm:t>
    </dgm:pt>
    <dgm:pt modelId="{9B75EB71-56F1-44FF-95C8-903E4071406C}" type="parTrans" cxnId="{2E043E64-0CCF-48AE-A6E0-41E97CF9AE3B}">
      <dgm:prSet/>
      <dgm:spPr/>
      <dgm:t>
        <a:bodyPr/>
        <a:lstStyle/>
        <a:p>
          <a:endParaRPr lang="en-US"/>
        </a:p>
      </dgm:t>
    </dgm:pt>
    <dgm:pt modelId="{2E075E59-54ED-4DB3-8239-2C3DEA85568E}" type="sibTrans" cxnId="{2E043E64-0CCF-48AE-A6E0-41E97CF9AE3B}">
      <dgm:prSet/>
      <dgm:spPr/>
      <dgm:t>
        <a:bodyPr/>
        <a:lstStyle/>
        <a:p>
          <a:endParaRPr lang="en-US"/>
        </a:p>
      </dgm:t>
    </dgm:pt>
    <dgm:pt modelId="{17F3F6E5-B0B1-4308-ADC2-5408C568FFF7}">
      <dgm:prSet phldrT="[Text]" custT="1"/>
      <dgm:spPr/>
      <dgm:t>
        <a:bodyPr/>
        <a:lstStyle/>
        <a:p>
          <a:pPr marL="174625" indent="-174625" algn="l">
            <a:lnSpc>
              <a:spcPct val="150000"/>
            </a:lnSpc>
          </a:pPr>
          <a:r>
            <a:rPr lang="en-US" sz="1400" dirty="0" err="1" smtClean="0"/>
            <a:t>Merupakan</a:t>
          </a:r>
          <a:r>
            <a:rPr lang="en-US" sz="1400" dirty="0" smtClean="0"/>
            <a:t> </a:t>
          </a:r>
          <a:r>
            <a:rPr lang="en-US" sz="1400" dirty="0" err="1" smtClean="0"/>
            <a:t>etika</a:t>
          </a:r>
          <a:r>
            <a:rPr lang="en-US" sz="1400" dirty="0" smtClean="0"/>
            <a:t> yang </a:t>
          </a:r>
          <a:r>
            <a:rPr lang="en-US" sz="1400" dirty="0" err="1" smtClean="0"/>
            <a:t>berbicara</a:t>
          </a:r>
          <a:r>
            <a:rPr lang="en-US" sz="1400" dirty="0" smtClean="0"/>
            <a:t> </a:t>
          </a:r>
          <a:r>
            <a:rPr lang="en-US" sz="1400" dirty="0" err="1" smtClean="0"/>
            <a:t>mengenai</a:t>
          </a:r>
          <a:r>
            <a:rPr lang="en-US" sz="1400" dirty="0" smtClean="0"/>
            <a:t> </a:t>
          </a:r>
          <a:r>
            <a:rPr lang="en-US" sz="1400" dirty="0" err="1" smtClean="0"/>
            <a:t>fakta</a:t>
          </a:r>
          <a:r>
            <a:rPr lang="en-US" sz="1400" dirty="0" smtClean="0"/>
            <a:t> </a:t>
          </a:r>
          <a:r>
            <a:rPr lang="en-US" sz="1400" dirty="0" err="1" smtClean="0"/>
            <a:t>yaitu</a:t>
          </a:r>
          <a:r>
            <a:rPr lang="en-US" sz="1400" dirty="0" smtClean="0"/>
            <a:t> </a:t>
          </a:r>
          <a:r>
            <a:rPr lang="en-US" sz="1400" dirty="0" err="1" smtClean="0"/>
            <a:t>nilai</a:t>
          </a:r>
          <a:r>
            <a:rPr lang="en-US" sz="1400" dirty="0" smtClean="0"/>
            <a:t> </a:t>
          </a:r>
          <a:r>
            <a:rPr lang="en-US" sz="1400" dirty="0" err="1" smtClean="0"/>
            <a:t>dan</a:t>
          </a:r>
          <a:r>
            <a:rPr lang="en-US" sz="1400" dirty="0" smtClean="0"/>
            <a:t> </a:t>
          </a:r>
          <a:r>
            <a:rPr lang="en-US" sz="1400" dirty="0" err="1" smtClean="0"/>
            <a:t>pola</a:t>
          </a:r>
          <a:r>
            <a:rPr lang="en-US" sz="1400" dirty="0" smtClean="0"/>
            <a:t> </a:t>
          </a:r>
          <a:r>
            <a:rPr lang="en-US" sz="1400" dirty="0" err="1" smtClean="0"/>
            <a:t>prilaku</a:t>
          </a:r>
          <a:r>
            <a:rPr lang="en-US" sz="1400" dirty="0" smtClean="0"/>
            <a:t> yang </a:t>
          </a:r>
          <a:r>
            <a:rPr lang="en-US" sz="1400" dirty="0" err="1" smtClean="0"/>
            <a:t>membudaya</a:t>
          </a:r>
          <a:r>
            <a:rPr lang="en-US" sz="1400" dirty="0" smtClean="0"/>
            <a:t> di </a:t>
          </a:r>
          <a:r>
            <a:rPr lang="en-US" sz="1400" dirty="0" err="1" smtClean="0"/>
            <a:t>masyarakat</a:t>
          </a:r>
          <a:endParaRPr lang="en-US" sz="1400" dirty="0"/>
        </a:p>
      </dgm:t>
    </dgm:pt>
    <dgm:pt modelId="{B45B3BD7-996F-4F2D-8038-157231BF4E80}" type="parTrans" cxnId="{BB6D9DCD-0AE3-4F7C-A588-E2F332120085}">
      <dgm:prSet/>
      <dgm:spPr/>
      <dgm:t>
        <a:bodyPr/>
        <a:lstStyle/>
        <a:p>
          <a:endParaRPr lang="en-US"/>
        </a:p>
      </dgm:t>
    </dgm:pt>
    <dgm:pt modelId="{02F58623-A391-45B5-BB4D-B9EBF4008E84}" type="sibTrans" cxnId="{BB6D9DCD-0AE3-4F7C-A588-E2F332120085}">
      <dgm:prSet/>
      <dgm:spPr/>
      <dgm:t>
        <a:bodyPr/>
        <a:lstStyle/>
        <a:p>
          <a:endParaRPr lang="en-US"/>
        </a:p>
      </dgm:t>
    </dgm:pt>
    <dgm:pt modelId="{539E0921-5A3F-471E-946C-EA7142FD8E58}">
      <dgm:prSet phldrT="[Text]" custT="1"/>
      <dgm:spPr/>
      <dgm:t>
        <a:bodyPr/>
        <a:lstStyle/>
        <a:p>
          <a:pPr marL="174625" indent="-174625" algn="l">
            <a:lnSpc>
              <a:spcPct val="150000"/>
            </a:lnSpc>
          </a:pPr>
          <a:r>
            <a:rPr lang="en-US" sz="1400" dirty="0" err="1" smtClean="0"/>
            <a:t>Berkaitan</a:t>
          </a:r>
          <a:r>
            <a:rPr lang="en-US" sz="1400" dirty="0" smtClean="0"/>
            <a:t> </a:t>
          </a:r>
          <a:r>
            <a:rPr lang="en-US" sz="1400" dirty="0" err="1" smtClean="0"/>
            <a:t>dengan</a:t>
          </a:r>
          <a:r>
            <a:rPr lang="en-US" sz="1400" dirty="0" smtClean="0"/>
            <a:t> </a:t>
          </a:r>
          <a:r>
            <a:rPr lang="en-US" sz="1400" dirty="0" err="1" smtClean="0"/>
            <a:t>membuat</a:t>
          </a:r>
          <a:r>
            <a:rPr lang="en-US" sz="1400" dirty="0" smtClean="0"/>
            <a:t>/ </a:t>
          </a:r>
          <a:r>
            <a:rPr lang="en-US" sz="1400" dirty="0" err="1" smtClean="0"/>
            <a:t>mengambil</a:t>
          </a:r>
          <a:r>
            <a:rPr lang="en-US" sz="1400" dirty="0" smtClean="0"/>
            <a:t> </a:t>
          </a:r>
          <a:r>
            <a:rPr lang="en-US" sz="1400" dirty="0" err="1" smtClean="0"/>
            <a:t>keputusan</a:t>
          </a:r>
          <a:endParaRPr lang="en-US" sz="1400" dirty="0"/>
        </a:p>
      </dgm:t>
    </dgm:pt>
    <dgm:pt modelId="{11E20CC1-913E-45F5-B473-AB067B183CA9}" type="parTrans" cxnId="{0CC579A1-6930-47F0-B18E-DC79EA8B5625}">
      <dgm:prSet/>
      <dgm:spPr/>
      <dgm:t>
        <a:bodyPr/>
        <a:lstStyle/>
        <a:p>
          <a:endParaRPr lang="en-US"/>
        </a:p>
      </dgm:t>
    </dgm:pt>
    <dgm:pt modelId="{7B834BDF-863F-46E4-848B-A4E05467E993}" type="sibTrans" cxnId="{0CC579A1-6930-47F0-B18E-DC79EA8B5625}">
      <dgm:prSet/>
      <dgm:spPr/>
      <dgm:t>
        <a:bodyPr/>
        <a:lstStyle/>
        <a:p>
          <a:endParaRPr lang="en-US"/>
        </a:p>
      </dgm:t>
    </dgm:pt>
    <dgm:pt modelId="{5AFDB532-1E94-41CE-9DB8-779E5CA0778F}">
      <dgm:prSet phldrT="[Text]" custT="1"/>
      <dgm:spPr/>
      <dgm:t>
        <a:bodyPr/>
        <a:lstStyle/>
        <a:p>
          <a:r>
            <a:rPr lang="en-US" sz="3200" dirty="0" err="1" smtClean="0"/>
            <a:t>Etika</a:t>
          </a:r>
          <a:r>
            <a:rPr lang="en-US" sz="3200" dirty="0" smtClean="0"/>
            <a:t> </a:t>
          </a:r>
          <a:r>
            <a:rPr lang="en-US" sz="3200" dirty="0" err="1" smtClean="0"/>
            <a:t>Normatif</a:t>
          </a:r>
          <a:endParaRPr lang="en-US" sz="3200" dirty="0"/>
        </a:p>
      </dgm:t>
    </dgm:pt>
    <dgm:pt modelId="{68DBD549-E615-453E-8F07-75242A7D523B}" type="parTrans" cxnId="{A5BBFBC7-F82B-41B0-94AC-92E6140EC3CD}">
      <dgm:prSet/>
      <dgm:spPr/>
      <dgm:t>
        <a:bodyPr/>
        <a:lstStyle/>
        <a:p>
          <a:endParaRPr lang="en-US"/>
        </a:p>
      </dgm:t>
    </dgm:pt>
    <dgm:pt modelId="{2F1F600B-B660-454D-A863-BD70B3D23091}" type="sibTrans" cxnId="{A5BBFBC7-F82B-41B0-94AC-92E6140EC3CD}">
      <dgm:prSet/>
      <dgm:spPr/>
      <dgm:t>
        <a:bodyPr/>
        <a:lstStyle/>
        <a:p>
          <a:endParaRPr lang="en-US"/>
        </a:p>
      </dgm:t>
    </dgm:pt>
    <dgm:pt modelId="{BEAC1F74-BBC7-4B4D-BFBE-3E631A02C0D9}">
      <dgm:prSet phldrT="[Text]" custT="1"/>
      <dgm:spPr/>
      <dgm:t>
        <a:bodyPr/>
        <a:lstStyle/>
        <a:p>
          <a:pPr marL="174625" indent="-174625" algn="l">
            <a:lnSpc>
              <a:spcPct val="150000"/>
            </a:lnSpc>
          </a:pPr>
          <a:r>
            <a:rPr lang="en-US" sz="1400" dirty="0" err="1" smtClean="0"/>
            <a:t>Merupakan</a:t>
          </a:r>
          <a:r>
            <a:rPr lang="en-US" sz="1400" dirty="0" smtClean="0"/>
            <a:t> </a:t>
          </a:r>
          <a:r>
            <a:rPr lang="en-US" sz="1400" dirty="0" err="1" smtClean="0"/>
            <a:t>etika</a:t>
          </a:r>
          <a:r>
            <a:rPr lang="en-US" sz="1400" dirty="0" smtClean="0"/>
            <a:t> yang </a:t>
          </a:r>
          <a:r>
            <a:rPr lang="en-US" sz="1400" dirty="0" err="1" smtClean="0"/>
            <a:t>memberikan</a:t>
          </a:r>
          <a:r>
            <a:rPr lang="en-US" sz="1400" dirty="0" smtClean="0"/>
            <a:t> </a:t>
          </a:r>
          <a:r>
            <a:rPr lang="en-US" sz="1400" dirty="0" err="1" smtClean="0"/>
            <a:t>penilaian</a:t>
          </a:r>
          <a:r>
            <a:rPr lang="en-US" sz="1400" dirty="0" smtClean="0"/>
            <a:t> </a:t>
          </a:r>
          <a:r>
            <a:rPr lang="en-US" sz="1400" dirty="0" err="1" smtClean="0"/>
            <a:t>atau</a:t>
          </a:r>
          <a:r>
            <a:rPr lang="en-US" sz="1400" dirty="0" smtClean="0"/>
            <a:t> </a:t>
          </a:r>
          <a:r>
            <a:rPr lang="en-US" sz="1400" dirty="0" err="1" smtClean="0"/>
            <a:t>himbauan</a:t>
          </a:r>
          <a:r>
            <a:rPr lang="en-US" sz="1400" dirty="0" smtClean="0"/>
            <a:t> </a:t>
          </a:r>
          <a:r>
            <a:rPr lang="en-US" sz="1400" dirty="0" err="1" smtClean="0"/>
            <a:t>tentang</a:t>
          </a:r>
          <a:r>
            <a:rPr lang="en-US" sz="1400" dirty="0" smtClean="0"/>
            <a:t> </a:t>
          </a:r>
          <a:r>
            <a:rPr lang="en-US" sz="1400" dirty="0" err="1" smtClean="0"/>
            <a:t>bagaimana</a:t>
          </a:r>
          <a:r>
            <a:rPr lang="en-US" sz="1400" dirty="0" smtClean="0"/>
            <a:t> </a:t>
          </a:r>
          <a:r>
            <a:rPr lang="en-US" sz="1400" dirty="0" err="1" smtClean="0"/>
            <a:t>harus</a:t>
          </a:r>
          <a:r>
            <a:rPr lang="en-US" sz="1400" dirty="0" smtClean="0"/>
            <a:t> </a:t>
          </a:r>
          <a:r>
            <a:rPr lang="en-US" sz="1400" dirty="0" err="1" smtClean="0"/>
            <a:t>bertindak</a:t>
          </a:r>
          <a:r>
            <a:rPr lang="en-US" sz="1400" dirty="0" smtClean="0"/>
            <a:t> </a:t>
          </a:r>
          <a:r>
            <a:rPr lang="en-US" sz="1400" dirty="0" err="1" smtClean="0"/>
            <a:t>sesuai</a:t>
          </a:r>
          <a:r>
            <a:rPr lang="en-US" sz="1400" dirty="0" smtClean="0"/>
            <a:t> </a:t>
          </a:r>
          <a:r>
            <a:rPr lang="en-US" sz="1400" dirty="0" err="1" smtClean="0"/>
            <a:t>dengan</a:t>
          </a:r>
          <a:r>
            <a:rPr lang="en-US" sz="1400" dirty="0" smtClean="0"/>
            <a:t> </a:t>
          </a:r>
          <a:r>
            <a:rPr lang="en-US" sz="1400" dirty="0" err="1" smtClean="0"/>
            <a:t>norma</a:t>
          </a:r>
          <a:r>
            <a:rPr lang="en-US" sz="1400" dirty="0" smtClean="0"/>
            <a:t> yang </a:t>
          </a:r>
          <a:r>
            <a:rPr lang="en-US" sz="1400" dirty="0" err="1" smtClean="0"/>
            <a:t>berlaku</a:t>
          </a:r>
          <a:endParaRPr lang="en-US" sz="1400" dirty="0"/>
        </a:p>
      </dgm:t>
    </dgm:pt>
    <dgm:pt modelId="{D2BE8300-58C2-4AC0-B556-F76CF5FDB62A}" type="parTrans" cxnId="{CB522B30-7F0A-4A84-9C25-627D1F3D449C}">
      <dgm:prSet/>
      <dgm:spPr/>
      <dgm:t>
        <a:bodyPr/>
        <a:lstStyle/>
        <a:p>
          <a:endParaRPr lang="en-US"/>
        </a:p>
      </dgm:t>
    </dgm:pt>
    <dgm:pt modelId="{FCAC8CBE-591B-4138-9E1A-5E87BEE026DB}" type="sibTrans" cxnId="{CB522B30-7F0A-4A84-9C25-627D1F3D449C}">
      <dgm:prSet/>
      <dgm:spPr/>
      <dgm:t>
        <a:bodyPr/>
        <a:lstStyle/>
        <a:p>
          <a:endParaRPr lang="en-US"/>
        </a:p>
      </dgm:t>
    </dgm:pt>
    <dgm:pt modelId="{36D7177E-C077-4770-845F-04A9AFA4FB29}">
      <dgm:prSet phldrT="[Text]" custT="1"/>
      <dgm:spPr/>
      <dgm:t>
        <a:bodyPr/>
        <a:lstStyle/>
        <a:p>
          <a:pPr marL="174625" indent="-174625" algn="l">
            <a:lnSpc>
              <a:spcPct val="150000"/>
            </a:lnSpc>
          </a:pPr>
          <a:r>
            <a:rPr lang="en-US" sz="1400" dirty="0" err="1" smtClean="0"/>
            <a:t>Berkaitan</a:t>
          </a:r>
          <a:r>
            <a:rPr lang="en-US" sz="1400" dirty="0" smtClean="0"/>
            <a:t> </a:t>
          </a:r>
          <a:r>
            <a:rPr lang="en-US" sz="1400" dirty="0" err="1" smtClean="0"/>
            <a:t>dengan</a:t>
          </a:r>
          <a:r>
            <a:rPr lang="en-US" sz="1400" dirty="0" smtClean="0"/>
            <a:t> </a:t>
          </a:r>
          <a:r>
            <a:rPr lang="en-US" sz="1400" dirty="0" err="1" smtClean="0"/>
            <a:t>tindakan</a:t>
          </a:r>
          <a:r>
            <a:rPr lang="en-US" sz="1400" dirty="0" smtClean="0"/>
            <a:t> </a:t>
          </a:r>
          <a:r>
            <a:rPr lang="en-US" sz="1400" dirty="0" err="1" smtClean="0"/>
            <a:t>untuk</a:t>
          </a:r>
          <a:r>
            <a:rPr lang="en-US" sz="1400" dirty="0" smtClean="0"/>
            <a:t> </a:t>
          </a:r>
          <a:r>
            <a:rPr lang="en-US" sz="1400" dirty="0" err="1" smtClean="0"/>
            <a:t>melakukan</a:t>
          </a:r>
          <a:r>
            <a:rPr lang="en-US" sz="1400" dirty="0" smtClean="0"/>
            <a:t> </a:t>
          </a:r>
          <a:r>
            <a:rPr lang="en-US" sz="1400" dirty="0" err="1" smtClean="0"/>
            <a:t>atau</a:t>
          </a:r>
          <a:r>
            <a:rPr lang="en-US" sz="1400" dirty="0" smtClean="0"/>
            <a:t> </a:t>
          </a:r>
          <a:r>
            <a:rPr lang="en-US" sz="1400" dirty="0" err="1" smtClean="0"/>
            <a:t>tidak</a:t>
          </a:r>
          <a:r>
            <a:rPr lang="en-US" sz="1400" dirty="0" smtClean="0"/>
            <a:t> </a:t>
          </a:r>
          <a:r>
            <a:rPr lang="en-US" sz="1400" dirty="0" err="1" smtClean="0"/>
            <a:t>melakukan</a:t>
          </a:r>
          <a:endParaRPr lang="en-US" sz="1400" dirty="0"/>
        </a:p>
      </dgm:t>
    </dgm:pt>
    <dgm:pt modelId="{552AB8E3-7885-4F52-B7C2-59A53D727EC9}" type="parTrans" cxnId="{3DEC05D2-3A0C-4CCB-9F93-D0093938036E}">
      <dgm:prSet/>
      <dgm:spPr/>
      <dgm:t>
        <a:bodyPr/>
        <a:lstStyle/>
        <a:p>
          <a:endParaRPr lang="en-US"/>
        </a:p>
      </dgm:t>
    </dgm:pt>
    <dgm:pt modelId="{5B652882-6D61-4EAE-83E9-B35E21D6F489}" type="sibTrans" cxnId="{3DEC05D2-3A0C-4CCB-9F93-D0093938036E}">
      <dgm:prSet/>
      <dgm:spPr/>
      <dgm:t>
        <a:bodyPr/>
        <a:lstStyle/>
        <a:p>
          <a:endParaRPr lang="en-US"/>
        </a:p>
      </dgm:t>
    </dgm:pt>
    <dgm:pt modelId="{98A9B6E8-5B9A-4725-930E-87DCF85BD088}" type="pres">
      <dgm:prSet presAssocID="{F5A461DB-6E54-4B47-877B-06A90EB4131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117E5BC-00A6-4C50-AE9B-85D84D4971F7}" type="pres">
      <dgm:prSet presAssocID="{A9E55AA5-799F-43F2-B7EE-AD9592023D67}" presName="linNode" presStyleCnt="0"/>
      <dgm:spPr/>
    </dgm:pt>
    <dgm:pt modelId="{3E495D30-B4BF-4D57-84C2-BD1FA5D58C62}" type="pres">
      <dgm:prSet presAssocID="{A9E55AA5-799F-43F2-B7EE-AD9592023D67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907F39-1E59-4E20-A434-AF15BBFC0824}" type="pres">
      <dgm:prSet presAssocID="{A9E55AA5-799F-43F2-B7EE-AD9592023D67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5DA841-3F32-40C8-89BE-C155D7A68634}" type="pres">
      <dgm:prSet presAssocID="{2E075E59-54ED-4DB3-8239-2C3DEA85568E}" presName="spacing" presStyleCnt="0"/>
      <dgm:spPr/>
    </dgm:pt>
    <dgm:pt modelId="{FACD9FDD-E4CB-4159-976C-44C372B7F401}" type="pres">
      <dgm:prSet presAssocID="{5AFDB532-1E94-41CE-9DB8-779E5CA0778F}" presName="linNode" presStyleCnt="0"/>
      <dgm:spPr/>
    </dgm:pt>
    <dgm:pt modelId="{DCC7D5DD-92F6-4FD2-885B-4A68A2395894}" type="pres">
      <dgm:prSet presAssocID="{5AFDB532-1E94-41CE-9DB8-779E5CA0778F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F224F8-49D4-4559-A6A8-628F5A5AF14B}" type="pres">
      <dgm:prSet presAssocID="{5AFDB532-1E94-41CE-9DB8-779E5CA0778F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DABF05-CB28-471D-B7CD-2A745387E96D}" type="presOf" srcId="{A9E55AA5-799F-43F2-B7EE-AD9592023D67}" destId="{3E495D30-B4BF-4D57-84C2-BD1FA5D58C62}" srcOrd="0" destOrd="0" presId="urn:microsoft.com/office/officeart/2005/8/layout/vList6"/>
    <dgm:cxn modelId="{82E22509-12E8-42DF-B795-2525BCDD41CD}" type="presOf" srcId="{F5A461DB-6E54-4B47-877B-06A90EB4131B}" destId="{98A9B6E8-5B9A-4725-930E-87DCF85BD088}" srcOrd="0" destOrd="0" presId="urn:microsoft.com/office/officeart/2005/8/layout/vList6"/>
    <dgm:cxn modelId="{1541CA54-7AD5-4CAA-B287-9525A3DC7631}" type="presOf" srcId="{539E0921-5A3F-471E-946C-EA7142FD8E58}" destId="{AA907F39-1E59-4E20-A434-AF15BBFC0824}" srcOrd="0" destOrd="1" presId="urn:microsoft.com/office/officeart/2005/8/layout/vList6"/>
    <dgm:cxn modelId="{A5BBFBC7-F82B-41B0-94AC-92E6140EC3CD}" srcId="{F5A461DB-6E54-4B47-877B-06A90EB4131B}" destId="{5AFDB532-1E94-41CE-9DB8-779E5CA0778F}" srcOrd="1" destOrd="0" parTransId="{68DBD549-E615-453E-8F07-75242A7D523B}" sibTransId="{2F1F600B-B660-454D-A863-BD70B3D23091}"/>
    <dgm:cxn modelId="{77D9400F-201E-4EE1-8BD5-29456877CA87}" type="presOf" srcId="{BEAC1F74-BBC7-4B4D-BFBE-3E631A02C0D9}" destId="{E8F224F8-49D4-4559-A6A8-628F5A5AF14B}" srcOrd="0" destOrd="0" presId="urn:microsoft.com/office/officeart/2005/8/layout/vList6"/>
    <dgm:cxn modelId="{28A4C1CB-B8E1-4F85-967B-94DD5575ED09}" type="presOf" srcId="{17F3F6E5-B0B1-4308-ADC2-5408C568FFF7}" destId="{AA907F39-1E59-4E20-A434-AF15BBFC0824}" srcOrd="0" destOrd="0" presId="urn:microsoft.com/office/officeart/2005/8/layout/vList6"/>
    <dgm:cxn modelId="{0CC579A1-6930-47F0-B18E-DC79EA8B5625}" srcId="{A9E55AA5-799F-43F2-B7EE-AD9592023D67}" destId="{539E0921-5A3F-471E-946C-EA7142FD8E58}" srcOrd="1" destOrd="0" parTransId="{11E20CC1-913E-45F5-B473-AB067B183CA9}" sibTransId="{7B834BDF-863F-46E4-848B-A4E05467E993}"/>
    <dgm:cxn modelId="{39E3F575-CBD3-48A0-8B38-E188B09BA2C1}" type="presOf" srcId="{36D7177E-C077-4770-845F-04A9AFA4FB29}" destId="{E8F224F8-49D4-4559-A6A8-628F5A5AF14B}" srcOrd="0" destOrd="1" presId="urn:microsoft.com/office/officeart/2005/8/layout/vList6"/>
    <dgm:cxn modelId="{6E485C16-F466-428D-AA84-731E20C22970}" type="presOf" srcId="{5AFDB532-1E94-41CE-9DB8-779E5CA0778F}" destId="{DCC7D5DD-92F6-4FD2-885B-4A68A2395894}" srcOrd="0" destOrd="0" presId="urn:microsoft.com/office/officeart/2005/8/layout/vList6"/>
    <dgm:cxn modelId="{3DEC05D2-3A0C-4CCB-9F93-D0093938036E}" srcId="{5AFDB532-1E94-41CE-9DB8-779E5CA0778F}" destId="{36D7177E-C077-4770-845F-04A9AFA4FB29}" srcOrd="1" destOrd="0" parTransId="{552AB8E3-7885-4F52-B7C2-59A53D727EC9}" sibTransId="{5B652882-6D61-4EAE-83E9-B35E21D6F489}"/>
    <dgm:cxn modelId="{2E043E64-0CCF-48AE-A6E0-41E97CF9AE3B}" srcId="{F5A461DB-6E54-4B47-877B-06A90EB4131B}" destId="{A9E55AA5-799F-43F2-B7EE-AD9592023D67}" srcOrd="0" destOrd="0" parTransId="{9B75EB71-56F1-44FF-95C8-903E4071406C}" sibTransId="{2E075E59-54ED-4DB3-8239-2C3DEA85568E}"/>
    <dgm:cxn modelId="{BB6D9DCD-0AE3-4F7C-A588-E2F332120085}" srcId="{A9E55AA5-799F-43F2-B7EE-AD9592023D67}" destId="{17F3F6E5-B0B1-4308-ADC2-5408C568FFF7}" srcOrd="0" destOrd="0" parTransId="{B45B3BD7-996F-4F2D-8038-157231BF4E80}" sibTransId="{02F58623-A391-45B5-BB4D-B9EBF4008E84}"/>
    <dgm:cxn modelId="{CB522B30-7F0A-4A84-9C25-627D1F3D449C}" srcId="{5AFDB532-1E94-41CE-9DB8-779E5CA0778F}" destId="{BEAC1F74-BBC7-4B4D-BFBE-3E631A02C0D9}" srcOrd="0" destOrd="0" parTransId="{D2BE8300-58C2-4AC0-B556-F76CF5FDB62A}" sibTransId="{FCAC8CBE-591B-4138-9E1A-5E87BEE026DB}"/>
    <dgm:cxn modelId="{B05E73E7-C59C-4118-8C6D-319B637603AB}" type="presParOf" srcId="{98A9B6E8-5B9A-4725-930E-87DCF85BD088}" destId="{D117E5BC-00A6-4C50-AE9B-85D84D4971F7}" srcOrd="0" destOrd="0" presId="urn:microsoft.com/office/officeart/2005/8/layout/vList6"/>
    <dgm:cxn modelId="{8A3AEBB1-8B5C-4EAF-95F8-F2CF0B8C3FA5}" type="presParOf" srcId="{D117E5BC-00A6-4C50-AE9B-85D84D4971F7}" destId="{3E495D30-B4BF-4D57-84C2-BD1FA5D58C62}" srcOrd="0" destOrd="0" presId="urn:microsoft.com/office/officeart/2005/8/layout/vList6"/>
    <dgm:cxn modelId="{4415B771-8DCB-42C6-89EE-C5C6958BE2C3}" type="presParOf" srcId="{D117E5BC-00A6-4C50-AE9B-85D84D4971F7}" destId="{AA907F39-1E59-4E20-A434-AF15BBFC0824}" srcOrd="1" destOrd="0" presId="urn:microsoft.com/office/officeart/2005/8/layout/vList6"/>
    <dgm:cxn modelId="{4E06C99F-CE64-40B1-887F-0013E50DAB64}" type="presParOf" srcId="{98A9B6E8-5B9A-4725-930E-87DCF85BD088}" destId="{655DA841-3F32-40C8-89BE-C155D7A68634}" srcOrd="1" destOrd="0" presId="urn:microsoft.com/office/officeart/2005/8/layout/vList6"/>
    <dgm:cxn modelId="{7F511B03-83EB-4FE3-83AB-287A7FCAD53C}" type="presParOf" srcId="{98A9B6E8-5B9A-4725-930E-87DCF85BD088}" destId="{FACD9FDD-E4CB-4159-976C-44C372B7F401}" srcOrd="2" destOrd="0" presId="urn:microsoft.com/office/officeart/2005/8/layout/vList6"/>
    <dgm:cxn modelId="{7A730622-E4E5-4010-B40C-900C2BD0C63C}" type="presParOf" srcId="{FACD9FDD-E4CB-4159-976C-44C372B7F401}" destId="{DCC7D5DD-92F6-4FD2-885B-4A68A2395894}" srcOrd="0" destOrd="0" presId="urn:microsoft.com/office/officeart/2005/8/layout/vList6"/>
    <dgm:cxn modelId="{D2A2FDDE-7DBD-47AC-85DF-07DC39A033A2}" type="presParOf" srcId="{FACD9FDD-E4CB-4159-976C-44C372B7F401}" destId="{E8F224F8-49D4-4559-A6A8-628F5A5AF14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CCB211-162C-4F4B-8B0D-6C2959868D2E}">
      <dsp:nvSpPr>
        <dsp:cNvPr id="0" name=""/>
        <dsp:cNvSpPr/>
      </dsp:nvSpPr>
      <dsp:spPr>
        <a:xfrm>
          <a:off x="2391562" y="292000"/>
          <a:ext cx="3633787" cy="3633787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latin typeface="Agency FB" panose="020B0503020202020204" pitchFamily="34" charset="0"/>
            </a:rPr>
            <a:t>Etika</a:t>
          </a:r>
          <a:endParaRPr lang="en-US" sz="1800" b="1" kern="1200" dirty="0">
            <a:latin typeface="Agency FB" panose="020B0503020202020204" pitchFamily="34" charset="0"/>
          </a:endParaRPr>
        </a:p>
      </dsp:txBody>
      <dsp:txXfrm>
        <a:off x="4367218" y="962521"/>
        <a:ext cx="1232892" cy="1211262"/>
      </dsp:txXfrm>
    </dsp:sp>
    <dsp:sp modelId="{E656F23C-C8F0-461B-B1FB-769A5D3C20D3}">
      <dsp:nvSpPr>
        <dsp:cNvPr id="0" name=""/>
        <dsp:cNvSpPr/>
      </dsp:nvSpPr>
      <dsp:spPr>
        <a:xfrm>
          <a:off x="2204249" y="400149"/>
          <a:ext cx="3633787" cy="3633787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43000"/>
                <a:satMod val="165000"/>
              </a:schemeClr>
            </a:gs>
            <a:gs pos="55000">
              <a:schemeClr val="accent5">
                <a:hueOff val="-4966938"/>
                <a:satOff val="19906"/>
                <a:lumOff val="4314"/>
                <a:alphaOff val="0"/>
                <a:tint val="83000"/>
                <a:satMod val="155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latin typeface="Agency FB" panose="020B0503020202020204" pitchFamily="34" charset="0"/>
            </a:rPr>
            <a:t>Profesi</a:t>
          </a:r>
          <a:endParaRPr lang="en-US" sz="1800" b="1" kern="1200" dirty="0">
            <a:latin typeface="Agency FB" panose="020B0503020202020204" pitchFamily="34" charset="0"/>
          </a:endParaRPr>
        </a:p>
      </dsp:txBody>
      <dsp:txXfrm>
        <a:off x="3199215" y="2692896"/>
        <a:ext cx="1643856" cy="1124743"/>
      </dsp:txXfrm>
    </dsp:sp>
    <dsp:sp modelId="{DB5BED48-2715-4FAA-BFB0-08DE96C31495}">
      <dsp:nvSpPr>
        <dsp:cNvPr id="0" name=""/>
        <dsp:cNvSpPr/>
      </dsp:nvSpPr>
      <dsp:spPr>
        <a:xfrm>
          <a:off x="2204249" y="400149"/>
          <a:ext cx="3633787" cy="3633787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43000"/>
                <a:satMod val="165000"/>
              </a:schemeClr>
            </a:gs>
            <a:gs pos="55000">
              <a:schemeClr val="accent5">
                <a:hueOff val="-9933876"/>
                <a:satOff val="39811"/>
                <a:lumOff val="8628"/>
                <a:alphaOff val="0"/>
                <a:tint val="83000"/>
                <a:satMod val="155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err="1" smtClean="0">
              <a:latin typeface="Agency FB" panose="020B0503020202020204" pitchFamily="34" charset="0"/>
            </a:rPr>
            <a:t>Profesionalisme</a:t>
          </a:r>
          <a:endParaRPr lang="en-US" sz="1700" b="1" kern="1200" dirty="0">
            <a:latin typeface="Agency FB" panose="020B0503020202020204" pitchFamily="34" charset="0"/>
          </a:endParaRPr>
        </a:p>
      </dsp:txBody>
      <dsp:txXfrm>
        <a:off x="2593583" y="1113929"/>
        <a:ext cx="1232892" cy="12112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742C98-A1C0-48DA-8E14-00E2111C728F}">
      <dsp:nvSpPr>
        <dsp:cNvPr id="0" name=""/>
        <dsp:cNvSpPr/>
      </dsp:nvSpPr>
      <dsp:spPr>
        <a:xfrm>
          <a:off x="1951831" y="0"/>
          <a:ext cx="4325938" cy="4325938"/>
        </a:xfrm>
        <a:prstGeom prst="quadArrow">
          <a:avLst>
            <a:gd name="adj1" fmla="val 2000"/>
            <a:gd name="adj2" fmla="val 4000"/>
            <a:gd name="adj3" fmla="val 5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5">
                <a:tint val="40000"/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C4ED13B3-92E4-4CA6-BB8A-2D5CD975AA95}">
      <dsp:nvSpPr>
        <dsp:cNvPr id="0" name=""/>
        <dsp:cNvSpPr/>
      </dsp:nvSpPr>
      <dsp:spPr>
        <a:xfrm>
          <a:off x="2233016" y="281185"/>
          <a:ext cx="1730375" cy="173037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Nilai</a:t>
          </a:r>
          <a:endParaRPr lang="en-US" sz="3300" kern="1200" dirty="0"/>
        </a:p>
      </dsp:txBody>
      <dsp:txXfrm>
        <a:off x="2317486" y="365655"/>
        <a:ext cx="1561435" cy="1561435"/>
      </dsp:txXfrm>
    </dsp:sp>
    <dsp:sp modelId="{62A5603A-68E6-44DD-8803-E88ABC5CF027}">
      <dsp:nvSpPr>
        <dsp:cNvPr id="0" name=""/>
        <dsp:cNvSpPr/>
      </dsp:nvSpPr>
      <dsp:spPr>
        <a:xfrm>
          <a:off x="4266207" y="281185"/>
          <a:ext cx="1730375" cy="1730375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43000"/>
                <a:satMod val="165000"/>
              </a:schemeClr>
            </a:gs>
            <a:gs pos="55000">
              <a:schemeClr val="accent5">
                <a:hueOff val="-3311292"/>
                <a:satOff val="13270"/>
                <a:lumOff val="2876"/>
                <a:alphaOff val="0"/>
                <a:tint val="83000"/>
                <a:satMod val="155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Norma</a:t>
          </a:r>
          <a:endParaRPr lang="en-US" sz="3300" kern="1200" dirty="0"/>
        </a:p>
      </dsp:txBody>
      <dsp:txXfrm>
        <a:off x="4350677" y="365655"/>
        <a:ext cx="1561435" cy="1561435"/>
      </dsp:txXfrm>
    </dsp:sp>
    <dsp:sp modelId="{01433F87-E61A-485A-93EC-A0301CCAA176}">
      <dsp:nvSpPr>
        <dsp:cNvPr id="0" name=""/>
        <dsp:cNvSpPr/>
      </dsp:nvSpPr>
      <dsp:spPr>
        <a:xfrm>
          <a:off x="2233016" y="2314376"/>
          <a:ext cx="1730375" cy="1730375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43000"/>
                <a:satMod val="165000"/>
              </a:schemeClr>
            </a:gs>
            <a:gs pos="55000">
              <a:schemeClr val="accent5">
                <a:hueOff val="-6622584"/>
                <a:satOff val="26541"/>
                <a:lumOff val="5752"/>
                <a:alphaOff val="0"/>
                <a:tint val="83000"/>
                <a:satMod val="155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Situasi</a:t>
          </a:r>
          <a:endParaRPr lang="en-US" sz="3300" kern="1200" dirty="0"/>
        </a:p>
      </dsp:txBody>
      <dsp:txXfrm>
        <a:off x="2317486" y="2398846"/>
        <a:ext cx="1561435" cy="1561435"/>
      </dsp:txXfrm>
    </dsp:sp>
    <dsp:sp modelId="{29DE5809-B806-4904-A79F-FC7315C1B590}">
      <dsp:nvSpPr>
        <dsp:cNvPr id="0" name=""/>
        <dsp:cNvSpPr/>
      </dsp:nvSpPr>
      <dsp:spPr>
        <a:xfrm>
          <a:off x="4266207" y="2314376"/>
          <a:ext cx="1730375" cy="1730375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43000"/>
                <a:satMod val="165000"/>
              </a:schemeClr>
            </a:gs>
            <a:gs pos="55000">
              <a:schemeClr val="accent5">
                <a:hueOff val="-9933876"/>
                <a:satOff val="39811"/>
                <a:lumOff val="8628"/>
                <a:alphaOff val="0"/>
                <a:tint val="83000"/>
                <a:satMod val="155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Objek</a:t>
          </a:r>
          <a:endParaRPr lang="en-US" sz="3300" kern="1200" dirty="0"/>
        </a:p>
      </dsp:txBody>
      <dsp:txXfrm>
        <a:off x="4350677" y="2398846"/>
        <a:ext cx="1561435" cy="15614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C34A7F-0812-4E81-8C02-A67C33710448}">
      <dsp:nvSpPr>
        <dsp:cNvPr id="0" name=""/>
        <dsp:cNvSpPr/>
      </dsp:nvSpPr>
      <dsp:spPr>
        <a:xfrm>
          <a:off x="621395" y="652422"/>
          <a:ext cx="3087021" cy="3631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5F7A89-50DF-4030-93B1-7AF0C019DD91}">
      <dsp:nvSpPr>
        <dsp:cNvPr id="0" name=""/>
        <dsp:cNvSpPr/>
      </dsp:nvSpPr>
      <dsp:spPr>
        <a:xfrm>
          <a:off x="621395" y="788817"/>
          <a:ext cx="226783" cy="2267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FDB3C1-E957-4AAC-ACE4-0CFB8DEC6068}">
      <dsp:nvSpPr>
        <dsp:cNvPr id="0" name=""/>
        <dsp:cNvSpPr/>
      </dsp:nvSpPr>
      <dsp:spPr>
        <a:xfrm>
          <a:off x="621395" y="0"/>
          <a:ext cx="3087021" cy="6524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>
        <a:off x="621395" y="0"/>
        <a:ext cx="3087021" cy="652422"/>
      </dsp:txXfrm>
    </dsp:sp>
    <dsp:sp modelId="{4C3D7B48-ED1B-4B2C-91D6-55DD66497F88}">
      <dsp:nvSpPr>
        <dsp:cNvPr id="0" name=""/>
        <dsp:cNvSpPr/>
      </dsp:nvSpPr>
      <dsp:spPr>
        <a:xfrm>
          <a:off x="621395" y="1317443"/>
          <a:ext cx="226778" cy="2267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BAC3F6-0D9F-43C0-8FB8-1129414D20DF}">
      <dsp:nvSpPr>
        <dsp:cNvPr id="0" name=""/>
        <dsp:cNvSpPr/>
      </dsp:nvSpPr>
      <dsp:spPr>
        <a:xfrm>
          <a:off x="837486" y="1166522"/>
          <a:ext cx="2870929" cy="528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+mj-lt"/>
            </a:rPr>
            <a:t>Berasal</a:t>
          </a:r>
          <a:r>
            <a:rPr lang="en-US" sz="1200" b="1" kern="1200" dirty="0" smtClean="0">
              <a:latin typeface="+mj-lt"/>
            </a:rPr>
            <a:t> </a:t>
          </a:r>
          <a:r>
            <a:rPr lang="en-US" sz="1200" b="1" kern="1200" dirty="0" err="1" smtClean="0">
              <a:latin typeface="+mj-lt"/>
            </a:rPr>
            <a:t>dari</a:t>
          </a:r>
          <a:r>
            <a:rPr lang="en-US" sz="1200" b="1" kern="1200" dirty="0" smtClean="0">
              <a:latin typeface="+mj-lt"/>
            </a:rPr>
            <a:t> </a:t>
          </a:r>
          <a:r>
            <a:rPr lang="en-US" sz="1200" b="1" kern="1200" dirty="0" err="1" smtClean="0">
              <a:latin typeface="+mj-lt"/>
            </a:rPr>
            <a:t>bahasa</a:t>
          </a:r>
          <a:r>
            <a:rPr lang="en-US" sz="1200" b="1" kern="1200" dirty="0" smtClean="0">
              <a:latin typeface="+mj-lt"/>
            </a:rPr>
            <a:t> </a:t>
          </a:r>
          <a:r>
            <a:rPr lang="en-US" sz="1200" b="1" kern="1200" dirty="0" err="1" smtClean="0">
              <a:latin typeface="+mj-lt"/>
            </a:rPr>
            <a:t>Yunani</a:t>
          </a:r>
          <a:r>
            <a:rPr lang="en-US" sz="1200" b="1" kern="1200" dirty="0" smtClean="0">
              <a:latin typeface="+mj-lt"/>
            </a:rPr>
            <a:t> “Ethos” yang</a:t>
          </a:r>
          <a:r>
            <a:rPr lang="en-US" sz="1200" b="1" kern="1200" baseline="0" dirty="0" smtClean="0">
              <a:latin typeface="+mj-lt"/>
            </a:rPr>
            <a:t> </a:t>
          </a:r>
          <a:r>
            <a:rPr lang="en-US" sz="1200" b="1" kern="1200" baseline="0" dirty="0" err="1" smtClean="0">
              <a:latin typeface="+mj-lt"/>
            </a:rPr>
            <a:t>artinya</a:t>
          </a:r>
          <a:r>
            <a:rPr lang="en-US" sz="1200" b="1" kern="1200" baseline="0" dirty="0" smtClean="0">
              <a:latin typeface="+mj-lt"/>
            </a:rPr>
            <a:t> </a:t>
          </a:r>
          <a:r>
            <a:rPr lang="en-US" sz="1200" b="1" kern="1200" dirty="0" err="1" smtClean="0">
              <a:latin typeface="+mj-lt"/>
            </a:rPr>
            <a:t>watak</a:t>
          </a:r>
          <a:r>
            <a:rPr lang="en-US" sz="1200" b="1" kern="1200" dirty="0" smtClean="0">
              <a:latin typeface="+mj-lt"/>
            </a:rPr>
            <a:t>/</a:t>
          </a:r>
          <a:r>
            <a:rPr lang="en-US" sz="1200" b="1" kern="1200" dirty="0" err="1" smtClean="0">
              <a:latin typeface="+mj-lt"/>
            </a:rPr>
            <a:t>karakter</a:t>
          </a:r>
          <a:r>
            <a:rPr lang="en-US" sz="1200" b="1" kern="1200" dirty="0" smtClean="0">
              <a:latin typeface="+mj-lt"/>
            </a:rPr>
            <a:t>/</a:t>
          </a:r>
          <a:r>
            <a:rPr lang="en-US" sz="1200" b="1" kern="1200" dirty="0" err="1" smtClean="0">
              <a:latin typeface="+mj-lt"/>
            </a:rPr>
            <a:t>adat</a:t>
          </a:r>
          <a:r>
            <a:rPr lang="en-US" sz="1200" b="1" kern="1200" dirty="0" smtClean="0">
              <a:latin typeface="+mj-lt"/>
            </a:rPr>
            <a:t> </a:t>
          </a:r>
          <a:r>
            <a:rPr lang="en-US" sz="1200" b="1" kern="1200" dirty="0" err="1" smtClean="0">
              <a:latin typeface="+mj-lt"/>
            </a:rPr>
            <a:t>kebiasaan</a:t>
          </a:r>
          <a:endParaRPr lang="en-US" sz="1200" b="1" kern="1200" dirty="0">
            <a:latin typeface="+mj-lt"/>
          </a:endParaRPr>
        </a:p>
      </dsp:txBody>
      <dsp:txXfrm>
        <a:off x="837486" y="1166522"/>
        <a:ext cx="2870929" cy="528620"/>
      </dsp:txXfrm>
    </dsp:sp>
    <dsp:sp modelId="{FF334E21-35A8-4AED-981D-C7D62C7BD16D}">
      <dsp:nvSpPr>
        <dsp:cNvPr id="0" name=""/>
        <dsp:cNvSpPr/>
      </dsp:nvSpPr>
      <dsp:spPr>
        <a:xfrm>
          <a:off x="621395" y="1846063"/>
          <a:ext cx="226778" cy="2267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1103764"/>
              <a:satOff val="4423"/>
              <a:lumOff val="9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4A17FF-0534-4E16-8E20-BC101D59B776}">
      <dsp:nvSpPr>
        <dsp:cNvPr id="0" name=""/>
        <dsp:cNvSpPr/>
      </dsp:nvSpPr>
      <dsp:spPr>
        <a:xfrm>
          <a:off x="837486" y="1695142"/>
          <a:ext cx="2870929" cy="528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+mj-lt"/>
            </a:rPr>
            <a:t>Menyangkut</a:t>
          </a:r>
          <a:r>
            <a:rPr lang="en-US" sz="1200" b="1" kern="1200" dirty="0" smtClean="0">
              <a:latin typeface="+mj-lt"/>
            </a:rPr>
            <a:t> </a:t>
          </a:r>
          <a:r>
            <a:rPr lang="en-US" sz="1200" b="1" kern="1200" dirty="0" err="1" smtClean="0">
              <a:latin typeface="+mj-lt"/>
            </a:rPr>
            <a:t>suatu</a:t>
          </a:r>
          <a:r>
            <a:rPr lang="en-US" sz="1200" b="1" kern="1200" dirty="0" smtClean="0">
              <a:latin typeface="+mj-lt"/>
            </a:rPr>
            <a:t> </a:t>
          </a:r>
          <a:r>
            <a:rPr lang="en-US" sz="1200" b="1" kern="1200" dirty="0" err="1" smtClean="0">
              <a:latin typeface="+mj-lt"/>
            </a:rPr>
            <a:t>perbuatan</a:t>
          </a:r>
          <a:r>
            <a:rPr lang="en-US" sz="1200" b="1" kern="1200" baseline="0" dirty="0" smtClean="0">
              <a:latin typeface="+mj-lt"/>
            </a:rPr>
            <a:t> </a:t>
          </a:r>
          <a:r>
            <a:rPr lang="en-US" sz="1200" b="1" kern="1200" baseline="0" dirty="0" err="1" smtClean="0">
              <a:latin typeface="+mj-lt"/>
            </a:rPr>
            <a:t>boleh</a:t>
          </a:r>
          <a:r>
            <a:rPr lang="en-US" sz="1200" b="1" kern="1200" baseline="0" dirty="0" smtClean="0">
              <a:latin typeface="+mj-lt"/>
            </a:rPr>
            <a:t> </a:t>
          </a:r>
          <a:r>
            <a:rPr lang="en-US" sz="1200" b="1" kern="1200" baseline="0" dirty="0" err="1" smtClean="0">
              <a:latin typeface="+mj-lt"/>
            </a:rPr>
            <a:t>atau</a:t>
          </a:r>
          <a:r>
            <a:rPr lang="en-US" sz="1200" b="1" kern="1200" baseline="0" dirty="0" smtClean="0">
              <a:latin typeface="+mj-lt"/>
            </a:rPr>
            <a:t> </a:t>
          </a:r>
          <a:r>
            <a:rPr lang="en-US" sz="1200" b="1" kern="1200" baseline="0" dirty="0" err="1" smtClean="0">
              <a:latin typeface="+mj-lt"/>
            </a:rPr>
            <a:t>tidak</a:t>
          </a:r>
          <a:r>
            <a:rPr lang="en-US" sz="1200" b="1" kern="1200" baseline="0" dirty="0" smtClean="0">
              <a:latin typeface="+mj-lt"/>
            </a:rPr>
            <a:t>, </a:t>
          </a:r>
          <a:r>
            <a:rPr lang="en-US" sz="1200" b="1" kern="1200" baseline="0" dirty="0" err="1" smtClean="0">
              <a:latin typeface="+mj-lt"/>
            </a:rPr>
            <a:t>benar</a:t>
          </a:r>
          <a:r>
            <a:rPr lang="en-US" sz="1200" b="1" kern="1200" baseline="0" dirty="0" smtClean="0">
              <a:latin typeface="+mj-lt"/>
            </a:rPr>
            <a:t> </a:t>
          </a:r>
          <a:r>
            <a:rPr lang="en-US" sz="1200" b="1" kern="1200" baseline="0" dirty="0" err="1" smtClean="0">
              <a:latin typeface="+mj-lt"/>
            </a:rPr>
            <a:t>atau</a:t>
          </a:r>
          <a:r>
            <a:rPr lang="en-US" sz="1200" b="1" kern="1200" baseline="0" dirty="0" smtClean="0">
              <a:latin typeface="+mj-lt"/>
            </a:rPr>
            <a:t> </a:t>
          </a:r>
          <a:r>
            <a:rPr lang="en-US" sz="1200" b="1" kern="1200" baseline="0" dirty="0" err="1" smtClean="0">
              <a:latin typeface="+mj-lt"/>
            </a:rPr>
            <a:t>salah</a:t>
          </a:r>
          <a:endParaRPr lang="en-US" sz="1200" b="1" kern="1200" dirty="0">
            <a:latin typeface="+mj-lt"/>
          </a:endParaRPr>
        </a:p>
      </dsp:txBody>
      <dsp:txXfrm>
        <a:off x="837486" y="1695142"/>
        <a:ext cx="2870929" cy="528620"/>
      </dsp:txXfrm>
    </dsp:sp>
    <dsp:sp modelId="{40D936C0-75FD-444F-8ECE-B6CBDD198E25}">
      <dsp:nvSpPr>
        <dsp:cNvPr id="0" name=""/>
        <dsp:cNvSpPr/>
      </dsp:nvSpPr>
      <dsp:spPr>
        <a:xfrm>
          <a:off x="621395" y="2374684"/>
          <a:ext cx="226778" cy="2267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2207528"/>
              <a:satOff val="8847"/>
              <a:lumOff val="19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883405-22F6-4D08-B541-DD85FBE97B0A}">
      <dsp:nvSpPr>
        <dsp:cNvPr id="0" name=""/>
        <dsp:cNvSpPr/>
      </dsp:nvSpPr>
      <dsp:spPr>
        <a:xfrm>
          <a:off x="837486" y="2223762"/>
          <a:ext cx="2870929" cy="528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+mj-lt"/>
            </a:rPr>
            <a:t>Berlaku</a:t>
          </a:r>
          <a:r>
            <a:rPr lang="en-US" sz="1200" b="1" kern="1200" dirty="0" smtClean="0">
              <a:latin typeface="+mj-lt"/>
            </a:rPr>
            <a:t> </a:t>
          </a:r>
          <a:r>
            <a:rPr lang="en-US" sz="1200" b="1" kern="1200" dirty="0" err="1" smtClean="0">
              <a:latin typeface="+mj-lt"/>
            </a:rPr>
            <a:t>kapan</a:t>
          </a:r>
          <a:r>
            <a:rPr lang="en-US" sz="1200" b="1" kern="1200" dirty="0" smtClean="0">
              <a:latin typeface="+mj-lt"/>
            </a:rPr>
            <a:t> </a:t>
          </a:r>
          <a:r>
            <a:rPr lang="en-US" sz="1200" b="1" kern="1200" dirty="0" err="1" smtClean="0">
              <a:latin typeface="+mj-lt"/>
            </a:rPr>
            <a:t>saja</a:t>
          </a:r>
          <a:endParaRPr lang="en-US" sz="1200" b="1" kern="1200" dirty="0">
            <a:latin typeface="+mj-lt"/>
          </a:endParaRPr>
        </a:p>
      </dsp:txBody>
      <dsp:txXfrm>
        <a:off x="837486" y="2223762"/>
        <a:ext cx="2870929" cy="528620"/>
      </dsp:txXfrm>
    </dsp:sp>
    <dsp:sp modelId="{489B0846-840F-4C96-8079-7EA9345E3FE6}">
      <dsp:nvSpPr>
        <dsp:cNvPr id="0" name=""/>
        <dsp:cNvSpPr/>
      </dsp:nvSpPr>
      <dsp:spPr>
        <a:xfrm>
          <a:off x="621395" y="2903304"/>
          <a:ext cx="226778" cy="2267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39925E-CCC5-44DD-842A-E9586F5B5F3E}">
      <dsp:nvSpPr>
        <dsp:cNvPr id="0" name=""/>
        <dsp:cNvSpPr/>
      </dsp:nvSpPr>
      <dsp:spPr>
        <a:xfrm>
          <a:off x="837486" y="2752383"/>
          <a:ext cx="2870929" cy="528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+mj-lt"/>
            </a:rPr>
            <a:t>Absolut</a:t>
          </a:r>
          <a:endParaRPr lang="en-US" sz="1200" b="1" kern="1200" dirty="0">
            <a:latin typeface="+mj-lt"/>
          </a:endParaRPr>
        </a:p>
      </dsp:txBody>
      <dsp:txXfrm>
        <a:off x="837486" y="2752383"/>
        <a:ext cx="2870929" cy="528620"/>
      </dsp:txXfrm>
    </dsp:sp>
    <dsp:sp modelId="{A344F060-0B2B-4EAE-8D7E-685318788E1A}">
      <dsp:nvSpPr>
        <dsp:cNvPr id="0" name=""/>
        <dsp:cNvSpPr/>
      </dsp:nvSpPr>
      <dsp:spPr>
        <a:xfrm>
          <a:off x="621395" y="3431924"/>
          <a:ext cx="226778" cy="2267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4415056"/>
              <a:satOff val="17694"/>
              <a:lumOff val="38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7A0B1D-255E-4EB3-BDAD-E93F37BFD3FB}">
      <dsp:nvSpPr>
        <dsp:cNvPr id="0" name=""/>
        <dsp:cNvSpPr/>
      </dsp:nvSpPr>
      <dsp:spPr>
        <a:xfrm>
          <a:off x="837486" y="3281003"/>
          <a:ext cx="2870929" cy="528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+mj-lt"/>
            </a:rPr>
            <a:t>Memandang</a:t>
          </a:r>
          <a:r>
            <a:rPr lang="en-US" sz="1200" b="1" kern="1200" dirty="0" smtClean="0">
              <a:latin typeface="+mj-lt"/>
            </a:rPr>
            <a:t> </a:t>
          </a:r>
          <a:r>
            <a:rPr lang="en-US" sz="1200" b="1" kern="1200" dirty="0" err="1" smtClean="0">
              <a:latin typeface="+mj-lt"/>
            </a:rPr>
            <a:t>manusia</a:t>
          </a:r>
          <a:r>
            <a:rPr lang="en-US" sz="1200" b="1" kern="1200" dirty="0" smtClean="0">
              <a:latin typeface="+mj-lt"/>
            </a:rPr>
            <a:t> </a:t>
          </a:r>
          <a:r>
            <a:rPr lang="en-US" sz="1200" b="1" kern="1200" dirty="0" err="1" smtClean="0">
              <a:latin typeface="+mj-lt"/>
            </a:rPr>
            <a:t>secara</a:t>
          </a:r>
          <a:r>
            <a:rPr lang="en-US" sz="1200" b="1" kern="1200" baseline="0" dirty="0" smtClean="0">
              <a:latin typeface="+mj-lt"/>
            </a:rPr>
            <a:t> </a:t>
          </a:r>
          <a:r>
            <a:rPr lang="en-US" sz="1200" b="1" kern="1200" baseline="0" dirty="0" err="1" smtClean="0">
              <a:latin typeface="+mj-lt"/>
            </a:rPr>
            <a:t>lahir</a:t>
          </a:r>
          <a:r>
            <a:rPr lang="en-US" sz="1200" b="1" kern="1200" baseline="0" dirty="0" smtClean="0">
              <a:latin typeface="+mj-lt"/>
            </a:rPr>
            <a:t> </a:t>
          </a:r>
          <a:r>
            <a:rPr lang="en-US" sz="1200" b="1" kern="1200" baseline="0" dirty="0" err="1" smtClean="0">
              <a:latin typeface="+mj-lt"/>
            </a:rPr>
            <a:t>dan</a:t>
          </a:r>
          <a:r>
            <a:rPr lang="en-US" sz="1200" b="1" kern="1200" baseline="0" dirty="0" smtClean="0">
              <a:latin typeface="+mj-lt"/>
            </a:rPr>
            <a:t> </a:t>
          </a:r>
          <a:r>
            <a:rPr lang="en-US" sz="1200" b="1" kern="1200" baseline="0" dirty="0" err="1" smtClean="0">
              <a:latin typeface="+mj-lt"/>
            </a:rPr>
            <a:t>bathin</a:t>
          </a:r>
          <a:endParaRPr lang="en-US" sz="1200" b="1" kern="1200" dirty="0">
            <a:latin typeface="+mj-lt"/>
          </a:endParaRPr>
        </a:p>
      </dsp:txBody>
      <dsp:txXfrm>
        <a:off x="837486" y="3281003"/>
        <a:ext cx="2870929" cy="528620"/>
      </dsp:txXfrm>
    </dsp:sp>
    <dsp:sp modelId="{1C462207-89C8-4BA8-8744-CC36C7C54982}">
      <dsp:nvSpPr>
        <dsp:cNvPr id="0" name=""/>
        <dsp:cNvSpPr/>
      </dsp:nvSpPr>
      <dsp:spPr>
        <a:xfrm>
          <a:off x="3862767" y="652422"/>
          <a:ext cx="3087021" cy="363178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1905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7B7671-2DF6-40DB-B6A6-78FA52DA464D}">
      <dsp:nvSpPr>
        <dsp:cNvPr id="0" name=""/>
        <dsp:cNvSpPr/>
      </dsp:nvSpPr>
      <dsp:spPr>
        <a:xfrm>
          <a:off x="3862767" y="788817"/>
          <a:ext cx="226783" cy="2267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2A847A-C02F-4AE5-9D5D-17A2E34B8297}">
      <dsp:nvSpPr>
        <dsp:cNvPr id="0" name=""/>
        <dsp:cNvSpPr/>
      </dsp:nvSpPr>
      <dsp:spPr>
        <a:xfrm>
          <a:off x="3862767" y="0"/>
          <a:ext cx="3087021" cy="6524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>
        <a:off x="3862767" y="0"/>
        <a:ext cx="3087021" cy="652422"/>
      </dsp:txXfrm>
    </dsp:sp>
    <dsp:sp modelId="{15B00A22-C7ED-4D3F-A7F2-D9F849D1C934}">
      <dsp:nvSpPr>
        <dsp:cNvPr id="0" name=""/>
        <dsp:cNvSpPr/>
      </dsp:nvSpPr>
      <dsp:spPr>
        <a:xfrm>
          <a:off x="3862767" y="1317443"/>
          <a:ext cx="226778" cy="2267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5518820"/>
              <a:satOff val="22117"/>
              <a:lumOff val="47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FAFFDD-41B4-4379-BECC-0E66BAA5F64A}">
      <dsp:nvSpPr>
        <dsp:cNvPr id="0" name=""/>
        <dsp:cNvSpPr/>
      </dsp:nvSpPr>
      <dsp:spPr>
        <a:xfrm>
          <a:off x="4078859" y="1166522"/>
          <a:ext cx="2870929" cy="528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+mj-lt"/>
            </a:rPr>
            <a:t>Berasal</a:t>
          </a:r>
          <a:r>
            <a:rPr lang="en-US" sz="1200" b="1" kern="1200" baseline="0" dirty="0" smtClean="0">
              <a:latin typeface="+mj-lt"/>
            </a:rPr>
            <a:t> </a:t>
          </a:r>
          <a:r>
            <a:rPr lang="en-US" sz="1200" b="1" kern="1200" baseline="0" dirty="0" err="1" smtClean="0">
              <a:latin typeface="+mj-lt"/>
            </a:rPr>
            <a:t>dari</a:t>
          </a:r>
          <a:r>
            <a:rPr lang="en-US" sz="1200" b="1" kern="1200" baseline="0" dirty="0" smtClean="0">
              <a:latin typeface="+mj-lt"/>
            </a:rPr>
            <a:t> Bahasa </a:t>
          </a:r>
          <a:r>
            <a:rPr lang="en-US" sz="1200" b="1" kern="1200" baseline="0" dirty="0" err="1" smtClean="0">
              <a:latin typeface="+mj-lt"/>
            </a:rPr>
            <a:t>Inggris</a:t>
          </a:r>
          <a:r>
            <a:rPr lang="en-US" sz="1200" b="1" kern="1200" baseline="0" dirty="0" smtClean="0">
              <a:latin typeface="+mj-lt"/>
            </a:rPr>
            <a:t> “Ethics” </a:t>
          </a:r>
          <a:r>
            <a:rPr lang="en-US" sz="1200" b="1" kern="1200" baseline="0" dirty="0" err="1" smtClean="0">
              <a:latin typeface="+mj-lt"/>
            </a:rPr>
            <a:t>dan</a:t>
          </a:r>
          <a:r>
            <a:rPr lang="en-US" sz="1200" b="1" kern="1200" baseline="0" dirty="0" smtClean="0">
              <a:latin typeface="+mj-lt"/>
            </a:rPr>
            <a:t> </a:t>
          </a:r>
          <a:r>
            <a:rPr lang="en-US" sz="1200" b="1" kern="1200" baseline="0" dirty="0" err="1" smtClean="0">
              <a:latin typeface="+mj-lt"/>
            </a:rPr>
            <a:t>Perancis</a:t>
          </a:r>
          <a:r>
            <a:rPr lang="en-US" sz="1200" b="1" kern="1200" baseline="0" dirty="0" smtClean="0">
              <a:latin typeface="+mj-lt"/>
            </a:rPr>
            <a:t> “Etiquette” yang </a:t>
          </a:r>
          <a:r>
            <a:rPr lang="en-US" sz="1200" b="1" kern="1200" baseline="0" dirty="0" err="1" smtClean="0">
              <a:latin typeface="+mj-lt"/>
            </a:rPr>
            <a:t>artinya</a:t>
          </a:r>
          <a:r>
            <a:rPr lang="en-US" sz="1200" b="1" kern="1200" baseline="0" dirty="0" smtClean="0">
              <a:latin typeface="+mj-lt"/>
            </a:rPr>
            <a:t> </a:t>
          </a:r>
          <a:r>
            <a:rPr lang="en-US" sz="1200" b="1" kern="1200" baseline="0" dirty="0" err="1" smtClean="0">
              <a:latin typeface="+mj-lt"/>
            </a:rPr>
            <a:t>sopan</a:t>
          </a:r>
          <a:r>
            <a:rPr lang="en-US" sz="1200" b="1" kern="1200" baseline="0" dirty="0" smtClean="0">
              <a:latin typeface="+mj-lt"/>
            </a:rPr>
            <a:t> </a:t>
          </a:r>
          <a:r>
            <a:rPr lang="en-US" sz="1200" b="1" kern="1200" baseline="0" dirty="0" err="1" smtClean="0">
              <a:latin typeface="+mj-lt"/>
            </a:rPr>
            <a:t>santun</a:t>
          </a:r>
          <a:endParaRPr lang="en-US" sz="1200" b="1" kern="1200" dirty="0">
            <a:latin typeface="+mj-lt"/>
          </a:endParaRPr>
        </a:p>
      </dsp:txBody>
      <dsp:txXfrm>
        <a:off x="4078859" y="1166522"/>
        <a:ext cx="2870929" cy="528620"/>
      </dsp:txXfrm>
    </dsp:sp>
    <dsp:sp modelId="{E72F4C74-3A21-47CD-94F4-962E8B14A0BF}">
      <dsp:nvSpPr>
        <dsp:cNvPr id="0" name=""/>
        <dsp:cNvSpPr/>
      </dsp:nvSpPr>
      <dsp:spPr>
        <a:xfrm>
          <a:off x="3862767" y="1846063"/>
          <a:ext cx="226778" cy="2267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FAE221-1636-4B76-8A94-6EA32305539E}">
      <dsp:nvSpPr>
        <dsp:cNvPr id="0" name=""/>
        <dsp:cNvSpPr/>
      </dsp:nvSpPr>
      <dsp:spPr>
        <a:xfrm>
          <a:off x="4078859" y="1695142"/>
          <a:ext cx="2870929" cy="528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+mj-lt"/>
            </a:rPr>
            <a:t>Menyangkut</a:t>
          </a:r>
          <a:r>
            <a:rPr lang="en-US" sz="1200" b="1" kern="1200" baseline="0" dirty="0" smtClean="0">
              <a:latin typeface="+mj-lt"/>
            </a:rPr>
            <a:t> </a:t>
          </a:r>
          <a:r>
            <a:rPr lang="en-US" sz="1200" b="1" kern="1200" baseline="0" dirty="0" err="1" smtClean="0">
              <a:latin typeface="+mj-lt"/>
            </a:rPr>
            <a:t>cara</a:t>
          </a:r>
          <a:r>
            <a:rPr lang="en-US" sz="1200" b="1" kern="1200" baseline="0" dirty="0" smtClean="0">
              <a:latin typeface="+mj-lt"/>
            </a:rPr>
            <a:t> </a:t>
          </a:r>
          <a:r>
            <a:rPr lang="en-US" sz="1200" b="1" kern="1200" baseline="0" dirty="0" err="1" smtClean="0">
              <a:latin typeface="+mj-lt"/>
            </a:rPr>
            <a:t>melakukan</a:t>
          </a:r>
          <a:r>
            <a:rPr lang="en-US" sz="1200" b="1" kern="1200" baseline="0" dirty="0" smtClean="0">
              <a:latin typeface="+mj-lt"/>
            </a:rPr>
            <a:t> </a:t>
          </a:r>
          <a:r>
            <a:rPr lang="en-US" sz="1200" b="1" kern="1200" baseline="0" dirty="0" err="1" smtClean="0">
              <a:latin typeface="+mj-lt"/>
            </a:rPr>
            <a:t>sesuatu</a:t>
          </a:r>
          <a:r>
            <a:rPr lang="en-US" sz="1200" b="1" kern="1200" baseline="0" dirty="0" smtClean="0">
              <a:latin typeface="+mj-lt"/>
            </a:rPr>
            <a:t> </a:t>
          </a:r>
          <a:r>
            <a:rPr lang="en-US" sz="1200" b="1" kern="1200" baseline="0" dirty="0" err="1" smtClean="0">
              <a:latin typeface="+mj-lt"/>
            </a:rPr>
            <a:t>kepada</a:t>
          </a:r>
          <a:r>
            <a:rPr lang="en-US" sz="1200" b="1" kern="1200" baseline="0" dirty="0" smtClean="0">
              <a:latin typeface="+mj-lt"/>
            </a:rPr>
            <a:t> orang lain</a:t>
          </a:r>
          <a:endParaRPr lang="en-US" sz="1200" b="1" kern="1200" dirty="0">
            <a:latin typeface="+mj-lt"/>
          </a:endParaRPr>
        </a:p>
      </dsp:txBody>
      <dsp:txXfrm>
        <a:off x="4078859" y="1695142"/>
        <a:ext cx="2870929" cy="528620"/>
      </dsp:txXfrm>
    </dsp:sp>
    <dsp:sp modelId="{3E8FEA4E-17E5-4527-9417-C135CD7E7E69}">
      <dsp:nvSpPr>
        <dsp:cNvPr id="0" name=""/>
        <dsp:cNvSpPr/>
      </dsp:nvSpPr>
      <dsp:spPr>
        <a:xfrm>
          <a:off x="3862767" y="2374684"/>
          <a:ext cx="226778" cy="2267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7726349"/>
              <a:satOff val="30964"/>
              <a:lumOff val="67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8754CF-97B4-487C-8AE5-A182F2CE6091}">
      <dsp:nvSpPr>
        <dsp:cNvPr id="0" name=""/>
        <dsp:cNvSpPr/>
      </dsp:nvSpPr>
      <dsp:spPr>
        <a:xfrm>
          <a:off x="4078859" y="2223762"/>
          <a:ext cx="2870929" cy="528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+mj-lt"/>
            </a:rPr>
            <a:t>Berlaku</a:t>
          </a:r>
          <a:r>
            <a:rPr lang="en-US" sz="1200" b="1" kern="1200" dirty="0" smtClean="0">
              <a:latin typeface="+mj-lt"/>
            </a:rPr>
            <a:t> </a:t>
          </a:r>
          <a:r>
            <a:rPr lang="en-US" sz="1200" b="1" kern="1200" dirty="0" err="1" smtClean="0">
              <a:latin typeface="+mj-lt"/>
            </a:rPr>
            <a:t>jika</a:t>
          </a:r>
          <a:r>
            <a:rPr lang="en-US" sz="1200" b="1" kern="1200" dirty="0" smtClean="0">
              <a:latin typeface="+mj-lt"/>
            </a:rPr>
            <a:t> </a:t>
          </a:r>
          <a:r>
            <a:rPr lang="en-US" sz="1200" b="1" kern="1200" dirty="0" err="1" smtClean="0">
              <a:latin typeface="+mj-lt"/>
            </a:rPr>
            <a:t>ada</a:t>
          </a:r>
          <a:r>
            <a:rPr lang="en-US" sz="1200" b="1" kern="1200" dirty="0" smtClean="0">
              <a:latin typeface="+mj-lt"/>
            </a:rPr>
            <a:t> </a:t>
          </a:r>
          <a:r>
            <a:rPr lang="en-US" sz="1200" b="1" kern="1200" dirty="0" err="1" smtClean="0">
              <a:latin typeface="+mj-lt"/>
            </a:rPr>
            <a:t>saksi</a:t>
          </a:r>
          <a:endParaRPr lang="en-US" sz="1200" b="1" kern="1200" dirty="0">
            <a:latin typeface="+mj-lt"/>
          </a:endParaRPr>
        </a:p>
      </dsp:txBody>
      <dsp:txXfrm>
        <a:off x="4078859" y="2223762"/>
        <a:ext cx="2870929" cy="528620"/>
      </dsp:txXfrm>
    </dsp:sp>
    <dsp:sp modelId="{95CCA41B-2F00-47C2-B54B-6E224E9954A3}">
      <dsp:nvSpPr>
        <dsp:cNvPr id="0" name=""/>
        <dsp:cNvSpPr/>
      </dsp:nvSpPr>
      <dsp:spPr>
        <a:xfrm>
          <a:off x="3862767" y="2903304"/>
          <a:ext cx="226778" cy="2267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8830112"/>
              <a:satOff val="35388"/>
              <a:lumOff val="76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ED63D7-DA33-4D06-9EDD-B2CA5B692DE1}">
      <dsp:nvSpPr>
        <dsp:cNvPr id="0" name=""/>
        <dsp:cNvSpPr/>
      </dsp:nvSpPr>
      <dsp:spPr>
        <a:xfrm>
          <a:off x="4078859" y="2752383"/>
          <a:ext cx="2870929" cy="528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+mj-lt"/>
            </a:rPr>
            <a:t>Relatif</a:t>
          </a:r>
          <a:endParaRPr lang="en-US" sz="1200" b="1" kern="1200" dirty="0">
            <a:latin typeface="+mj-lt"/>
          </a:endParaRPr>
        </a:p>
      </dsp:txBody>
      <dsp:txXfrm>
        <a:off x="4078859" y="2752383"/>
        <a:ext cx="2870929" cy="528620"/>
      </dsp:txXfrm>
    </dsp:sp>
    <dsp:sp modelId="{43133EE3-79A2-4B6C-AE5B-AFF8BAAD8B28}">
      <dsp:nvSpPr>
        <dsp:cNvPr id="0" name=""/>
        <dsp:cNvSpPr/>
      </dsp:nvSpPr>
      <dsp:spPr>
        <a:xfrm>
          <a:off x="3862767" y="3431924"/>
          <a:ext cx="226778" cy="2267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0A1FBA-8B55-4E8F-B5FB-01A722E01A5D}">
      <dsp:nvSpPr>
        <dsp:cNvPr id="0" name=""/>
        <dsp:cNvSpPr/>
      </dsp:nvSpPr>
      <dsp:spPr>
        <a:xfrm>
          <a:off x="4078859" y="3281003"/>
          <a:ext cx="2870929" cy="528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+mj-lt"/>
            </a:rPr>
            <a:t>Hanya</a:t>
          </a:r>
          <a:r>
            <a:rPr lang="en-US" sz="1200" b="1" kern="1200" dirty="0" smtClean="0">
              <a:latin typeface="+mj-lt"/>
            </a:rPr>
            <a:t> </a:t>
          </a:r>
          <a:r>
            <a:rPr lang="en-US" sz="1200" b="1" kern="1200" dirty="0" err="1" smtClean="0">
              <a:latin typeface="+mj-lt"/>
            </a:rPr>
            <a:t>memandang</a:t>
          </a:r>
          <a:r>
            <a:rPr lang="en-US" sz="1200" b="1" kern="1200" dirty="0" smtClean="0">
              <a:latin typeface="+mj-lt"/>
            </a:rPr>
            <a:t> </a:t>
          </a:r>
          <a:r>
            <a:rPr lang="en-US" sz="1200" b="1" kern="1200" dirty="0" err="1" smtClean="0">
              <a:latin typeface="+mj-lt"/>
            </a:rPr>
            <a:t>lahirnya</a:t>
          </a:r>
          <a:r>
            <a:rPr lang="en-US" sz="1200" b="1" kern="1200" dirty="0" smtClean="0">
              <a:latin typeface="+mj-lt"/>
            </a:rPr>
            <a:t> </a:t>
          </a:r>
          <a:r>
            <a:rPr lang="en-US" sz="1200" b="1" kern="1200" dirty="0" err="1" smtClean="0">
              <a:latin typeface="+mj-lt"/>
            </a:rPr>
            <a:t>saja</a:t>
          </a:r>
          <a:endParaRPr lang="en-US" sz="1200" b="1" kern="1200" dirty="0">
            <a:latin typeface="+mj-lt"/>
          </a:endParaRPr>
        </a:p>
      </dsp:txBody>
      <dsp:txXfrm>
        <a:off x="4078859" y="3281003"/>
        <a:ext cx="2870929" cy="5286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38F8FB-703E-4873-B920-095935A19E76}">
      <dsp:nvSpPr>
        <dsp:cNvPr id="0" name=""/>
        <dsp:cNvSpPr/>
      </dsp:nvSpPr>
      <dsp:spPr>
        <a:xfrm>
          <a:off x="0" y="32796"/>
          <a:ext cx="8229600" cy="9547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Mengambil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sikap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yg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wajar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dalam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suasana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perbedaan</a:t>
          </a:r>
          <a:endParaRPr lang="en-US" sz="2400" kern="1200" dirty="0"/>
        </a:p>
      </dsp:txBody>
      <dsp:txXfrm>
        <a:off x="46606" y="79402"/>
        <a:ext cx="8136388" cy="861508"/>
      </dsp:txXfrm>
    </dsp:sp>
    <dsp:sp modelId="{2AA8AD2A-3D9C-4DF0-B8B5-1FF5147DDC59}">
      <dsp:nvSpPr>
        <dsp:cNvPr id="0" name=""/>
        <dsp:cNvSpPr/>
      </dsp:nvSpPr>
      <dsp:spPr>
        <a:xfrm>
          <a:off x="0" y="1134396"/>
          <a:ext cx="8229600" cy="954720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Memahami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adanya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perbedaan</a:t>
          </a:r>
          <a:r>
            <a:rPr lang="en-US" sz="2400" kern="1200" dirty="0" smtClean="0"/>
            <a:t> (</a:t>
          </a:r>
          <a:r>
            <a:rPr lang="en-US" sz="2400" kern="1200" dirty="0" err="1" smtClean="0"/>
            <a:t>suku</a:t>
          </a:r>
          <a:r>
            <a:rPr lang="en-US" sz="2400" kern="1200" dirty="0" smtClean="0"/>
            <a:t>, </a:t>
          </a:r>
          <a:r>
            <a:rPr lang="en-US" sz="2400" kern="1200" dirty="0" err="1" smtClean="0"/>
            <a:t>budaya</a:t>
          </a:r>
          <a:r>
            <a:rPr lang="en-US" sz="2400" kern="1200" dirty="0" smtClean="0"/>
            <a:t>, agama, </a:t>
          </a:r>
          <a:r>
            <a:rPr lang="en-US" sz="2400" kern="1200" dirty="0" err="1" smtClean="0"/>
            <a:t>prinsip</a:t>
          </a:r>
          <a:r>
            <a:rPr lang="en-US" sz="2400" kern="1200" dirty="0" smtClean="0"/>
            <a:t>, </a:t>
          </a:r>
          <a:r>
            <a:rPr lang="en-US" sz="2400" kern="1200" dirty="0" err="1" smtClean="0"/>
            <a:t>dll</a:t>
          </a:r>
          <a:r>
            <a:rPr lang="en-US" sz="2400" kern="1200" dirty="0" smtClean="0"/>
            <a:t>)</a:t>
          </a:r>
          <a:endParaRPr lang="en-US" sz="2400" kern="1200" dirty="0"/>
        </a:p>
      </dsp:txBody>
      <dsp:txXfrm>
        <a:off x="46606" y="1181002"/>
        <a:ext cx="8136388" cy="861508"/>
      </dsp:txXfrm>
    </dsp:sp>
    <dsp:sp modelId="{F6FD7DE2-83C3-4D4B-8A0B-924C61E311D1}">
      <dsp:nvSpPr>
        <dsp:cNvPr id="0" name=""/>
        <dsp:cNvSpPr/>
      </dsp:nvSpPr>
      <dsp:spPr>
        <a:xfrm>
          <a:off x="0" y="2235996"/>
          <a:ext cx="8229600" cy="954720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Mampu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menyesuaikan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dengan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dampak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modernisasi</a:t>
          </a:r>
          <a:r>
            <a:rPr lang="en-US" sz="2400" kern="1200" dirty="0" smtClean="0"/>
            <a:t>  yang </a:t>
          </a:r>
          <a:r>
            <a:rPr lang="en-US" sz="2400" kern="1200" dirty="0" err="1" smtClean="0"/>
            <a:t>membawa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perubahan</a:t>
          </a:r>
          <a:r>
            <a:rPr lang="en-US" sz="2400" kern="1200" dirty="0" smtClean="0"/>
            <a:t> yang </a:t>
          </a:r>
          <a:r>
            <a:rPr lang="en-US" sz="2400" kern="1200" dirty="0" err="1" smtClean="0"/>
            <a:t>berbeda</a:t>
          </a:r>
          <a:endParaRPr lang="en-US" sz="2400" kern="1200" dirty="0"/>
        </a:p>
      </dsp:txBody>
      <dsp:txXfrm>
        <a:off x="46606" y="2282602"/>
        <a:ext cx="8136388" cy="861508"/>
      </dsp:txXfrm>
    </dsp:sp>
    <dsp:sp modelId="{48DFB203-1A24-4762-8997-03AB12BD937C}">
      <dsp:nvSpPr>
        <dsp:cNvPr id="0" name=""/>
        <dsp:cNvSpPr/>
      </dsp:nvSpPr>
      <dsp:spPr>
        <a:xfrm>
          <a:off x="0" y="3337596"/>
          <a:ext cx="8229600" cy="95472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Penuntun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kehidupan</a:t>
          </a:r>
          <a:endParaRPr lang="en-US" sz="2400" kern="1200" dirty="0"/>
        </a:p>
      </dsp:txBody>
      <dsp:txXfrm>
        <a:off x="46606" y="3384202"/>
        <a:ext cx="8136388" cy="8615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F5E86-3747-4939-B089-AC45F28B2484}">
      <dsp:nvSpPr>
        <dsp:cNvPr id="0" name=""/>
        <dsp:cNvSpPr/>
      </dsp:nvSpPr>
      <dsp:spPr>
        <a:xfrm>
          <a:off x="1259057" y="2806"/>
          <a:ext cx="6554893" cy="595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rgbClr val="FF0000"/>
              </a:solidFill>
            </a:rPr>
            <a:t>Prinsip</a:t>
          </a:r>
          <a:r>
            <a:rPr lang="en-US" sz="1600" b="1" kern="1200" dirty="0" smtClean="0">
              <a:solidFill>
                <a:srgbClr val="FF0000"/>
              </a:solidFill>
            </a:rPr>
            <a:t> </a:t>
          </a:r>
          <a:r>
            <a:rPr lang="en-US" sz="1600" b="1" kern="1200" dirty="0" err="1" smtClean="0">
              <a:solidFill>
                <a:srgbClr val="FF0000"/>
              </a:solidFill>
            </a:rPr>
            <a:t>Keindahan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etika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manusia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berkaitan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dengan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nilai-nilai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keindahan</a:t>
          </a:r>
          <a:endParaRPr lang="en-US" sz="1600" kern="1200" dirty="0"/>
        </a:p>
      </dsp:txBody>
      <dsp:txXfrm>
        <a:off x="1259057" y="2806"/>
        <a:ext cx="6554893" cy="595899"/>
      </dsp:txXfrm>
    </dsp:sp>
    <dsp:sp modelId="{4D794815-ECDF-4D1A-B5A6-756AE37C65D2}">
      <dsp:nvSpPr>
        <dsp:cNvPr id="0" name=""/>
        <dsp:cNvSpPr/>
      </dsp:nvSpPr>
      <dsp:spPr>
        <a:xfrm>
          <a:off x="1259057" y="59870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4FAF48-CE2B-4BD9-8086-A14DB93382DF}">
      <dsp:nvSpPr>
        <dsp:cNvPr id="0" name=""/>
        <dsp:cNvSpPr/>
      </dsp:nvSpPr>
      <dsp:spPr>
        <a:xfrm>
          <a:off x="2184025" y="59870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242290"/>
            <a:satOff val="971"/>
            <a:lumOff val="210"/>
            <a:alphaOff val="0"/>
          </a:schemeClr>
        </a:solidFill>
        <a:ln w="19050" cap="flat" cmpd="sng" algn="ctr">
          <a:solidFill>
            <a:schemeClr val="accent5">
              <a:hueOff val="-242290"/>
              <a:satOff val="971"/>
              <a:lumOff val="2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1356AF-939A-4045-8F33-8A238A405C80}">
      <dsp:nvSpPr>
        <dsp:cNvPr id="0" name=""/>
        <dsp:cNvSpPr/>
      </dsp:nvSpPr>
      <dsp:spPr>
        <a:xfrm>
          <a:off x="3108993" y="59870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484579"/>
            <a:satOff val="1942"/>
            <a:lumOff val="421"/>
            <a:alphaOff val="0"/>
          </a:schemeClr>
        </a:solidFill>
        <a:ln w="19050" cap="flat" cmpd="sng" algn="ctr">
          <a:solidFill>
            <a:schemeClr val="accent5">
              <a:hueOff val="-484579"/>
              <a:satOff val="1942"/>
              <a:lumOff val="4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8BF80F-3416-48B6-9000-2AC35EF31868}">
      <dsp:nvSpPr>
        <dsp:cNvPr id="0" name=""/>
        <dsp:cNvSpPr/>
      </dsp:nvSpPr>
      <dsp:spPr>
        <a:xfrm>
          <a:off x="4033962" y="59870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726869"/>
            <a:satOff val="2913"/>
            <a:lumOff val="631"/>
            <a:alphaOff val="0"/>
          </a:schemeClr>
        </a:solidFill>
        <a:ln w="19050" cap="flat" cmpd="sng" algn="ctr">
          <a:solidFill>
            <a:schemeClr val="accent5">
              <a:hueOff val="-726869"/>
              <a:satOff val="2913"/>
              <a:lumOff val="6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3C007D-3620-4F96-BAB3-FD65306C4654}">
      <dsp:nvSpPr>
        <dsp:cNvPr id="0" name=""/>
        <dsp:cNvSpPr/>
      </dsp:nvSpPr>
      <dsp:spPr>
        <a:xfrm>
          <a:off x="4958930" y="59870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969159"/>
            <a:satOff val="3884"/>
            <a:lumOff val="842"/>
            <a:alphaOff val="0"/>
          </a:schemeClr>
        </a:solidFill>
        <a:ln w="19050" cap="flat" cmpd="sng" algn="ctr">
          <a:solidFill>
            <a:schemeClr val="accent5">
              <a:hueOff val="-969159"/>
              <a:satOff val="3884"/>
              <a:lumOff val="8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7179CB-5E6F-415D-BEFF-A55DD78896CD}">
      <dsp:nvSpPr>
        <dsp:cNvPr id="0" name=""/>
        <dsp:cNvSpPr/>
      </dsp:nvSpPr>
      <dsp:spPr>
        <a:xfrm>
          <a:off x="5883898" y="59870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1211448"/>
            <a:satOff val="4855"/>
            <a:lumOff val="1052"/>
            <a:alphaOff val="0"/>
          </a:schemeClr>
        </a:solidFill>
        <a:ln w="19050" cap="flat" cmpd="sng" algn="ctr">
          <a:solidFill>
            <a:schemeClr val="accent5">
              <a:hueOff val="-1211448"/>
              <a:satOff val="4855"/>
              <a:lumOff val="10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99454-9CDC-4235-A5A3-2475F8D67B6E}">
      <dsp:nvSpPr>
        <dsp:cNvPr id="0" name=""/>
        <dsp:cNvSpPr/>
      </dsp:nvSpPr>
      <dsp:spPr>
        <a:xfrm>
          <a:off x="6808867" y="59870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1453738"/>
            <a:satOff val="5826"/>
            <a:lumOff val="1263"/>
            <a:alphaOff val="0"/>
          </a:schemeClr>
        </a:solidFill>
        <a:ln w="19050" cap="flat" cmpd="sng" algn="ctr">
          <a:solidFill>
            <a:schemeClr val="accent5">
              <a:hueOff val="-1453738"/>
              <a:satOff val="5826"/>
              <a:lumOff val="12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A31ACF-A1E4-4ED4-9521-047818113BAA}">
      <dsp:nvSpPr>
        <dsp:cNvPr id="0" name=""/>
        <dsp:cNvSpPr/>
      </dsp:nvSpPr>
      <dsp:spPr>
        <a:xfrm>
          <a:off x="1259057" y="822136"/>
          <a:ext cx="6554893" cy="595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rgbClr val="0070C0"/>
              </a:solidFill>
            </a:rPr>
            <a:t>Prinsip</a:t>
          </a:r>
          <a:r>
            <a:rPr lang="en-US" sz="1600" b="1" kern="1200" dirty="0" smtClean="0">
              <a:solidFill>
                <a:srgbClr val="0070C0"/>
              </a:solidFill>
            </a:rPr>
            <a:t> </a:t>
          </a:r>
          <a:r>
            <a:rPr lang="en-US" sz="1600" b="1" kern="1200" dirty="0" err="1" smtClean="0">
              <a:solidFill>
                <a:srgbClr val="0070C0"/>
              </a:solidFill>
            </a:rPr>
            <a:t>Persamaan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hakekat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manusia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menghendaki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adanya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persamaan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antara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manusia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satu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dengan</a:t>
          </a:r>
          <a:r>
            <a:rPr lang="en-US" sz="1600" kern="1200" dirty="0" smtClean="0"/>
            <a:t> yang lain.</a:t>
          </a:r>
          <a:endParaRPr lang="en-US" sz="1600" kern="1200" dirty="0"/>
        </a:p>
      </dsp:txBody>
      <dsp:txXfrm>
        <a:off x="1259057" y="822136"/>
        <a:ext cx="6554893" cy="595899"/>
      </dsp:txXfrm>
    </dsp:sp>
    <dsp:sp modelId="{D3E6ADF4-4089-4988-A858-AC0279D871E1}">
      <dsp:nvSpPr>
        <dsp:cNvPr id="0" name=""/>
        <dsp:cNvSpPr/>
      </dsp:nvSpPr>
      <dsp:spPr>
        <a:xfrm>
          <a:off x="1259057" y="141803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1696028"/>
            <a:satOff val="6797"/>
            <a:lumOff val="1473"/>
            <a:alphaOff val="0"/>
          </a:schemeClr>
        </a:solidFill>
        <a:ln w="19050" cap="flat" cmpd="sng" algn="ctr">
          <a:solidFill>
            <a:schemeClr val="accent5">
              <a:hueOff val="-1696028"/>
              <a:satOff val="6797"/>
              <a:lumOff val="14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959490-F6C4-4D38-BADD-CC7315245001}">
      <dsp:nvSpPr>
        <dsp:cNvPr id="0" name=""/>
        <dsp:cNvSpPr/>
      </dsp:nvSpPr>
      <dsp:spPr>
        <a:xfrm>
          <a:off x="2184025" y="141803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1938317"/>
            <a:satOff val="7768"/>
            <a:lumOff val="1684"/>
            <a:alphaOff val="0"/>
          </a:schemeClr>
        </a:solidFill>
        <a:ln w="19050" cap="flat" cmpd="sng" algn="ctr">
          <a:solidFill>
            <a:schemeClr val="accent5">
              <a:hueOff val="-1938317"/>
              <a:satOff val="7768"/>
              <a:lumOff val="16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8294BA-B45A-40DC-84E2-74830F3C860A}">
      <dsp:nvSpPr>
        <dsp:cNvPr id="0" name=""/>
        <dsp:cNvSpPr/>
      </dsp:nvSpPr>
      <dsp:spPr>
        <a:xfrm>
          <a:off x="3108993" y="141803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2180607"/>
            <a:satOff val="8739"/>
            <a:lumOff val="1894"/>
            <a:alphaOff val="0"/>
          </a:schemeClr>
        </a:solidFill>
        <a:ln w="19050" cap="flat" cmpd="sng" algn="ctr">
          <a:solidFill>
            <a:schemeClr val="accent5">
              <a:hueOff val="-2180607"/>
              <a:satOff val="8739"/>
              <a:lumOff val="18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ED7278-7ABE-40CE-8FF7-2D6FB7D95ED6}">
      <dsp:nvSpPr>
        <dsp:cNvPr id="0" name=""/>
        <dsp:cNvSpPr/>
      </dsp:nvSpPr>
      <dsp:spPr>
        <a:xfrm>
          <a:off x="4033962" y="141803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2422897"/>
            <a:satOff val="9710"/>
            <a:lumOff val="2104"/>
            <a:alphaOff val="0"/>
          </a:schemeClr>
        </a:solidFill>
        <a:ln w="19050" cap="flat" cmpd="sng" algn="ctr">
          <a:solidFill>
            <a:schemeClr val="accent5">
              <a:hueOff val="-2422897"/>
              <a:satOff val="9710"/>
              <a:lumOff val="21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FD383-A3B1-4318-A73A-CE4AD49AD528}">
      <dsp:nvSpPr>
        <dsp:cNvPr id="0" name=""/>
        <dsp:cNvSpPr/>
      </dsp:nvSpPr>
      <dsp:spPr>
        <a:xfrm>
          <a:off x="4958930" y="141803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2665186"/>
            <a:satOff val="10681"/>
            <a:lumOff val="2315"/>
            <a:alphaOff val="0"/>
          </a:schemeClr>
        </a:solidFill>
        <a:ln w="19050" cap="flat" cmpd="sng" algn="ctr">
          <a:solidFill>
            <a:schemeClr val="accent5">
              <a:hueOff val="-2665186"/>
              <a:satOff val="10681"/>
              <a:lumOff val="23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19059-2043-49F4-BD73-8483C4A126A8}">
      <dsp:nvSpPr>
        <dsp:cNvPr id="0" name=""/>
        <dsp:cNvSpPr/>
      </dsp:nvSpPr>
      <dsp:spPr>
        <a:xfrm>
          <a:off x="5883898" y="141803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2907476"/>
            <a:satOff val="11652"/>
            <a:lumOff val="2525"/>
            <a:alphaOff val="0"/>
          </a:schemeClr>
        </a:solidFill>
        <a:ln w="19050" cap="flat" cmpd="sng" algn="ctr">
          <a:solidFill>
            <a:schemeClr val="accent5">
              <a:hueOff val="-2907476"/>
              <a:satOff val="11652"/>
              <a:lumOff val="25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2E966C-834F-4F7A-8DB2-E713367A43A2}">
      <dsp:nvSpPr>
        <dsp:cNvPr id="0" name=""/>
        <dsp:cNvSpPr/>
      </dsp:nvSpPr>
      <dsp:spPr>
        <a:xfrm>
          <a:off x="6808867" y="141803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3149766"/>
            <a:satOff val="12623"/>
            <a:lumOff val="2736"/>
            <a:alphaOff val="0"/>
          </a:schemeClr>
        </a:solidFill>
        <a:ln w="19050" cap="flat" cmpd="sng" algn="ctr">
          <a:solidFill>
            <a:schemeClr val="accent5">
              <a:hueOff val="-3149766"/>
              <a:satOff val="12623"/>
              <a:lumOff val="27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A4991C-50E1-40D4-B788-7B5559C57D8A}">
      <dsp:nvSpPr>
        <dsp:cNvPr id="0" name=""/>
        <dsp:cNvSpPr/>
      </dsp:nvSpPr>
      <dsp:spPr>
        <a:xfrm>
          <a:off x="1259057" y="1641466"/>
          <a:ext cx="6554893" cy="595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rgbClr val="FF0000"/>
              </a:solidFill>
            </a:rPr>
            <a:t>Prinsip</a:t>
          </a:r>
          <a:r>
            <a:rPr lang="en-US" sz="1600" b="1" kern="1200" dirty="0" smtClean="0">
              <a:solidFill>
                <a:srgbClr val="FF0000"/>
              </a:solidFill>
            </a:rPr>
            <a:t> </a:t>
          </a:r>
          <a:r>
            <a:rPr lang="en-US" sz="1600" b="1" kern="1200" dirty="0" err="1" smtClean="0">
              <a:solidFill>
                <a:srgbClr val="FF0000"/>
              </a:solidFill>
            </a:rPr>
            <a:t>Kebaikan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segala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sesuatu</a:t>
          </a:r>
          <a:r>
            <a:rPr lang="en-US" sz="1600" kern="1200" dirty="0" smtClean="0"/>
            <a:t> yang </a:t>
          </a:r>
          <a:r>
            <a:rPr lang="en-US" sz="1600" kern="1200" dirty="0" err="1" smtClean="0"/>
            <a:t>menimbulkan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pujian</a:t>
          </a:r>
          <a:r>
            <a:rPr lang="en-US" sz="1600" kern="1200" dirty="0" smtClean="0"/>
            <a:t>. </a:t>
          </a:r>
          <a:r>
            <a:rPr lang="en-US" sz="1600" kern="1200" dirty="0" err="1" smtClean="0"/>
            <a:t>Manusia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kebaikan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tatanan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sosial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ilmu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pengetahuan</a:t>
          </a:r>
          <a:r>
            <a:rPr lang="en-US" sz="1600" kern="1200" dirty="0" smtClean="0"/>
            <a:t>, agama </a:t>
          </a:r>
          <a:r>
            <a:rPr lang="en-US" sz="1600" kern="1200" dirty="0" err="1" smtClean="0"/>
            <a:t>dll</a:t>
          </a:r>
          <a:endParaRPr lang="en-US" sz="1600" kern="1200" dirty="0"/>
        </a:p>
      </dsp:txBody>
      <dsp:txXfrm>
        <a:off x="1259057" y="1641466"/>
        <a:ext cx="6554893" cy="595899"/>
      </dsp:txXfrm>
    </dsp:sp>
    <dsp:sp modelId="{5765D552-5900-473F-BBDF-45E38E9ADE63}">
      <dsp:nvSpPr>
        <dsp:cNvPr id="0" name=""/>
        <dsp:cNvSpPr/>
      </dsp:nvSpPr>
      <dsp:spPr>
        <a:xfrm>
          <a:off x="1259057" y="223736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3392055"/>
            <a:satOff val="13594"/>
            <a:lumOff val="2946"/>
            <a:alphaOff val="0"/>
          </a:schemeClr>
        </a:solidFill>
        <a:ln w="19050" cap="flat" cmpd="sng" algn="ctr">
          <a:solidFill>
            <a:schemeClr val="accent5">
              <a:hueOff val="-3392055"/>
              <a:satOff val="13594"/>
              <a:lumOff val="29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A2EF77-BCBC-4D5E-B19B-230CEBE6EC6B}">
      <dsp:nvSpPr>
        <dsp:cNvPr id="0" name=""/>
        <dsp:cNvSpPr/>
      </dsp:nvSpPr>
      <dsp:spPr>
        <a:xfrm>
          <a:off x="2184025" y="223736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3634345"/>
            <a:satOff val="14565"/>
            <a:lumOff val="3157"/>
            <a:alphaOff val="0"/>
          </a:schemeClr>
        </a:solidFill>
        <a:ln w="19050" cap="flat" cmpd="sng" algn="ctr">
          <a:solidFill>
            <a:schemeClr val="accent5">
              <a:hueOff val="-3634345"/>
              <a:satOff val="14565"/>
              <a:lumOff val="3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4A2CF6-E499-419F-81E5-573C3F4AA089}">
      <dsp:nvSpPr>
        <dsp:cNvPr id="0" name=""/>
        <dsp:cNvSpPr/>
      </dsp:nvSpPr>
      <dsp:spPr>
        <a:xfrm>
          <a:off x="3108993" y="223736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3876634"/>
            <a:satOff val="15536"/>
            <a:lumOff val="3367"/>
            <a:alphaOff val="0"/>
          </a:schemeClr>
        </a:solidFill>
        <a:ln w="19050" cap="flat" cmpd="sng" algn="ctr">
          <a:solidFill>
            <a:schemeClr val="accent5">
              <a:hueOff val="-3876634"/>
              <a:satOff val="15536"/>
              <a:lumOff val="33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234F8-8974-4CBD-8BD1-F79BD6BEC285}">
      <dsp:nvSpPr>
        <dsp:cNvPr id="0" name=""/>
        <dsp:cNvSpPr/>
      </dsp:nvSpPr>
      <dsp:spPr>
        <a:xfrm>
          <a:off x="4033962" y="223736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4118924"/>
            <a:satOff val="16507"/>
            <a:lumOff val="3577"/>
            <a:alphaOff val="0"/>
          </a:schemeClr>
        </a:solidFill>
        <a:ln w="19050" cap="flat" cmpd="sng" algn="ctr">
          <a:solidFill>
            <a:schemeClr val="accent5">
              <a:hueOff val="-4118924"/>
              <a:satOff val="16507"/>
              <a:lumOff val="35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FC1ADC-BBEE-46BA-B560-2082FEDE14DA}">
      <dsp:nvSpPr>
        <dsp:cNvPr id="0" name=""/>
        <dsp:cNvSpPr/>
      </dsp:nvSpPr>
      <dsp:spPr>
        <a:xfrm>
          <a:off x="4958930" y="223736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4361214"/>
            <a:satOff val="17478"/>
            <a:lumOff val="3788"/>
            <a:alphaOff val="0"/>
          </a:schemeClr>
        </a:solidFill>
        <a:ln w="19050" cap="flat" cmpd="sng" algn="ctr">
          <a:solidFill>
            <a:schemeClr val="accent5">
              <a:hueOff val="-4361214"/>
              <a:satOff val="17478"/>
              <a:lumOff val="37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EEAD02-D898-4C98-942C-A5C82576F8C2}">
      <dsp:nvSpPr>
        <dsp:cNvPr id="0" name=""/>
        <dsp:cNvSpPr/>
      </dsp:nvSpPr>
      <dsp:spPr>
        <a:xfrm>
          <a:off x="5883898" y="223736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4603504"/>
            <a:satOff val="18449"/>
            <a:lumOff val="3998"/>
            <a:alphaOff val="0"/>
          </a:schemeClr>
        </a:solidFill>
        <a:ln w="19050" cap="flat" cmpd="sng" algn="ctr">
          <a:solidFill>
            <a:schemeClr val="accent5">
              <a:hueOff val="-4603504"/>
              <a:satOff val="18449"/>
              <a:lumOff val="39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31E8F7-8E1A-4248-A7C0-00722783214C}">
      <dsp:nvSpPr>
        <dsp:cNvPr id="0" name=""/>
        <dsp:cNvSpPr/>
      </dsp:nvSpPr>
      <dsp:spPr>
        <a:xfrm>
          <a:off x="6808867" y="223736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4845793"/>
            <a:satOff val="19420"/>
            <a:lumOff val="4209"/>
            <a:alphaOff val="0"/>
          </a:schemeClr>
        </a:solidFill>
        <a:ln w="19050" cap="flat" cmpd="sng" algn="ctr">
          <a:solidFill>
            <a:schemeClr val="accent5">
              <a:hueOff val="-4845793"/>
              <a:satOff val="19420"/>
              <a:lumOff val="42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F69563-3B20-4ED8-81AF-606B676C91F6}">
      <dsp:nvSpPr>
        <dsp:cNvPr id="0" name=""/>
        <dsp:cNvSpPr/>
      </dsp:nvSpPr>
      <dsp:spPr>
        <a:xfrm>
          <a:off x="1259057" y="2460796"/>
          <a:ext cx="6554893" cy="595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rgbClr val="0070C0"/>
              </a:solidFill>
            </a:rPr>
            <a:t>Prinsip</a:t>
          </a:r>
          <a:r>
            <a:rPr lang="en-US" sz="1600" b="1" kern="1200" dirty="0" smtClean="0">
              <a:solidFill>
                <a:srgbClr val="0070C0"/>
              </a:solidFill>
            </a:rPr>
            <a:t> </a:t>
          </a:r>
          <a:r>
            <a:rPr lang="en-US" sz="1600" b="1" kern="1200" dirty="0" err="1" smtClean="0">
              <a:solidFill>
                <a:srgbClr val="0070C0"/>
              </a:solidFill>
            </a:rPr>
            <a:t>Keadilan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adanya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kemauan</a:t>
          </a:r>
          <a:r>
            <a:rPr lang="en-US" sz="1600" kern="1200" dirty="0" smtClean="0"/>
            <a:t> yang </a:t>
          </a:r>
          <a:r>
            <a:rPr lang="en-US" sz="1600" kern="1200" dirty="0" err="1" smtClean="0"/>
            <a:t>tetap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kekal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untuk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memberikan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kepada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setiap</a:t>
          </a:r>
          <a:r>
            <a:rPr lang="en-US" sz="1600" kern="1200" dirty="0" smtClean="0"/>
            <a:t> orang </a:t>
          </a:r>
          <a:r>
            <a:rPr lang="en-US" sz="1600" kern="1200" dirty="0" err="1" smtClean="0"/>
            <a:t>apa</a:t>
          </a:r>
          <a:r>
            <a:rPr lang="en-US" sz="1600" kern="1200" dirty="0" smtClean="0"/>
            <a:t> yang </a:t>
          </a:r>
          <a:r>
            <a:rPr lang="en-US" sz="1600" kern="1200" dirty="0" err="1" smtClean="0"/>
            <a:t>semestinya</a:t>
          </a:r>
          <a:r>
            <a:rPr lang="en-US" sz="1600" kern="1200" dirty="0" smtClean="0"/>
            <a:t>.</a:t>
          </a:r>
          <a:endParaRPr lang="en-US" sz="1600" kern="1200" dirty="0"/>
        </a:p>
      </dsp:txBody>
      <dsp:txXfrm>
        <a:off x="1259057" y="2460796"/>
        <a:ext cx="6554893" cy="595899"/>
      </dsp:txXfrm>
    </dsp:sp>
    <dsp:sp modelId="{A5C34011-68B3-42B0-A077-BFC5228BCC0D}">
      <dsp:nvSpPr>
        <dsp:cNvPr id="0" name=""/>
        <dsp:cNvSpPr/>
      </dsp:nvSpPr>
      <dsp:spPr>
        <a:xfrm>
          <a:off x="1259057" y="305669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5088083"/>
            <a:satOff val="20391"/>
            <a:lumOff val="4419"/>
            <a:alphaOff val="0"/>
          </a:schemeClr>
        </a:solidFill>
        <a:ln w="19050" cap="flat" cmpd="sng" algn="ctr">
          <a:solidFill>
            <a:schemeClr val="accent5">
              <a:hueOff val="-5088083"/>
              <a:satOff val="20391"/>
              <a:lumOff val="44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C347A6-857A-4D31-9760-C2C15BB151AD}">
      <dsp:nvSpPr>
        <dsp:cNvPr id="0" name=""/>
        <dsp:cNvSpPr/>
      </dsp:nvSpPr>
      <dsp:spPr>
        <a:xfrm>
          <a:off x="2184025" y="305669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5330373"/>
            <a:satOff val="21362"/>
            <a:lumOff val="4630"/>
            <a:alphaOff val="0"/>
          </a:schemeClr>
        </a:solidFill>
        <a:ln w="19050" cap="flat" cmpd="sng" algn="ctr">
          <a:solidFill>
            <a:schemeClr val="accent5">
              <a:hueOff val="-5330373"/>
              <a:satOff val="21362"/>
              <a:lumOff val="46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F47C76-07B3-43BB-9DAB-78F0B0365091}">
      <dsp:nvSpPr>
        <dsp:cNvPr id="0" name=""/>
        <dsp:cNvSpPr/>
      </dsp:nvSpPr>
      <dsp:spPr>
        <a:xfrm>
          <a:off x="3108993" y="305669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5572663"/>
            <a:satOff val="22333"/>
            <a:lumOff val="4840"/>
            <a:alphaOff val="0"/>
          </a:schemeClr>
        </a:solidFill>
        <a:ln w="19050" cap="flat" cmpd="sng" algn="ctr">
          <a:solidFill>
            <a:schemeClr val="accent5">
              <a:hueOff val="-5572663"/>
              <a:satOff val="22333"/>
              <a:lumOff val="48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C1969D-5EBA-4F64-8372-E0C30E201222}">
      <dsp:nvSpPr>
        <dsp:cNvPr id="0" name=""/>
        <dsp:cNvSpPr/>
      </dsp:nvSpPr>
      <dsp:spPr>
        <a:xfrm>
          <a:off x="4033962" y="305669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5814952"/>
            <a:satOff val="23304"/>
            <a:lumOff val="5051"/>
            <a:alphaOff val="0"/>
          </a:schemeClr>
        </a:solidFill>
        <a:ln w="19050" cap="flat" cmpd="sng" algn="ctr">
          <a:solidFill>
            <a:schemeClr val="accent5">
              <a:hueOff val="-5814952"/>
              <a:satOff val="23304"/>
              <a:lumOff val="50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3D8CE8-B778-44CB-9757-95F605D5ED66}">
      <dsp:nvSpPr>
        <dsp:cNvPr id="0" name=""/>
        <dsp:cNvSpPr/>
      </dsp:nvSpPr>
      <dsp:spPr>
        <a:xfrm>
          <a:off x="4958930" y="305669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6057242"/>
            <a:satOff val="24275"/>
            <a:lumOff val="5261"/>
            <a:alphaOff val="0"/>
          </a:schemeClr>
        </a:solidFill>
        <a:ln w="19050" cap="flat" cmpd="sng" algn="ctr">
          <a:solidFill>
            <a:schemeClr val="accent5">
              <a:hueOff val="-6057242"/>
              <a:satOff val="24275"/>
              <a:lumOff val="52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9D602-D196-41AB-9EC9-DA1524AF8914}">
      <dsp:nvSpPr>
        <dsp:cNvPr id="0" name=""/>
        <dsp:cNvSpPr/>
      </dsp:nvSpPr>
      <dsp:spPr>
        <a:xfrm>
          <a:off x="5883898" y="305669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6299531"/>
            <a:satOff val="25246"/>
            <a:lumOff val="5471"/>
            <a:alphaOff val="0"/>
          </a:schemeClr>
        </a:solidFill>
        <a:ln w="19050" cap="flat" cmpd="sng" algn="ctr">
          <a:solidFill>
            <a:schemeClr val="accent5">
              <a:hueOff val="-6299531"/>
              <a:satOff val="25246"/>
              <a:lumOff val="5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1B663F-CC43-4C17-B7CE-D3D1EB564EEB}">
      <dsp:nvSpPr>
        <dsp:cNvPr id="0" name=""/>
        <dsp:cNvSpPr/>
      </dsp:nvSpPr>
      <dsp:spPr>
        <a:xfrm>
          <a:off x="6808867" y="305669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6541821"/>
            <a:satOff val="26217"/>
            <a:lumOff val="5682"/>
            <a:alphaOff val="0"/>
          </a:schemeClr>
        </a:solidFill>
        <a:ln w="19050" cap="flat" cmpd="sng" algn="ctr">
          <a:solidFill>
            <a:schemeClr val="accent5">
              <a:hueOff val="-6541821"/>
              <a:satOff val="26217"/>
              <a:lumOff val="56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C71CE8-640C-46A2-B607-3DC21DEB62F9}">
      <dsp:nvSpPr>
        <dsp:cNvPr id="0" name=""/>
        <dsp:cNvSpPr/>
      </dsp:nvSpPr>
      <dsp:spPr>
        <a:xfrm>
          <a:off x="1259057" y="3280125"/>
          <a:ext cx="6554893" cy="595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rgbClr val="FF0000"/>
              </a:solidFill>
            </a:rPr>
            <a:t>Prinsip</a:t>
          </a:r>
          <a:r>
            <a:rPr lang="en-US" sz="1600" b="1" kern="1200" dirty="0" smtClean="0">
              <a:solidFill>
                <a:srgbClr val="FF0000"/>
              </a:solidFill>
            </a:rPr>
            <a:t> </a:t>
          </a:r>
          <a:r>
            <a:rPr lang="en-US" sz="1600" b="1" kern="1200" dirty="0" err="1" smtClean="0">
              <a:solidFill>
                <a:srgbClr val="FF0000"/>
              </a:solidFill>
            </a:rPr>
            <a:t>Kebebasan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menginginkan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keleluasaan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bertindak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berdasarkan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pilihan</a:t>
          </a:r>
          <a:r>
            <a:rPr lang="en-US" sz="1600" kern="1200" dirty="0" smtClean="0"/>
            <a:t>.</a:t>
          </a:r>
          <a:endParaRPr lang="en-US" sz="1600" kern="1200" dirty="0"/>
        </a:p>
      </dsp:txBody>
      <dsp:txXfrm>
        <a:off x="1259057" y="3280125"/>
        <a:ext cx="6554893" cy="595899"/>
      </dsp:txXfrm>
    </dsp:sp>
    <dsp:sp modelId="{69C3D8EB-0558-4798-9786-55E31CE944B8}">
      <dsp:nvSpPr>
        <dsp:cNvPr id="0" name=""/>
        <dsp:cNvSpPr/>
      </dsp:nvSpPr>
      <dsp:spPr>
        <a:xfrm>
          <a:off x="1259057" y="387602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6784111"/>
            <a:satOff val="27188"/>
            <a:lumOff val="5892"/>
            <a:alphaOff val="0"/>
          </a:schemeClr>
        </a:solidFill>
        <a:ln w="19050" cap="flat" cmpd="sng" algn="ctr">
          <a:solidFill>
            <a:schemeClr val="accent5">
              <a:hueOff val="-6784111"/>
              <a:satOff val="27188"/>
              <a:lumOff val="58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24BC7-19FD-467D-B1AA-089EC3061AF5}">
      <dsp:nvSpPr>
        <dsp:cNvPr id="0" name=""/>
        <dsp:cNvSpPr/>
      </dsp:nvSpPr>
      <dsp:spPr>
        <a:xfrm>
          <a:off x="2184025" y="387602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7026400"/>
            <a:satOff val="28159"/>
            <a:lumOff val="6103"/>
            <a:alphaOff val="0"/>
          </a:schemeClr>
        </a:solidFill>
        <a:ln w="19050" cap="flat" cmpd="sng" algn="ctr">
          <a:solidFill>
            <a:schemeClr val="accent5">
              <a:hueOff val="-7026400"/>
              <a:satOff val="28159"/>
              <a:lumOff val="61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45CD9B-6089-4140-883B-50D32265B504}">
      <dsp:nvSpPr>
        <dsp:cNvPr id="0" name=""/>
        <dsp:cNvSpPr/>
      </dsp:nvSpPr>
      <dsp:spPr>
        <a:xfrm>
          <a:off x="3108993" y="387602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7268690"/>
            <a:satOff val="29130"/>
            <a:lumOff val="6313"/>
            <a:alphaOff val="0"/>
          </a:schemeClr>
        </a:solidFill>
        <a:ln w="19050" cap="flat" cmpd="sng" algn="ctr">
          <a:solidFill>
            <a:schemeClr val="accent5">
              <a:hueOff val="-7268690"/>
              <a:satOff val="29130"/>
              <a:lumOff val="63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CB69F2-437A-49D3-9CAA-280480E586BE}">
      <dsp:nvSpPr>
        <dsp:cNvPr id="0" name=""/>
        <dsp:cNvSpPr/>
      </dsp:nvSpPr>
      <dsp:spPr>
        <a:xfrm>
          <a:off x="4033962" y="387602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7510979"/>
            <a:satOff val="30101"/>
            <a:lumOff val="6524"/>
            <a:alphaOff val="0"/>
          </a:schemeClr>
        </a:solidFill>
        <a:ln w="19050" cap="flat" cmpd="sng" algn="ctr">
          <a:solidFill>
            <a:schemeClr val="accent5">
              <a:hueOff val="-7510979"/>
              <a:satOff val="30101"/>
              <a:lumOff val="65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7C961D-0680-438E-B89A-3330EB2B58B3}">
      <dsp:nvSpPr>
        <dsp:cNvPr id="0" name=""/>
        <dsp:cNvSpPr/>
      </dsp:nvSpPr>
      <dsp:spPr>
        <a:xfrm>
          <a:off x="4958930" y="387602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7753269"/>
            <a:satOff val="31072"/>
            <a:lumOff val="6734"/>
            <a:alphaOff val="0"/>
          </a:schemeClr>
        </a:solidFill>
        <a:ln w="19050" cap="flat" cmpd="sng" algn="ctr">
          <a:solidFill>
            <a:schemeClr val="accent5">
              <a:hueOff val="-7753269"/>
              <a:satOff val="31072"/>
              <a:lumOff val="67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2FA9F9-27DD-45BF-B537-807422A0C384}">
      <dsp:nvSpPr>
        <dsp:cNvPr id="0" name=""/>
        <dsp:cNvSpPr/>
      </dsp:nvSpPr>
      <dsp:spPr>
        <a:xfrm>
          <a:off x="5883898" y="387602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7995559"/>
            <a:satOff val="32043"/>
            <a:lumOff val="6944"/>
            <a:alphaOff val="0"/>
          </a:schemeClr>
        </a:solidFill>
        <a:ln w="19050" cap="flat" cmpd="sng" algn="ctr">
          <a:solidFill>
            <a:schemeClr val="accent5">
              <a:hueOff val="-7995559"/>
              <a:satOff val="32043"/>
              <a:lumOff val="69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221C36-4C87-43F4-AED1-C97E64A4AC5D}">
      <dsp:nvSpPr>
        <dsp:cNvPr id="0" name=""/>
        <dsp:cNvSpPr/>
      </dsp:nvSpPr>
      <dsp:spPr>
        <a:xfrm>
          <a:off x="6808867" y="387602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8237848"/>
            <a:satOff val="33014"/>
            <a:lumOff val="7155"/>
            <a:alphaOff val="0"/>
          </a:schemeClr>
        </a:solidFill>
        <a:ln w="19050" cap="flat" cmpd="sng" algn="ctr">
          <a:solidFill>
            <a:schemeClr val="accent5">
              <a:hueOff val="-8237848"/>
              <a:satOff val="33014"/>
              <a:lumOff val="71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997F3D-8916-4190-BEBA-F90A95AB3CFC}">
      <dsp:nvSpPr>
        <dsp:cNvPr id="0" name=""/>
        <dsp:cNvSpPr/>
      </dsp:nvSpPr>
      <dsp:spPr>
        <a:xfrm>
          <a:off x="1259057" y="4099455"/>
          <a:ext cx="6554893" cy="595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solidFill>
                <a:srgbClr val="0070C0"/>
              </a:solidFill>
            </a:rPr>
            <a:t>Prinsip</a:t>
          </a:r>
          <a:r>
            <a:rPr lang="en-US" sz="1600" b="1" kern="1200" dirty="0" smtClean="0">
              <a:solidFill>
                <a:srgbClr val="0070C0"/>
              </a:solidFill>
            </a:rPr>
            <a:t> </a:t>
          </a:r>
          <a:r>
            <a:rPr lang="en-US" sz="1600" b="1" kern="1200" dirty="0" err="1" smtClean="0">
              <a:solidFill>
                <a:srgbClr val="0070C0"/>
              </a:solidFill>
            </a:rPr>
            <a:t>Kebenaran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segala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sesuatu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harus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dapat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dibuktikan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kebenarannya</a:t>
          </a:r>
          <a:endParaRPr lang="en-US" sz="1600" kern="1200" dirty="0"/>
        </a:p>
      </dsp:txBody>
      <dsp:txXfrm>
        <a:off x="1259057" y="4099455"/>
        <a:ext cx="6554893" cy="595899"/>
      </dsp:txXfrm>
    </dsp:sp>
    <dsp:sp modelId="{84B05770-9C6B-4377-94B2-0F94E31CC9BE}">
      <dsp:nvSpPr>
        <dsp:cNvPr id="0" name=""/>
        <dsp:cNvSpPr/>
      </dsp:nvSpPr>
      <dsp:spPr>
        <a:xfrm>
          <a:off x="1259057" y="469535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8480139"/>
            <a:satOff val="33985"/>
            <a:lumOff val="7365"/>
            <a:alphaOff val="0"/>
          </a:schemeClr>
        </a:solidFill>
        <a:ln w="19050" cap="flat" cmpd="sng" algn="ctr">
          <a:solidFill>
            <a:schemeClr val="accent5">
              <a:hueOff val="-8480139"/>
              <a:satOff val="33985"/>
              <a:lumOff val="73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D87C13-6FC5-4309-A491-993631B9035D}">
      <dsp:nvSpPr>
        <dsp:cNvPr id="0" name=""/>
        <dsp:cNvSpPr/>
      </dsp:nvSpPr>
      <dsp:spPr>
        <a:xfrm>
          <a:off x="2184025" y="469535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8722428"/>
            <a:satOff val="34956"/>
            <a:lumOff val="7576"/>
            <a:alphaOff val="0"/>
          </a:schemeClr>
        </a:solidFill>
        <a:ln w="19050" cap="flat" cmpd="sng" algn="ctr">
          <a:solidFill>
            <a:schemeClr val="accent5">
              <a:hueOff val="-8722428"/>
              <a:satOff val="34956"/>
              <a:lumOff val="75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A2D96-47EF-4F82-BD43-15BF753C8149}">
      <dsp:nvSpPr>
        <dsp:cNvPr id="0" name=""/>
        <dsp:cNvSpPr/>
      </dsp:nvSpPr>
      <dsp:spPr>
        <a:xfrm>
          <a:off x="3108993" y="469535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8964717"/>
            <a:satOff val="35927"/>
            <a:lumOff val="7786"/>
            <a:alphaOff val="0"/>
          </a:schemeClr>
        </a:solidFill>
        <a:ln w="19050" cap="flat" cmpd="sng" algn="ctr">
          <a:solidFill>
            <a:schemeClr val="accent5">
              <a:hueOff val="-8964717"/>
              <a:satOff val="35927"/>
              <a:lumOff val="77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538EF1-5ABA-4D5B-874A-1C50929D0012}">
      <dsp:nvSpPr>
        <dsp:cNvPr id="0" name=""/>
        <dsp:cNvSpPr/>
      </dsp:nvSpPr>
      <dsp:spPr>
        <a:xfrm>
          <a:off x="4033962" y="469535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9207007"/>
            <a:satOff val="36898"/>
            <a:lumOff val="7997"/>
            <a:alphaOff val="0"/>
          </a:schemeClr>
        </a:solidFill>
        <a:ln w="19050" cap="flat" cmpd="sng" algn="ctr">
          <a:solidFill>
            <a:schemeClr val="accent5">
              <a:hueOff val="-9207007"/>
              <a:satOff val="36898"/>
              <a:lumOff val="79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08260A-6883-42C2-93E3-2D7107240868}">
      <dsp:nvSpPr>
        <dsp:cNvPr id="0" name=""/>
        <dsp:cNvSpPr/>
      </dsp:nvSpPr>
      <dsp:spPr>
        <a:xfrm>
          <a:off x="4958930" y="469535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9449297"/>
            <a:satOff val="37869"/>
            <a:lumOff val="8207"/>
            <a:alphaOff val="0"/>
          </a:schemeClr>
        </a:solidFill>
        <a:ln w="19050" cap="flat" cmpd="sng" algn="ctr">
          <a:solidFill>
            <a:schemeClr val="accent5">
              <a:hueOff val="-9449297"/>
              <a:satOff val="37869"/>
              <a:lumOff val="82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F696A0-4A6F-4202-8B79-CDC848D8BA55}">
      <dsp:nvSpPr>
        <dsp:cNvPr id="0" name=""/>
        <dsp:cNvSpPr/>
      </dsp:nvSpPr>
      <dsp:spPr>
        <a:xfrm>
          <a:off x="5883898" y="469535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9691587"/>
            <a:satOff val="38840"/>
            <a:lumOff val="8418"/>
            <a:alphaOff val="0"/>
          </a:schemeClr>
        </a:solidFill>
        <a:ln w="19050" cap="flat" cmpd="sng" algn="ctr">
          <a:solidFill>
            <a:schemeClr val="accent5">
              <a:hueOff val="-9691587"/>
              <a:satOff val="38840"/>
              <a:lumOff val="84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7A16FA-C7D8-4E2A-BC3E-874833BC616A}">
      <dsp:nvSpPr>
        <dsp:cNvPr id="0" name=""/>
        <dsp:cNvSpPr/>
      </dsp:nvSpPr>
      <dsp:spPr>
        <a:xfrm>
          <a:off x="6808867" y="4695355"/>
          <a:ext cx="873985" cy="145664"/>
        </a:xfrm>
        <a:prstGeom prst="parallelogram">
          <a:avLst>
            <a:gd name="adj" fmla="val 14084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1905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907F39-1E59-4E20-A434-AF15BBFC0824}">
      <dsp:nvSpPr>
        <dsp:cNvPr id="0" name=""/>
        <dsp:cNvSpPr/>
      </dsp:nvSpPr>
      <dsp:spPr>
        <a:xfrm>
          <a:off x="3291839" y="528"/>
          <a:ext cx="4937760" cy="2059467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74625" lvl="1" indent="-174625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Merupakan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etika</a:t>
          </a:r>
          <a:r>
            <a:rPr lang="en-US" sz="1400" kern="1200" dirty="0" smtClean="0"/>
            <a:t> yang </a:t>
          </a:r>
          <a:r>
            <a:rPr lang="en-US" sz="1400" kern="1200" dirty="0" err="1" smtClean="0"/>
            <a:t>berbicara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mengenai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fakta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yaitu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nilai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pola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prilaku</a:t>
          </a:r>
          <a:r>
            <a:rPr lang="en-US" sz="1400" kern="1200" dirty="0" smtClean="0"/>
            <a:t> yang </a:t>
          </a:r>
          <a:r>
            <a:rPr lang="en-US" sz="1400" kern="1200" dirty="0" err="1" smtClean="0"/>
            <a:t>membudaya</a:t>
          </a:r>
          <a:r>
            <a:rPr lang="en-US" sz="1400" kern="1200" dirty="0" smtClean="0"/>
            <a:t> di </a:t>
          </a:r>
          <a:r>
            <a:rPr lang="en-US" sz="1400" kern="1200" dirty="0" err="1" smtClean="0"/>
            <a:t>masyarakat</a:t>
          </a:r>
          <a:endParaRPr lang="en-US" sz="1400" kern="1200" dirty="0"/>
        </a:p>
        <a:p>
          <a:pPr marL="174625" lvl="1" indent="-174625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Berkaitan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dengan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membuat</a:t>
          </a:r>
          <a:r>
            <a:rPr lang="en-US" sz="1400" kern="1200" dirty="0" smtClean="0"/>
            <a:t>/ </a:t>
          </a:r>
          <a:r>
            <a:rPr lang="en-US" sz="1400" kern="1200" dirty="0" err="1" smtClean="0"/>
            <a:t>mengambil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keputusan</a:t>
          </a:r>
          <a:endParaRPr lang="en-US" sz="1400" kern="1200" dirty="0"/>
        </a:p>
      </dsp:txBody>
      <dsp:txXfrm>
        <a:off x="3291839" y="257961"/>
        <a:ext cx="4165460" cy="1544601"/>
      </dsp:txXfrm>
    </dsp:sp>
    <dsp:sp modelId="{3E495D30-B4BF-4D57-84C2-BD1FA5D58C62}">
      <dsp:nvSpPr>
        <dsp:cNvPr id="0" name=""/>
        <dsp:cNvSpPr/>
      </dsp:nvSpPr>
      <dsp:spPr>
        <a:xfrm>
          <a:off x="0" y="528"/>
          <a:ext cx="3291840" cy="205946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Etika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Deskriptif</a:t>
          </a:r>
          <a:r>
            <a:rPr lang="en-US" sz="3200" kern="1200" dirty="0" smtClean="0"/>
            <a:t> </a:t>
          </a:r>
          <a:endParaRPr lang="en-US" sz="3200" kern="1200" dirty="0"/>
        </a:p>
      </dsp:txBody>
      <dsp:txXfrm>
        <a:off x="100535" y="101063"/>
        <a:ext cx="3090770" cy="1858397"/>
      </dsp:txXfrm>
    </dsp:sp>
    <dsp:sp modelId="{E8F224F8-49D4-4559-A6A8-628F5A5AF14B}">
      <dsp:nvSpPr>
        <dsp:cNvPr id="0" name=""/>
        <dsp:cNvSpPr/>
      </dsp:nvSpPr>
      <dsp:spPr>
        <a:xfrm>
          <a:off x="3291839" y="2265942"/>
          <a:ext cx="4937760" cy="2059467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74625" lvl="1" indent="-174625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Merupakan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etika</a:t>
          </a:r>
          <a:r>
            <a:rPr lang="en-US" sz="1400" kern="1200" dirty="0" smtClean="0"/>
            <a:t> yang </a:t>
          </a:r>
          <a:r>
            <a:rPr lang="en-US" sz="1400" kern="1200" dirty="0" err="1" smtClean="0"/>
            <a:t>memberikan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penilaian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atau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himbauan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tentang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bagaimana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harus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bertindak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sesuai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dengan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norma</a:t>
          </a:r>
          <a:r>
            <a:rPr lang="en-US" sz="1400" kern="1200" dirty="0" smtClean="0"/>
            <a:t> yang </a:t>
          </a:r>
          <a:r>
            <a:rPr lang="en-US" sz="1400" kern="1200" dirty="0" err="1" smtClean="0"/>
            <a:t>berlaku</a:t>
          </a:r>
          <a:endParaRPr lang="en-US" sz="1400" kern="1200" dirty="0"/>
        </a:p>
        <a:p>
          <a:pPr marL="174625" lvl="1" indent="-174625" algn="l" defTabSz="6223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Berkaitan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dengan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tindakan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untuk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melakukan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atau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tidak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melakukan</a:t>
          </a:r>
          <a:endParaRPr lang="en-US" sz="1400" kern="1200" dirty="0"/>
        </a:p>
      </dsp:txBody>
      <dsp:txXfrm>
        <a:off x="3291839" y="2523375"/>
        <a:ext cx="4165460" cy="1544601"/>
      </dsp:txXfrm>
    </dsp:sp>
    <dsp:sp modelId="{DCC7D5DD-92F6-4FD2-885B-4A68A2395894}">
      <dsp:nvSpPr>
        <dsp:cNvPr id="0" name=""/>
        <dsp:cNvSpPr/>
      </dsp:nvSpPr>
      <dsp:spPr>
        <a:xfrm>
          <a:off x="0" y="2265942"/>
          <a:ext cx="3291840" cy="2059467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Etika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Normatif</a:t>
          </a:r>
          <a:endParaRPr lang="en-US" sz="3200" kern="1200" dirty="0"/>
        </a:p>
      </dsp:txBody>
      <dsp:txXfrm>
        <a:off x="100535" y="2366477"/>
        <a:ext cx="3090770" cy="18583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28/08/2018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28/08/2018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28/08/2018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28/08/2018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28/08/2018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28/08/2018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28/08/2018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28/08/2018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28/08/2018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28/08/2018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28/08/2018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28/08/2018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28/08/2018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560" y="1052736"/>
            <a:ext cx="8458200" cy="1470025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Etika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1</a:t>
            </a:r>
          </a:p>
          <a:p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 smtClean="0"/>
          </a:p>
          <a:p>
            <a:r>
              <a:rPr lang="en-US" dirty="0" err="1" smtClean="0"/>
              <a:t>Rabu</a:t>
            </a:r>
            <a:r>
              <a:rPr lang="en-US" dirty="0" smtClean="0"/>
              <a:t>, 29 </a:t>
            </a:r>
            <a:r>
              <a:rPr lang="en-US" dirty="0" err="1" smtClean="0"/>
              <a:t>Agustus</a:t>
            </a:r>
            <a:r>
              <a:rPr lang="en-US" dirty="0" smtClean="0"/>
              <a:t> 2018</a:t>
            </a:r>
          </a:p>
          <a:p>
            <a:endParaRPr lang="en-US" dirty="0"/>
          </a:p>
          <a:p>
            <a:r>
              <a:rPr lang="en-US" dirty="0" err="1" smtClean="0"/>
              <a:t>Safitri</a:t>
            </a:r>
            <a:r>
              <a:rPr lang="en-US" dirty="0" smtClean="0"/>
              <a:t> Jaya, </a:t>
            </a:r>
            <a:r>
              <a:rPr lang="en-US" dirty="0" err="1" smtClean="0"/>
              <a:t>S.Kom</a:t>
            </a:r>
            <a:r>
              <a:rPr lang="en-US" dirty="0" smtClean="0"/>
              <a:t>, M.T.I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498020"/>
              </p:ext>
            </p:extLst>
          </p:nvPr>
        </p:nvGraphicFramePr>
        <p:xfrm>
          <a:off x="-386208" y="1772816"/>
          <a:ext cx="9073008" cy="4843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6138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1356AF-939A-4045-8F33-8A238A405C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4FAF48-CE2B-4BD9-8086-A14DB93382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7179CB-5E6F-415D-BEFF-A55DD78896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F99454-9CDC-4235-A5A3-2475F8D67B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8BF80F-3416-48B6-9000-2AC35EF318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794815-ECDF-4D1A-B5A6-756AE37C65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3C007D-3620-4F96-BAB3-FD65306C46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EF5E86-3747-4939-B089-AC45F28B24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959490-F6C4-4D38-BADD-CC73152450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AFD383-A3B1-4318-A73A-CE4AD49AD5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2E966C-834F-4F7A-8DB2-E713367A43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E6ADF4-4089-4988-A858-AC0279D871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E19059-2043-49F4-BD73-8483C4A12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8294BA-B45A-40DC-84E2-74830F3C86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ED7278-7ABE-40CE-8FF7-2D6FB7D95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A31ACF-A1E4-4ED4-9521-047818113B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A2EF77-BCBC-4D5E-B19B-230CEBE6EC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8234F8-8974-4CBD-8BD1-F79BD6BEC2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EEAD02-D898-4C98-942C-A5C82576F8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FC1ADC-BBEE-46BA-B560-2082FEDE14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65D552-5900-473F-BBDF-45E38E9ADE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31E8F7-8E1A-4248-A7C0-0072278321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4A2CF6-E499-419F-81E5-573C3F4AA0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A4991C-50E1-40D4-B788-7B5559C57D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C34011-68B3-42B0-A077-BFC5228BCC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1B663F-CC43-4C17-B7CE-D3D1EB564E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3D8CE8-B778-44CB-9757-95F605D5ED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F47C76-07B3-43BB-9DAB-78F0B03650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C347A6-857A-4D31-9760-C2C15BB151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C9D602-D196-41AB-9EC9-DA1524AF89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C1969D-5EBA-4F64-8372-E0C30E2012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F69563-3B20-4ED8-81AF-606B676C91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424BC7-19FD-467D-B1AA-089EC3061A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45CD9B-6089-4140-883B-50D32265B5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CB69F2-437A-49D3-9CAA-280480E586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C3D8EB-0558-4798-9786-55E31CE94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7C961D-0680-438E-B89A-3330EB2B5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2FA9F9-27DD-45BF-B537-807422A0C3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221C36-4C87-43F4-AED1-C97E64A4AC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C71CE8-640C-46A2-B607-3DC21DEB62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F696A0-4A6F-4202-8B79-CDC848D8BA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7A16FA-C7D8-4E2A-BC3E-874833BC61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4A2D96-47EF-4F82-BD43-15BF753C81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D87C13-6FC5-4309-A491-993631B903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B05770-9C6B-4377-94B2-0F94E31CC9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08260A-6883-42C2-93E3-2D71072408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538EF1-5ABA-4D5B-874A-1C50929D00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997F3D-8916-4190-BEBA-F90A95AB3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6861243"/>
              </p:ext>
            </p:extLst>
          </p:nvPr>
        </p:nvGraphicFramePr>
        <p:xfrm>
          <a:off x="457200" y="1943100"/>
          <a:ext cx="8229600" cy="4325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682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495D30-B4BF-4D57-84C2-BD1FA5D58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907F39-1E59-4E20-A434-AF15BBFC08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C7D5DD-92F6-4FD2-885B-4A68A23958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F224F8-49D4-4559-A6A8-628F5A5AF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25112"/>
          </a:xfrm>
        </p:spPr>
        <p:txBody>
          <a:bodyPr>
            <a:noAutofit/>
          </a:bodyPr>
          <a:lstStyle/>
          <a:p>
            <a:pPr marL="109693" indent="0">
              <a:lnSpc>
                <a:spcPct val="120000"/>
              </a:lnSpc>
              <a:buNone/>
            </a:pPr>
            <a:r>
              <a:rPr lang="en-US" sz="1800" dirty="0" err="1" smtClean="0"/>
              <a:t>Syarat</a:t>
            </a:r>
            <a:r>
              <a:rPr lang="en-US" sz="1800" dirty="0" smtClean="0"/>
              <a:t> </a:t>
            </a:r>
            <a:r>
              <a:rPr lang="en-US" sz="1800" dirty="0" err="1" smtClean="0"/>
              <a:t>kehadiran</a:t>
            </a:r>
            <a:endParaRPr lang="en-US" sz="1800" dirty="0" smtClean="0"/>
          </a:p>
          <a:p>
            <a:pPr marL="916557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err="1" smtClean="0"/>
              <a:t>Maksimum</a:t>
            </a:r>
            <a:r>
              <a:rPr lang="en-US" sz="1600" dirty="0" smtClean="0"/>
              <a:t> </a:t>
            </a:r>
            <a:r>
              <a:rPr lang="en-US" sz="1600" dirty="0" err="1" smtClean="0"/>
              <a:t>keterlambatan</a:t>
            </a:r>
            <a:r>
              <a:rPr lang="en-US" sz="1600" dirty="0" smtClean="0"/>
              <a:t> 15 </a:t>
            </a:r>
            <a:r>
              <a:rPr lang="en-US" sz="1600" dirty="0" err="1" smtClean="0"/>
              <a:t>menit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jadwal</a:t>
            </a:r>
            <a:r>
              <a:rPr lang="en-US" sz="1600" dirty="0" smtClean="0"/>
              <a:t> </a:t>
            </a:r>
            <a:r>
              <a:rPr lang="en-US" sz="1600" dirty="0" err="1" smtClean="0"/>
              <a:t>kuliah</a:t>
            </a:r>
            <a:endParaRPr lang="en-US" sz="1600" dirty="0" smtClean="0"/>
          </a:p>
          <a:p>
            <a:pPr marL="916557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err="1" smtClean="0"/>
              <a:t>Ketidakhadiran</a:t>
            </a:r>
            <a:r>
              <a:rPr lang="en-US" sz="1600" dirty="0" smtClean="0"/>
              <a:t> </a:t>
            </a:r>
            <a:r>
              <a:rPr lang="en-US" sz="1600" dirty="0" err="1" smtClean="0"/>
              <a:t>tanpa</a:t>
            </a:r>
            <a:r>
              <a:rPr lang="en-US" sz="1600" dirty="0" smtClean="0"/>
              <a:t> </a:t>
            </a:r>
            <a:r>
              <a:rPr lang="en-US" sz="1600" dirty="0" err="1" smtClean="0"/>
              <a:t>keterangan</a:t>
            </a:r>
            <a:r>
              <a:rPr lang="en-US" sz="1600" dirty="0" smtClean="0"/>
              <a:t> / </a:t>
            </a:r>
            <a:r>
              <a:rPr lang="en-US" sz="1600" dirty="0" err="1" smtClean="0"/>
              <a:t>melalui</a:t>
            </a:r>
            <a:r>
              <a:rPr lang="en-US" sz="1600" dirty="0" smtClean="0"/>
              <a:t> </a:t>
            </a:r>
            <a:r>
              <a:rPr lang="en-US" sz="1600" dirty="0" err="1" smtClean="0"/>
              <a:t>wa</a:t>
            </a:r>
            <a:r>
              <a:rPr lang="en-US" sz="1600" dirty="0" smtClean="0"/>
              <a:t> </a:t>
            </a:r>
            <a:r>
              <a:rPr lang="en-US" sz="1600" dirty="0" err="1" smtClean="0"/>
              <a:t>dianggap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hadir</a:t>
            </a:r>
            <a:r>
              <a:rPr lang="en-US" sz="1600" dirty="0" smtClean="0"/>
              <a:t>, </a:t>
            </a:r>
            <a:r>
              <a:rPr lang="en-US" sz="1600" dirty="0" err="1" smtClean="0"/>
              <a:t>kecuali</a:t>
            </a:r>
            <a:r>
              <a:rPr lang="en-US" sz="1600" dirty="0" smtClean="0"/>
              <a:t> </a:t>
            </a:r>
            <a:r>
              <a:rPr lang="en-US" sz="1600" dirty="0" err="1" smtClean="0"/>
              <a:t>mendapat</a:t>
            </a:r>
            <a:r>
              <a:rPr lang="en-US" sz="1600" dirty="0" smtClean="0"/>
              <a:t> </a:t>
            </a:r>
            <a:r>
              <a:rPr lang="en-US" sz="1600" dirty="0" err="1" smtClean="0"/>
              <a:t>izin</a:t>
            </a:r>
            <a:r>
              <a:rPr lang="en-US" sz="1600" dirty="0" smtClean="0"/>
              <a:t> </a:t>
            </a:r>
            <a:r>
              <a:rPr lang="en-US" sz="1600" dirty="0" err="1" smtClean="0"/>
              <a:t>resmi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prodi</a:t>
            </a:r>
            <a:r>
              <a:rPr lang="en-US" sz="1600" dirty="0" smtClean="0"/>
              <a:t>/</a:t>
            </a:r>
            <a:r>
              <a:rPr lang="en-US" sz="1600" dirty="0" err="1" smtClean="0"/>
              <a:t>panitia</a:t>
            </a:r>
            <a:r>
              <a:rPr lang="en-US" sz="1600" dirty="0" smtClean="0"/>
              <a:t> </a:t>
            </a:r>
            <a:r>
              <a:rPr lang="en-US" sz="1600" dirty="0" err="1" smtClean="0"/>
              <a:t>penyelenggara</a:t>
            </a:r>
            <a:r>
              <a:rPr lang="en-US" sz="1600" dirty="0" smtClean="0"/>
              <a:t> </a:t>
            </a:r>
            <a:r>
              <a:rPr lang="en-US" sz="1600" dirty="0" err="1" smtClean="0"/>
              <a:t>kegiatan</a:t>
            </a:r>
            <a:r>
              <a:rPr lang="en-US" sz="1600" dirty="0" smtClean="0"/>
              <a:t>/</a:t>
            </a:r>
            <a:r>
              <a:rPr lang="en-US" sz="1600" dirty="0" err="1" smtClean="0"/>
              <a:t>rumah</a:t>
            </a:r>
            <a:r>
              <a:rPr lang="en-US" sz="1600" dirty="0" smtClean="0"/>
              <a:t> </a:t>
            </a:r>
            <a:r>
              <a:rPr lang="en-US" sz="1600" dirty="0" err="1" smtClean="0"/>
              <a:t>sakit</a:t>
            </a:r>
            <a:endParaRPr lang="en-US" sz="1600" dirty="0"/>
          </a:p>
          <a:p>
            <a:pPr marL="916557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smtClean="0"/>
              <a:t>Proses </a:t>
            </a:r>
            <a:r>
              <a:rPr lang="en-US" sz="1600" dirty="0" err="1" smtClean="0"/>
              <a:t>perizinan</a:t>
            </a:r>
            <a:r>
              <a:rPr lang="en-US" sz="1600" dirty="0" smtClean="0"/>
              <a:t> </a:t>
            </a:r>
            <a:r>
              <a:rPr lang="en-US" sz="1600" dirty="0" err="1" smtClean="0"/>
              <a:t>langsung</a:t>
            </a:r>
            <a:r>
              <a:rPr lang="en-US" sz="1600" dirty="0" smtClean="0"/>
              <a:t> </a:t>
            </a:r>
            <a:r>
              <a:rPr lang="en-US" sz="1600" dirty="0" err="1" smtClean="0"/>
              <a:t>dilaporkan</a:t>
            </a:r>
            <a:r>
              <a:rPr lang="en-US" sz="1600" dirty="0" smtClean="0"/>
              <a:t> </a:t>
            </a:r>
            <a:r>
              <a:rPr lang="en-US" sz="1600" dirty="0" err="1" smtClean="0"/>
              <a:t>ke</a:t>
            </a:r>
            <a:r>
              <a:rPr lang="en-US" sz="1600" dirty="0" smtClean="0"/>
              <a:t> unit Biro </a:t>
            </a:r>
            <a:r>
              <a:rPr lang="en-US" sz="1600" dirty="0" err="1" smtClean="0"/>
              <a:t>Pendidikan</a:t>
            </a:r>
            <a:r>
              <a:rPr lang="en-US" sz="1600" dirty="0" smtClean="0"/>
              <a:t> (BP)</a:t>
            </a:r>
          </a:p>
          <a:p>
            <a:pPr marL="402207" lvl="1" indent="0">
              <a:lnSpc>
                <a:spcPct val="120000"/>
              </a:lnSpc>
              <a:buNone/>
            </a:pPr>
            <a:endParaRPr lang="en-US" sz="1600" dirty="0" smtClean="0"/>
          </a:p>
          <a:p>
            <a:pPr marL="109693" indent="0">
              <a:lnSpc>
                <a:spcPct val="120000"/>
              </a:lnSpc>
              <a:buNone/>
            </a:pPr>
            <a:r>
              <a:rPr lang="en-US" sz="1800" dirty="0" err="1" smtClean="0"/>
              <a:t>Syarat</a:t>
            </a:r>
            <a:r>
              <a:rPr lang="en-US" sz="1800" dirty="0" smtClean="0"/>
              <a:t> </a:t>
            </a:r>
            <a:r>
              <a:rPr lang="en-US" sz="1800" dirty="0" err="1" smtClean="0"/>
              <a:t>nilai</a:t>
            </a:r>
            <a:endParaRPr lang="en-US" sz="1800" dirty="0" smtClean="0"/>
          </a:p>
          <a:p>
            <a:pPr marL="745107" lvl="1" indent="-342900">
              <a:lnSpc>
                <a:spcPct val="120000"/>
              </a:lnSpc>
              <a:buAutoNum type="arabicPeriod"/>
            </a:pPr>
            <a:r>
              <a:rPr lang="en-US" sz="1600" dirty="0" smtClean="0"/>
              <a:t>Total </a:t>
            </a:r>
            <a:r>
              <a:rPr lang="en-US" sz="1600" dirty="0" err="1" smtClean="0"/>
              <a:t>nilai</a:t>
            </a:r>
            <a:r>
              <a:rPr lang="en-US" sz="1600" dirty="0" smtClean="0"/>
              <a:t> </a:t>
            </a:r>
            <a:r>
              <a:rPr lang="en-US" sz="1600" dirty="0" err="1" smtClean="0"/>
              <a:t>keseluruhan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100%</a:t>
            </a:r>
          </a:p>
          <a:p>
            <a:pPr marL="745107" lvl="1" indent="-342900">
              <a:lnSpc>
                <a:spcPct val="120000"/>
              </a:lnSpc>
              <a:buAutoNum type="arabicPeriod"/>
            </a:pPr>
            <a:r>
              <a:rPr lang="en-US" sz="1600" dirty="0" err="1" smtClean="0"/>
              <a:t>Komponen</a:t>
            </a:r>
            <a:r>
              <a:rPr lang="en-US" sz="1600" dirty="0" smtClean="0"/>
              <a:t> </a:t>
            </a:r>
            <a:r>
              <a:rPr lang="en-US" sz="1600" dirty="0" err="1" smtClean="0"/>
              <a:t>penilaian</a:t>
            </a:r>
            <a:r>
              <a:rPr lang="en-US" sz="1600" dirty="0" smtClean="0"/>
              <a:t> : </a:t>
            </a:r>
            <a:r>
              <a:rPr lang="en-US" sz="1600" dirty="0" err="1" smtClean="0"/>
              <a:t>Tugas</a:t>
            </a:r>
            <a:r>
              <a:rPr lang="en-US" sz="1600" dirty="0" smtClean="0"/>
              <a:t> 30%, UTS 30% </a:t>
            </a:r>
            <a:r>
              <a:rPr lang="en-US" sz="1600" dirty="0" err="1" smtClean="0"/>
              <a:t>dan</a:t>
            </a:r>
            <a:r>
              <a:rPr lang="en-US" sz="1600" dirty="0" smtClean="0"/>
              <a:t> UAS 40%</a:t>
            </a:r>
          </a:p>
          <a:p>
            <a:pPr marL="402207" lvl="1" indent="0">
              <a:lnSpc>
                <a:spcPct val="120000"/>
              </a:lnSpc>
              <a:buNone/>
            </a:pPr>
            <a:endParaRPr lang="en-US" sz="1600" dirty="0" smtClean="0"/>
          </a:p>
          <a:p>
            <a:pPr marL="109693" indent="0">
              <a:lnSpc>
                <a:spcPct val="120000"/>
              </a:lnSpc>
              <a:buNone/>
            </a:pPr>
            <a:r>
              <a:rPr lang="en-US" sz="1800" dirty="0" err="1" smtClean="0"/>
              <a:t>Syarat</a:t>
            </a:r>
            <a:r>
              <a:rPr lang="en-US" sz="1800" dirty="0" smtClean="0"/>
              <a:t> </a:t>
            </a:r>
            <a:r>
              <a:rPr lang="en-US" sz="1800" dirty="0" err="1" smtClean="0"/>
              <a:t>kelulusan</a:t>
            </a:r>
            <a:endParaRPr lang="en-US" sz="1800" dirty="0" smtClean="0"/>
          </a:p>
          <a:p>
            <a:pPr marL="916557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err="1" smtClean="0"/>
              <a:t>Kehadiran</a:t>
            </a:r>
            <a:r>
              <a:rPr lang="en-US" sz="1600" dirty="0" smtClean="0"/>
              <a:t> minimal 75% </a:t>
            </a:r>
            <a:r>
              <a:rPr lang="en-US" sz="1600" dirty="0" err="1" smtClean="0"/>
              <a:t>atau</a:t>
            </a:r>
            <a:r>
              <a:rPr lang="en-US" sz="1600" dirty="0" smtClean="0"/>
              <a:t> 10 kali </a:t>
            </a:r>
            <a:r>
              <a:rPr lang="en-US" sz="1600" dirty="0" err="1" smtClean="0"/>
              <a:t>pertemuan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1 semester</a:t>
            </a:r>
          </a:p>
          <a:p>
            <a:pPr marL="916557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err="1" smtClean="0"/>
              <a:t>Mengerjakan</a:t>
            </a:r>
            <a:r>
              <a:rPr lang="en-US" sz="1600" dirty="0" smtClean="0"/>
              <a:t> </a:t>
            </a:r>
            <a:r>
              <a:rPr lang="en-US" sz="1600" dirty="0" err="1" smtClean="0"/>
              <a:t>tugas</a:t>
            </a:r>
            <a:r>
              <a:rPr lang="en-US" sz="1600" dirty="0" smtClean="0"/>
              <a:t> </a:t>
            </a:r>
            <a:r>
              <a:rPr lang="en-US" sz="1600" dirty="0" err="1" smtClean="0"/>
              <a:t>baik</a:t>
            </a:r>
            <a:r>
              <a:rPr lang="en-US" sz="1600" dirty="0" smtClean="0"/>
              <a:t> </a:t>
            </a:r>
            <a:r>
              <a:rPr lang="en-US" sz="1600" dirty="0" err="1" smtClean="0"/>
              <a:t>individu</a:t>
            </a:r>
            <a:r>
              <a:rPr lang="en-US" sz="1600" dirty="0" smtClean="0"/>
              <a:t> </a:t>
            </a:r>
            <a:r>
              <a:rPr lang="en-US" sz="1600" dirty="0" err="1" smtClean="0"/>
              <a:t>maupun</a:t>
            </a:r>
            <a:r>
              <a:rPr lang="en-US" sz="1600" dirty="0" smtClean="0"/>
              <a:t> </a:t>
            </a:r>
            <a:r>
              <a:rPr lang="en-US" sz="1600" dirty="0" err="1" smtClean="0"/>
              <a:t>kelompok</a:t>
            </a:r>
            <a:endParaRPr lang="en-US" sz="1600" dirty="0" smtClean="0"/>
          </a:p>
          <a:p>
            <a:pPr marL="916557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err="1" smtClean="0"/>
              <a:t>Mengikuti</a:t>
            </a:r>
            <a:r>
              <a:rPr lang="en-US" sz="1600" dirty="0" smtClean="0"/>
              <a:t> </a:t>
            </a:r>
            <a:r>
              <a:rPr lang="en-US" sz="1600" dirty="0" err="1" smtClean="0"/>
              <a:t>ujian</a:t>
            </a:r>
            <a:r>
              <a:rPr lang="en-US" sz="1600" dirty="0" smtClean="0"/>
              <a:t> </a:t>
            </a:r>
            <a:r>
              <a:rPr lang="en-US" sz="1600" dirty="0" err="1" smtClean="0"/>
              <a:t>baik</a:t>
            </a:r>
            <a:r>
              <a:rPr lang="en-US" sz="1600" dirty="0" smtClean="0"/>
              <a:t> UTS </a:t>
            </a:r>
            <a:r>
              <a:rPr lang="en-US" sz="1600" dirty="0" err="1" smtClean="0"/>
              <a:t>maupun</a:t>
            </a:r>
            <a:r>
              <a:rPr lang="en-US" sz="1600" dirty="0" smtClean="0"/>
              <a:t> UAS</a:t>
            </a:r>
          </a:p>
          <a:p>
            <a:pPr marL="916557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err="1" smtClean="0"/>
              <a:t>Nilai</a:t>
            </a:r>
            <a:r>
              <a:rPr lang="en-US" sz="1600" dirty="0" smtClean="0"/>
              <a:t> minimum </a:t>
            </a:r>
            <a:r>
              <a:rPr lang="en-US" sz="1600" dirty="0" err="1" smtClean="0"/>
              <a:t>kelulusan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C- / 50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5165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Rubrik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943100"/>
          <a:ext cx="8229600" cy="4079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Huruf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Angka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90 - 100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 – 89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 – 79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 – 74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 – 69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 – 64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 – 59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 – 54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40 – 49</a:t>
                      </a:r>
                      <a:endParaRPr lang="en-US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0 - 39</a:t>
                      </a:r>
                      <a:endParaRPr lang="en-US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20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Pembahasan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1 semester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Profesi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profesionalisme</a:t>
            </a:r>
            <a:endParaRPr lang="en-US" sz="20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Organisasi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Kode</a:t>
            </a:r>
            <a:r>
              <a:rPr lang="en-US" sz="2000" dirty="0" smtClean="0"/>
              <a:t> </a:t>
            </a:r>
            <a:r>
              <a:rPr lang="en-US" sz="2000" dirty="0" err="1" smtClean="0"/>
              <a:t>Etik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</a:t>
            </a:r>
            <a:endParaRPr lang="en-US" sz="20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smtClean="0"/>
              <a:t>Modus-modus </a:t>
            </a:r>
            <a:r>
              <a:rPr lang="en-US" sz="2000" dirty="0" err="1" smtClean="0"/>
              <a:t>Kejahatan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Teknologi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endParaRPr lang="en-US" sz="20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Standar</a:t>
            </a:r>
            <a:r>
              <a:rPr lang="en-US" sz="2000" dirty="0" smtClean="0"/>
              <a:t> </a:t>
            </a:r>
            <a:r>
              <a:rPr lang="en-US" sz="2000" dirty="0" err="1"/>
              <a:t>M</a:t>
            </a:r>
            <a:r>
              <a:rPr lang="en-US" sz="2000" dirty="0" err="1" smtClean="0"/>
              <a:t>anajemen</a:t>
            </a:r>
            <a:endParaRPr lang="en-US" sz="20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Peraturan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regulasi</a:t>
            </a:r>
            <a:endParaRPr lang="en-US" sz="20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smtClean="0"/>
              <a:t>IT </a:t>
            </a:r>
            <a:r>
              <a:rPr lang="en-US" sz="2000" dirty="0" err="1" smtClean="0"/>
              <a:t>Forensik</a:t>
            </a:r>
            <a:r>
              <a:rPr lang="en-US" sz="2000" dirty="0" smtClean="0"/>
              <a:t> / IT Audit</a:t>
            </a:r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Aspek</a:t>
            </a:r>
            <a:r>
              <a:rPr lang="en-US" sz="2000" dirty="0" smtClean="0"/>
              <a:t> </a:t>
            </a:r>
            <a:r>
              <a:rPr lang="en-US" sz="2000" dirty="0" err="1"/>
              <a:t>B</a:t>
            </a:r>
            <a:r>
              <a:rPr lang="en-US" sz="2000" dirty="0" err="1" smtClean="0"/>
              <a:t>isnis</a:t>
            </a:r>
            <a:r>
              <a:rPr lang="en-US" sz="2000" dirty="0" smtClean="0"/>
              <a:t> di </a:t>
            </a:r>
            <a:r>
              <a:rPr lang="en-US" sz="2000" dirty="0" err="1" smtClean="0"/>
              <a:t>bidang</a:t>
            </a:r>
            <a:r>
              <a:rPr lang="en-US" sz="2000" dirty="0" smtClean="0"/>
              <a:t> </a:t>
            </a:r>
            <a:r>
              <a:rPr lang="en-US" sz="2000" dirty="0" err="1" smtClean="0"/>
              <a:t>Teknologi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endParaRPr lang="en-US" sz="20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smtClean="0"/>
              <a:t>Model </a:t>
            </a:r>
            <a:r>
              <a:rPr lang="en-US" sz="2000" dirty="0" err="1"/>
              <a:t>P</a:t>
            </a:r>
            <a:r>
              <a:rPr lang="en-US" sz="2000" dirty="0" err="1" smtClean="0"/>
              <a:t>engembangan</a:t>
            </a:r>
            <a:r>
              <a:rPr lang="en-US" sz="2000" dirty="0" smtClean="0"/>
              <a:t> </a:t>
            </a:r>
            <a:r>
              <a:rPr lang="en-US" sz="2000" dirty="0" err="1"/>
              <a:t>S</a:t>
            </a:r>
            <a:r>
              <a:rPr lang="en-US" sz="2000" dirty="0" err="1" smtClean="0"/>
              <a:t>tandar</a:t>
            </a:r>
            <a:r>
              <a:rPr lang="en-US" sz="2000" dirty="0" smtClean="0"/>
              <a:t> </a:t>
            </a:r>
            <a:r>
              <a:rPr lang="en-US" sz="2000" dirty="0" err="1"/>
              <a:t>P</a:t>
            </a:r>
            <a:r>
              <a:rPr lang="en-US" sz="2000" dirty="0" err="1" smtClean="0"/>
              <a:t>rofesi</a:t>
            </a:r>
            <a:endParaRPr lang="en-US" sz="20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Sertifikasi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</a:t>
            </a:r>
            <a:r>
              <a:rPr lang="en-US" sz="2000" dirty="0" smtClean="0"/>
              <a:t> / </a:t>
            </a:r>
            <a:r>
              <a:rPr lang="en-US" sz="2000" dirty="0" err="1" smtClean="0"/>
              <a:t>Keahlian</a:t>
            </a:r>
            <a:r>
              <a:rPr lang="en-US" sz="2000" dirty="0" smtClean="0"/>
              <a:t> di </a:t>
            </a:r>
            <a:r>
              <a:rPr lang="en-US" sz="2000" dirty="0" err="1" smtClean="0"/>
              <a:t>Bidang</a:t>
            </a:r>
            <a:r>
              <a:rPr lang="en-US" sz="2000" dirty="0" smtClean="0"/>
              <a:t> IT</a:t>
            </a:r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Praktek-praktek</a:t>
            </a:r>
            <a:r>
              <a:rPr lang="en-US" sz="2000" dirty="0" smtClean="0"/>
              <a:t> </a:t>
            </a:r>
            <a:r>
              <a:rPr lang="en-US" sz="2000" dirty="0" err="1" smtClean="0"/>
              <a:t>Kode</a:t>
            </a:r>
            <a:r>
              <a:rPr lang="en-US" sz="2000" dirty="0" smtClean="0"/>
              <a:t> </a:t>
            </a:r>
            <a:r>
              <a:rPr lang="en-US" sz="2000" dirty="0" err="1" smtClean="0"/>
              <a:t>Etik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Penggunaan</a:t>
            </a:r>
            <a:r>
              <a:rPr lang="en-US" sz="2000" dirty="0" smtClean="0"/>
              <a:t> </a:t>
            </a:r>
            <a:r>
              <a:rPr lang="en-US" sz="2000" dirty="0" err="1" smtClean="0"/>
              <a:t>Teknologi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445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,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Profesionalisme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0992232"/>
              </p:ext>
            </p:extLst>
          </p:nvPr>
        </p:nvGraphicFramePr>
        <p:xfrm>
          <a:off x="457200" y="1943100"/>
          <a:ext cx="8229600" cy="4325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60232" y="2348880"/>
            <a:ext cx="2160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Berasal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Bahasa </a:t>
            </a:r>
            <a:r>
              <a:rPr lang="en-US" sz="1600" dirty="0" err="1" smtClean="0"/>
              <a:t>Yunani</a:t>
            </a:r>
            <a:r>
              <a:rPr lang="en-US" sz="1600" dirty="0" smtClean="0"/>
              <a:t> “Ethos” yang </a:t>
            </a:r>
            <a:r>
              <a:rPr lang="en-US" sz="1600" dirty="0" err="1" smtClean="0"/>
              <a:t>berarti</a:t>
            </a:r>
            <a:r>
              <a:rPr lang="en-US" sz="1600" dirty="0" smtClean="0"/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watak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kesusilaan</a:t>
            </a:r>
            <a:r>
              <a:rPr lang="en-US" sz="1600" b="1" dirty="0" smtClean="0">
                <a:solidFill>
                  <a:srgbClr val="0070C0"/>
                </a:solidFill>
              </a:rPr>
              <a:t>, </a:t>
            </a:r>
            <a:r>
              <a:rPr lang="en-US" sz="1600" b="1" dirty="0" err="1" smtClean="0">
                <a:solidFill>
                  <a:srgbClr val="0070C0"/>
                </a:solidFill>
              </a:rPr>
              <a:t>karakter</a:t>
            </a:r>
            <a:r>
              <a:rPr lang="en-US" sz="1600" b="1" dirty="0" smtClean="0">
                <a:solidFill>
                  <a:srgbClr val="0070C0"/>
                </a:solidFill>
              </a:rPr>
              <a:t>, </a:t>
            </a:r>
            <a:r>
              <a:rPr lang="en-US" sz="1600" b="1" dirty="0" err="1" smtClean="0">
                <a:solidFill>
                  <a:srgbClr val="0070C0"/>
                </a:solidFill>
              </a:rPr>
              <a:t>atau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adat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kebiasaan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8104" y="5517232"/>
            <a:ext cx="2808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M</a:t>
            </a:r>
            <a:r>
              <a:rPr lang="en-US" sz="1600" dirty="0" err="1" smtClean="0"/>
              <a:t>erupakan</a:t>
            </a:r>
            <a:r>
              <a:rPr lang="en-US" sz="1600" dirty="0" smtClean="0"/>
              <a:t> </a:t>
            </a:r>
            <a:r>
              <a:rPr lang="en-US" sz="1600" dirty="0" err="1"/>
              <a:t>suatu</a:t>
            </a:r>
            <a:r>
              <a:rPr lang="en-US" sz="1600" dirty="0"/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jabatan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atau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pekerjaan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FF0000"/>
                </a:solidFill>
              </a:rPr>
              <a:t>yang </a:t>
            </a:r>
            <a:r>
              <a:rPr lang="en-US" sz="1600" dirty="0" err="1">
                <a:solidFill>
                  <a:srgbClr val="FF0000"/>
                </a:solidFill>
              </a:rPr>
              <a:t>menuntut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keahlian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atau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keterampilan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dari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pelakunya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967" y="2488881"/>
            <a:ext cx="21705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“</a:t>
            </a:r>
            <a:r>
              <a:rPr lang="en-US" sz="1600" dirty="0" err="1"/>
              <a:t>Profesionalisme</a:t>
            </a:r>
            <a:r>
              <a:rPr lang="en-US" sz="1600" dirty="0"/>
              <a:t>”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sebutan</a:t>
            </a:r>
            <a:r>
              <a:rPr lang="en-US" sz="1600" dirty="0"/>
              <a:t> yang </a:t>
            </a:r>
            <a:r>
              <a:rPr lang="en-US" sz="1600" dirty="0" err="1"/>
              <a:t>mengacu</a:t>
            </a:r>
            <a:r>
              <a:rPr lang="en-US" sz="1600" dirty="0"/>
              <a:t> </a:t>
            </a:r>
            <a:r>
              <a:rPr lang="en-US" sz="1600" dirty="0" err="1"/>
              <a:t>kepada</a:t>
            </a:r>
            <a:r>
              <a:rPr lang="en-US" sz="1600" dirty="0"/>
              <a:t> </a:t>
            </a:r>
            <a:r>
              <a:rPr lang="en-US" sz="1600" dirty="0" err="1"/>
              <a:t>sikap</a:t>
            </a:r>
            <a:r>
              <a:rPr lang="en-US" sz="1600" dirty="0"/>
              <a:t> mental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bentuk</a:t>
            </a:r>
            <a:r>
              <a:rPr lang="en-US" sz="1600" dirty="0"/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komitmen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para </a:t>
            </a:r>
            <a:r>
              <a:rPr lang="en-US" sz="1600" dirty="0" err="1"/>
              <a:t>anggota</a:t>
            </a:r>
            <a:r>
              <a:rPr lang="en-US" sz="1600" dirty="0"/>
              <a:t> </a:t>
            </a:r>
            <a:r>
              <a:rPr lang="en-US" sz="1600" dirty="0" err="1"/>
              <a:t>suatu</a:t>
            </a:r>
            <a:r>
              <a:rPr lang="en-US" sz="1600" dirty="0"/>
              <a:t> </a:t>
            </a:r>
            <a:r>
              <a:rPr lang="en-US" sz="1600" dirty="0" err="1"/>
              <a:t>profesi</a:t>
            </a:r>
            <a:r>
              <a:rPr lang="en-US" sz="1600" dirty="0"/>
              <a:t> </a:t>
            </a:r>
            <a:r>
              <a:rPr lang="en-US" sz="1600" b="1" dirty="0" err="1">
                <a:solidFill>
                  <a:srgbClr val="00B050"/>
                </a:solidFill>
              </a:rPr>
              <a:t>untuk</a:t>
            </a:r>
            <a:r>
              <a:rPr lang="en-US" sz="1600" dirty="0"/>
              <a:t> </a:t>
            </a:r>
            <a:r>
              <a:rPr lang="en-US" sz="1600" dirty="0" err="1"/>
              <a:t>senantiasa</a:t>
            </a:r>
            <a:r>
              <a:rPr lang="en-US" sz="1600" dirty="0"/>
              <a:t> </a:t>
            </a:r>
            <a:r>
              <a:rPr lang="en-US" sz="1600" b="1" dirty="0" err="1">
                <a:solidFill>
                  <a:srgbClr val="00B050"/>
                </a:solidFill>
              </a:rPr>
              <a:t>mewujudkan</a:t>
            </a:r>
            <a:r>
              <a:rPr lang="en-US" sz="1600" b="1" dirty="0">
                <a:solidFill>
                  <a:srgbClr val="00B050"/>
                </a:solidFill>
              </a:rPr>
              <a:t> </a:t>
            </a:r>
            <a:r>
              <a:rPr lang="en-US" sz="1600" b="1" dirty="0" err="1">
                <a:solidFill>
                  <a:srgbClr val="00B050"/>
                </a:solidFill>
              </a:rPr>
              <a:t>dan</a:t>
            </a:r>
            <a:r>
              <a:rPr lang="en-US" sz="1600" b="1" dirty="0">
                <a:solidFill>
                  <a:srgbClr val="00B050"/>
                </a:solidFill>
              </a:rPr>
              <a:t> </a:t>
            </a:r>
            <a:r>
              <a:rPr lang="en-US" sz="1600" b="1" dirty="0" err="1">
                <a:solidFill>
                  <a:srgbClr val="00B050"/>
                </a:solidFill>
              </a:rPr>
              <a:t>meningkatkan</a:t>
            </a:r>
            <a:r>
              <a:rPr lang="en-US" sz="1600" b="1" dirty="0">
                <a:solidFill>
                  <a:srgbClr val="00B050"/>
                </a:solidFill>
              </a:rPr>
              <a:t> </a:t>
            </a:r>
            <a:r>
              <a:rPr lang="en-US" sz="1600" b="1" dirty="0" err="1">
                <a:solidFill>
                  <a:srgbClr val="00B050"/>
                </a:solidFill>
              </a:rPr>
              <a:t>kualitas</a:t>
            </a:r>
            <a:r>
              <a:rPr lang="en-US" sz="1600" b="1" dirty="0">
                <a:solidFill>
                  <a:srgbClr val="00B050"/>
                </a:solidFill>
              </a:rPr>
              <a:t> </a:t>
            </a:r>
            <a:r>
              <a:rPr lang="en-US" sz="1600" b="1" dirty="0" err="1">
                <a:solidFill>
                  <a:srgbClr val="00B050"/>
                </a:solidFill>
              </a:rPr>
              <a:t>profesi</a:t>
            </a:r>
            <a:r>
              <a:rPr lang="en-US" sz="1600" dirty="0" err="1"/>
              <a:t>onalnya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6541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693" indent="0">
              <a:buNone/>
            </a:pPr>
            <a:r>
              <a:rPr lang="en-US" sz="2400" dirty="0" err="1"/>
              <a:t>Etika</a:t>
            </a:r>
            <a:r>
              <a:rPr lang="en-US" sz="2400" dirty="0"/>
              <a:t> </a:t>
            </a:r>
            <a:r>
              <a:rPr lang="en-US" sz="2400" dirty="0" err="1"/>
              <a:t>Profesi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sikap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hidup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keadilan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rgbClr val="00B0F0"/>
                </a:solidFill>
              </a:rPr>
              <a:t>pelayanan</a:t>
            </a:r>
            <a:r>
              <a:rPr lang="en-US" sz="2400" b="1" dirty="0">
                <a:solidFill>
                  <a:srgbClr val="00B0F0"/>
                </a:solidFill>
              </a:rPr>
              <a:t> professional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penuh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ketertiban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dan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rgbClr val="00B050"/>
                </a:solidFill>
              </a:rPr>
              <a:t>keahlian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rangka</a:t>
            </a:r>
            <a:r>
              <a:rPr lang="en-US" sz="2400" dirty="0"/>
              <a:t> </a:t>
            </a:r>
            <a:r>
              <a:rPr lang="en-US" sz="2400" dirty="0" err="1"/>
              <a:t>melaksanakan</a:t>
            </a:r>
            <a:r>
              <a:rPr lang="en-US" sz="2400" dirty="0"/>
              <a:t> </a:t>
            </a:r>
            <a:r>
              <a:rPr lang="en-US" sz="2400" dirty="0" err="1"/>
              <a:t>tugas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kewajiban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endParaRPr lang="en-US" sz="2400" dirty="0"/>
          </a:p>
        </p:txBody>
      </p:sp>
      <p:pic>
        <p:nvPicPr>
          <p:cNvPr id="1026" name="Picture 2" descr="Image result for etika profe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49" y="4005064"/>
            <a:ext cx="2954707" cy="195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54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Hal-</a:t>
            </a:r>
            <a:r>
              <a:rPr lang="en-US" sz="3200" dirty="0" err="1" smtClean="0"/>
              <a:t>hal</a:t>
            </a:r>
            <a:r>
              <a:rPr lang="en-US" sz="3200" dirty="0" smtClean="0"/>
              <a:t> yang </a:t>
            </a:r>
            <a:r>
              <a:rPr lang="en-US" sz="3200" dirty="0" err="1" smtClean="0"/>
              <a:t>perlu</a:t>
            </a:r>
            <a:r>
              <a:rPr lang="en-US" sz="3200" dirty="0" smtClean="0"/>
              <a:t> </a:t>
            </a:r>
            <a:r>
              <a:rPr lang="en-US" sz="3200" dirty="0" err="1" smtClean="0"/>
              <a:t>diperhatikan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berpikir</a:t>
            </a:r>
            <a:r>
              <a:rPr lang="en-US" sz="3200" dirty="0" smtClean="0"/>
              <a:t> </a:t>
            </a:r>
            <a:r>
              <a:rPr lang="en-US" sz="3200" dirty="0" err="1" smtClean="0"/>
              <a:t>etis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8632670"/>
              </p:ext>
            </p:extLst>
          </p:nvPr>
        </p:nvGraphicFramePr>
        <p:xfrm>
          <a:off x="457200" y="1943100"/>
          <a:ext cx="8229600" cy="4325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75040" y="2204864"/>
            <a:ext cx="24837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FF0000"/>
                </a:solidFill>
              </a:rPr>
              <a:t>Aturan</a:t>
            </a:r>
            <a:r>
              <a:rPr lang="en-US" sz="1600" dirty="0"/>
              <a:t>/</a:t>
            </a:r>
            <a:r>
              <a:rPr lang="en-US" sz="1600" dirty="0" smtClean="0"/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pedoman</a:t>
            </a:r>
            <a:r>
              <a:rPr lang="en-US" sz="1600" dirty="0" smtClean="0"/>
              <a:t>/ </a:t>
            </a:r>
            <a:r>
              <a:rPr lang="en-US" sz="1600" b="1" dirty="0" err="1" smtClean="0">
                <a:solidFill>
                  <a:srgbClr val="00B050"/>
                </a:solidFill>
              </a:rPr>
              <a:t>acuan</a:t>
            </a:r>
            <a:r>
              <a:rPr lang="en-US" sz="1600" dirty="0" smtClean="0"/>
              <a:t> </a:t>
            </a:r>
            <a:r>
              <a:rPr lang="en-US" sz="1600" dirty="0" err="1" smtClean="0"/>
              <a:t>bagi</a:t>
            </a:r>
            <a:r>
              <a:rPr lang="en-US" sz="1600" dirty="0" smtClean="0"/>
              <a:t> </a:t>
            </a:r>
            <a:r>
              <a:rPr lang="en-US" sz="1600" dirty="0" err="1" smtClean="0"/>
              <a:t>masyarakat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bersikap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berprilaku</a:t>
            </a:r>
            <a:r>
              <a:rPr lang="en-US" sz="1600" dirty="0" smtClean="0"/>
              <a:t> </a:t>
            </a:r>
            <a:r>
              <a:rPr lang="en-US" sz="1600" b="1" dirty="0" err="1" smtClean="0">
                <a:solidFill>
                  <a:srgbClr val="FFC000"/>
                </a:solidFill>
              </a:rPr>
              <a:t>sesuai</a:t>
            </a:r>
            <a:r>
              <a:rPr lang="en-US" sz="1600" b="1" dirty="0" smtClean="0">
                <a:solidFill>
                  <a:srgbClr val="FFC000"/>
                </a:solidFill>
              </a:rPr>
              <a:t> </a:t>
            </a:r>
            <a:r>
              <a:rPr lang="en-US" sz="1600" b="1" dirty="0" err="1" smtClean="0">
                <a:solidFill>
                  <a:srgbClr val="FFC000"/>
                </a:solidFill>
              </a:rPr>
              <a:t>dengan</a:t>
            </a:r>
            <a:r>
              <a:rPr lang="en-US" sz="1600" b="1" dirty="0" smtClean="0">
                <a:solidFill>
                  <a:srgbClr val="FFC000"/>
                </a:solidFill>
              </a:rPr>
              <a:t> </a:t>
            </a:r>
            <a:r>
              <a:rPr lang="en-US" sz="1600" b="1" dirty="0" err="1" smtClean="0">
                <a:solidFill>
                  <a:srgbClr val="FFC000"/>
                </a:solidFill>
              </a:rPr>
              <a:t>aturan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sudah</a:t>
            </a:r>
            <a:r>
              <a:rPr lang="en-US" sz="1600" dirty="0" smtClean="0"/>
              <a:t> </a:t>
            </a:r>
            <a:r>
              <a:rPr lang="en-US" sz="1600" dirty="0" err="1" smtClean="0"/>
              <a:t>disepakati</a:t>
            </a:r>
            <a:r>
              <a:rPr lang="en-US" sz="1600" dirty="0" smtClean="0"/>
              <a:t> </a:t>
            </a:r>
            <a:r>
              <a:rPr lang="en-US" sz="1600" dirty="0" err="1" smtClean="0"/>
              <a:t>bersama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2213956"/>
            <a:ext cx="2483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FF0000"/>
                </a:solidFill>
              </a:rPr>
              <a:t>Pertimbangan</a:t>
            </a:r>
            <a:r>
              <a:rPr lang="en-US" sz="1600" b="1" dirty="0" smtClean="0">
                <a:solidFill>
                  <a:srgbClr val="FF0000"/>
                </a:solidFill>
              </a:rPr>
              <a:t> / </a:t>
            </a:r>
            <a:r>
              <a:rPr lang="en-US" sz="1600" b="1" dirty="0" err="1" smtClean="0">
                <a:solidFill>
                  <a:srgbClr val="0070C0"/>
                </a:solidFill>
              </a:rPr>
              <a:t>hasil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akhir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/>
              <a:t>terhadap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</a:rPr>
              <a:t>ide-ide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/>
              <a:t>seorang</a:t>
            </a:r>
            <a:r>
              <a:rPr lang="en-US" sz="1600" dirty="0" smtClean="0"/>
              <a:t> </a:t>
            </a:r>
            <a:r>
              <a:rPr lang="en-US" sz="1600" dirty="0" err="1" smtClean="0"/>
              <a:t>individu</a:t>
            </a:r>
            <a:r>
              <a:rPr lang="en-US" sz="1600" dirty="0" smtClean="0"/>
              <a:t> </a:t>
            </a:r>
            <a:r>
              <a:rPr lang="en-US" sz="1600" dirty="0" err="1" smtClean="0"/>
              <a:t>mengenai</a:t>
            </a:r>
            <a:r>
              <a:rPr lang="en-US" sz="1600" dirty="0" smtClean="0"/>
              <a:t> </a:t>
            </a:r>
            <a:r>
              <a:rPr lang="en-US" sz="1600" b="1" dirty="0" err="1" smtClean="0">
                <a:solidFill>
                  <a:schemeClr val="bg2">
                    <a:lumMod val="50000"/>
                  </a:schemeClr>
                </a:solidFill>
              </a:rPr>
              <a:t>hal-hal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/>
              <a:t>yang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benar</a:t>
            </a:r>
            <a:r>
              <a:rPr lang="en-US" sz="1600" b="1" dirty="0" smtClean="0">
                <a:solidFill>
                  <a:srgbClr val="FF0000"/>
                </a:solidFill>
              </a:rPr>
              <a:t>, </a:t>
            </a:r>
            <a:r>
              <a:rPr lang="en-US" sz="1600" b="1" dirty="0" err="1" smtClean="0">
                <a:solidFill>
                  <a:srgbClr val="00B0F0"/>
                </a:solidFill>
              </a:rPr>
              <a:t>baik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/>
              <a:t>atau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C000"/>
                </a:solidFill>
              </a:rPr>
              <a:t>diinginkan</a:t>
            </a:r>
            <a:endParaRPr lang="en-US" sz="1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44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92696"/>
            <a:ext cx="5760640" cy="27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4776419"/>
              </p:ext>
            </p:extLst>
          </p:nvPr>
        </p:nvGraphicFramePr>
        <p:xfrm>
          <a:off x="827584" y="2924944"/>
          <a:ext cx="7571184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2937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D5F7A89-50DF-4030-93B1-7AF0C019DD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CD5F7A89-50DF-4030-93B1-7AF0C019DD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AC34A7F-0812-4E81-8C02-A67C337104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graphicEl>
                                              <a:dgm id="{2AC34A7F-0812-4E81-8C02-A67C337104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6FDB3C1-E957-4AAC-ACE4-0CFB8DEC6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graphicEl>
                                              <a:dgm id="{26FDB3C1-E957-4AAC-ACE4-0CFB8DEC60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3D7B48-ED1B-4B2C-91D6-55DD66497F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dgm id="{4C3D7B48-ED1B-4B2C-91D6-55DD66497F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7BAC3F6-0D9F-43C0-8FB8-1129414D20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37BAC3F6-0D9F-43C0-8FB8-1129414D20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334E21-35A8-4AED-981D-C7D62C7BD1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graphicEl>
                                              <a:dgm id="{FF334E21-35A8-4AED-981D-C7D62C7BD1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4A17FF-0534-4E16-8E20-BC101D59B7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graphicEl>
                                              <a:dgm id="{594A17FF-0534-4E16-8E20-BC101D59B7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D936C0-75FD-444F-8ECE-B6CBDD198E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graphicEl>
                                              <a:dgm id="{40D936C0-75FD-444F-8ECE-B6CBDD198E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C883405-22F6-4D08-B541-DD85FBE97B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dgm id="{9C883405-22F6-4D08-B541-DD85FBE97B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9B0846-840F-4C96-8079-7EA9345E3F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graphicEl>
                                              <a:dgm id="{489B0846-840F-4C96-8079-7EA9345E3F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E39925E-CCC5-44DD-842A-E9586F5B5F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graphicEl>
                                              <a:dgm id="{8E39925E-CCC5-44DD-842A-E9586F5B5F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44F060-0B2B-4EAE-8D7E-685318788E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graphicEl>
                                              <a:dgm id="{A344F060-0B2B-4EAE-8D7E-685318788E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67A0B1D-255E-4EB3-BDAD-E93F37BFD3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graphicEl>
                                              <a:dgm id="{967A0B1D-255E-4EB3-BDAD-E93F37BFD3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D7B7671-2DF6-40DB-B6A6-78FA52DA46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graphicEl>
                                              <a:dgm id="{DD7B7671-2DF6-40DB-B6A6-78FA52DA46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C462207-89C8-4BA8-8744-CC36C7C549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>
                                            <p:graphicEl>
                                              <a:dgm id="{1C462207-89C8-4BA8-8744-CC36C7C549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92A847A-C02F-4AE5-9D5D-17A2E34B8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>
                                            <p:graphicEl>
                                              <a:dgm id="{192A847A-C02F-4AE5-9D5D-17A2E34B82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B00A22-C7ED-4D3F-A7F2-D9F849D1C9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>
                                            <p:graphicEl>
                                              <a:dgm id="{15B00A22-C7ED-4D3F-A7F2-D9F849D1C9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FAFFDD-41B4-4379-BECC-0E66BAA5F6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graphicEl>
                                              <a:dgm id="{51FAFFDD-41B4-4379-BECC-0E66BAA5F6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72F4C74-3A21-47CD-94F4-962E8B14A0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">
                                            <p:graphicEl>
                                              <a:dgm id="{E72F4C74-3A21-47CD-94F4-962E8B14A0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1FAE221-1636-4B76-8A94-6EA3230553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">
                                            <p:graphicEl>
                                              <a:dgm id="{E1FAE221-1636-4B76-8A94-6EA3230553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8FEA4E-17E5-4527-9417-C135CD7E7E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">
                                            <p:graphicEl>
                                              <a:dgm id="{3E8FEA4E-17E5-4527-9417-C135CD7E7E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8754CF-97B4-487C-8AE5-A182F2CE60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">
                                            <p:graphicEl>
                                              <a:dgm id="{418754CF-97B4-487C-8AE5-A182F2CE60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5CCA41B-2F00-47C2-B54B-6E224E9954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">
                                            <p:graphicEl>
                                              <a:dgm id="{95CCA41B-2F00-47C2-B54B-6E224E9954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FED63D7-DA33-4D06-9EDD-B2CA5B692D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">
                                            <p:graphicEl>
                                              <a:dgm id="{4FED63D7-DA33-4D06-9EDD-B2CA5B692D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133EE3-79A2-4B6C-AE5B-AFF8BAAD8B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">
                                            <p:graphicEl>
                                              <a:dgm id="{43133EE3-79A2-4B6C-AE5B-AFF8BAAD8B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00A1FBA-8B55-4E8F-B5FB-01A722E01A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">
                                            <p:graphicEl>
                                              <a:dgm id="{100A1FBA-8B55-4E8F-B5FB-01A722E01A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Kegunaan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505712"/>
              </p:ext>
            </p:extLst>
          </p:nvPr>
        </p:nvGraphicFramePr>
        <p:xfrm>
          <a:off x="457200" y="1943136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7606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E38F8FB-703E-4873-B920-095935A19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AA8AD2A-3D9C-4DF0-B8B5-1FF5147DDC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6FD7DE2-83C3-4D4B-8A0B-924C61E311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8DFB203-1A24-4762-8997-03AB12BD93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8098</TotalTime>
  <Words>580</Words>
  <Application>Microsoft Office PowerPoint</Application>
  <PresentationFormat>On-screen Show (4:3)</PresentationFormat>
  <Paragraphs>100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Agency FB</vt:lpstr>
      <vt:lpstr>Calibri</vt:lpstr>
      <vt:lpstr>Georgia</vt:lpstr>
      <vt:lpstr>Trebuchet MS</vt:lpstr>
      <vt:lpstr>Wingdings 2</vt:lpstr>
      <vt:lpstr>Urban</vt:lpstr>
      <vt:lpstr>Etika Profesi</vt:lpstr>
      <vt:lpstr>Aturan perkuliahan</vt:lpstr>
      <vt:lpstr>Rubrik nilai</vt:lpstr>
      <vt:lpstr>Pembahasan dalam 1 semester</vt:lpstr>
      <vt:lpstr>Etika, Profesi dan Profesionalisme</vt:lpstr>
      <vt:lpstr>Etika Profesi</vt:lpstr>
      <vt:lpstr>Hal-hal yang perlu diperhatikan dalam berpikir etis</vt:lpstr>
      <vt:lpstr>PowerPoint Presentation</vt:lpstr>
      <vt:lpstr>Kegunaan Etika</vt:lpstr>
      <vt:lpstr>Prinsip etika </vt:lpstr>
      <vt:lpstr>2 macam etika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HP</cp:lastModifiedBy>
  <cp:revision>579</cp:revision>
  <dcterms:created xsi:type="dcterms:W3CDTF">2011-09-16T02:11:44Z</dcterms:created>
  <dcterms:modified xsi:type="dcterms:W3CDTF">2018-08-28T10:06:22Z</dcterms:modified>
</cp:coreProperties>
</file>