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31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115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008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833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98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848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4098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6529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2254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812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40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10/1/2017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4531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id-ID" sz="8000" dirty="0" smtClean="0"/>
              <a:t>MANAJEMEN PROYEK TI</a:t>
            </a:r>
            <a:endParaRPr lang="id-ID" sz="8000" dirty="0"/>
          </a:p>
        </p:txBody>
      </p:sp>
      <p:sp>
        <p:nvSpPr>
          <p:cNvPr id="3" name="Subtitle 2"/>
          <p:cNvSpPr>
            <a:spLocks noGrp="1"/>
          </p:cNvSpPr>
          <p:nvPr>
            <p:ph type="subTitle" idx="1"/>
          </p:nvPr>
        </p:nvSpPr>
        <p:spPr>
          <a:xfrm>
            <a:off x="8543364" y="4130721"/>
            <a:ext cx="9144000" cy="2727279"/>
          </a:xfrm>
        </p:spPr>
        <p:txBody>
          <a:bodyPr>
            <a:normAutofit/>
          </a:bodyPr>
          <a:lstStyle/>
          <a:p>
            <a:r>
              <a:rPr lang="id-ID" b="1" dirty="0" smtClean="0">
                <a:solidFill>
                  <a:srgbClr val="FF0000"/>
                </a:solidFill>
              </a:rPr>
              <a:t>PERTEMUAN KE </a:t>
            </a:r>
            <a:r>
              <a:rPr lang="id-ID" b="1" dirty="0" smtClean="0">
                <a:solidFill>
                  <a:srgbClr val="FF0000"/>
                </a:solidFill>
              </a:rPr>
              <a:t>7</a:t>
            </a:r>
            <a:endParaRPr lang="id-ID" b="1" dirty="0" smtClean="0">
              <a:solidFill>
                <a:srgbClr val="FF0000"/>
              </a:solidFill>
            </a:endParaRPr>
          </a:p>
          <a:p>
            <a:r>
              <a:rPr lang="id-ID" b="1" dirty="0" smtClean="0">
                <a:solidFill>
                  <a:schemeClr val="tx1"/>
                </a:solidFill>
              </a:rPr>
              <a:t>SAFITRI JAYA, S.Kom, M.T.I</a:t>
            </a:r>
          </a:p>
          <a:p>
            <a:r>
              <a:rPr lang="id-ID" b="1" dirty="0" smtClean="0"/>
              <a:t>SEMESTER GANJIL TA 2017/2018</a:t>
            </a:r>
          </a:p>
          <a:p>
            <a:r>
              <a:rPr lang="id-ID" b="1" dirty="0" smtClean="0">
                <a:solidFill>
                  <a:schemeClr val="tx1"/>
                </a:solidFill>
              </a:rPr>
              <a:t>UNIVERSITAS PEMBANGUNAN JAYA</a:t>
            </a:r>
            <a:endParaRPr lang="id-ID" b="1" dirty="0">
              <a:solidFill>
                <a:schemeClr val="tx1"/>
              </a:solidFill>
            </a:endParaRPr>
          </a:p>
        </p:txBody>
      </p:sp>
    </p:spTree>
    <p:extLst>
      <p:ext uri="{BB962C8B-B14F-4D97-AF65-F5344CB8AC3E}">
        <p14:creationId xmlns:p14="http://schemas.microsoft.com/office/powerpoint/2010/main" val="3391552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Maksud dan tujuan analisa proyek</a:t>
            </a:r>
            <a:endParaRPr lang="id-ID" dirty="0"/>
          </a:p>
        </p:txBody>
      </p:sp>
      <p:sp>
        <p:nvSpPr>
          <p:cNvPr id="3" name="Content Placeholder 2"/>
          <p:cNvSpPr>
            <a:spLocks noGrp="1"/>
          </p:cNvSpPr>
          <p:nvPr>
            <p:ph idx="1"/>
          </p:nvPr>
        </p:nvSpPr>
        <p:spPr/>
        <p:txBody>
          <a:bodyPr/>
          <a:lstStyle/>
          <a:p>
            <a:pPr marL="0" indent="0">
              <a:buNone/>
            </a:pPr>
            <a:r>
              <a:rPr lang="id-ID" b="1" dirty="0">
                <a:solidFill>
                  <a:srgbClr val="FF0000"/>
                </a:solidFill>
              </a:rPr>
              <a:t>Maksud serta tujuan analisa proyek </a:t>
            </a:r>
            <a:r>
              <a:rPr lang="id-ID" dirty="0"/>
              <a:t>adalah untuk melakukan perhitungan-perhitungan agar pilihan kita tepat dalam rangka usaha untuk melakukan investasi modal, sebab apabila perhitungan kita salah berarti usaha kita akan gagal untuk memperbaiki tingkat hidup dan ini berarti pula pengorbanan/penghamburan terhadap sumber atau faktor produksi yang memang sudah terbatas ketersediaannya. </a:t>
            </a:r>
            <a:endParaRPr lang="id-ID" dirty="0"/>
          </a:p>
        </p:txBody>
      </p:sp>
    </p:spTree>
    <p:extLst>
      <p:ext uri="{BB962C8B-B14F-4D97-AF65-F5344CB8AC3E}">
        <p14:creationId xmlns:p14="http://schemas.microsoft.com/office/powerpoint/2010/main" val="279152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Tahap persiapan proyek</a:t>
            </a:r>
            <a:endParaRPr lang="id-ID" dirty="0"/>
          </a:p>
        </p:txBody>
      </p:sp>
      <p:sp>
        <p:nvSpPr>
          <p:cNvPr id="3" name="Content Placeholder 2"/>
          <p:cNvSpPr>
            <a:spLocks noGrp="1"/>
          </p:cNvSpPr>
          <p:nvPr>
            <p:ph idx="1"/>
          </p:nvPr>
        </p:nvSpPr>
        <p:spPr/>
        <p:txBody>
          <a:bodyPr/>
          <a:lstStyle/>
          <a:p>
            <a:pPr marL="457200" lvl="0" indent="-457200">
              <a:buFont typeface="+mj-lt"/>
              <a:buAutoNum type="arabicPeriod"/>
            </a:pPr>
            <a:r>
              <a:rPr lang="id-ID" dirty="0"/>
              <a:t>Tahap Identifikasi (</a:t>
            </a:r>
            <a:r>
              <a:rPr lang="id-ID" i="1" dirty="0"/>
              <a:t>Brainstormings</a:t>
            </a:r>
            <a:r>
              <a:rPr lang="id-ID" dirty="0"/>
              <a:t>)</a:t>
            </a:r>
          </a:p>
          <a:p>
            <a:pPr marL="457200" lvl="0" indent="-457200">
              <a:buFont typeface="+mj-lt"/>
              <a:buAutoNum type="arabicPeriod"/>
            </a:pPr>
            <a:r>
              <a:rPr lang="fi-FI" dirty="0"/>
              <a:t>Tahap Seleksi Pendahuluan</a:t>
            </a:r>
            <a:r>
              <a:rPr lang="fi-FI" i="1" dirty="0"/>
              <a:t> (Pre-Selection)</a:t>
            </a:r>
            <a:endParaRPr lang="id-ID" dirty="0"/>
          </a:p>
          <a:p>
            <a:pPr marL="457200" indent="-457200">
              <a:buFont typeface="+mj-lt"/>
              <a:buAutoNum type="arabicPeriod"/>
            </a:pPr>
            <a:r>
              <a:rPr lang="id-ID" dirty="0" smtClean="0"/>
              <a:t>Tahap analisa :</a:t>
            </a:r>
          </a:p>
          <a:p>
            <a:pPr marL="630936" lvl="1" indent="-457200">
              <a:buFont typeface="+mj-lt"/>
              <a:buAutoNum type="arabicPeriod"/>
            </a:pPr>
            <a:r>
              <a:rPr lang="id-ID" dirty="0" smtClean="0"/>
              <a:t>Analisa </a:t>
            </a:r>
            <a:r>
              <a:rPr lang="id-ID" dirty="0"/>
              <a:t>pasar</a:t>
            </a:r>
          </a:p>
          <a:p>
            <a:pPr marL="630936" lvl="1" indent="-457200">
              <a:buFont typeface="+mj-lt"/>
              <a:buAutoNum type="arabicPeriod"/>
            </a:pPr>
            <a:r>
              <a:rPr lang="id-ID" dirty="0"/>
              <a:t>Analisa teknis</a:t>
            </a:r>
          </a:p>
          <a:p>
            <a:pPr marL="630936" lvl="1" indent="-457200">
              <a:buFont typeface="+mj-lt"/>
              <a:buAutoNum type="arabicPeriod"/>
            </a:pPr>
            <a:r>
              <a:rPr lang="id-ID" dirty="0"/>
              <a:t>Analisa biaya</a:t>
            </a:r>
          </a:p>
          <a:p>
            <a:pPr marL="630936" lvl="1" indent="-457200">
              <a:buFont typeface="+mj-lt"/>
              <a:buAutoNum type="arabicPeriod"/>
            </a:pPr>
            <a:r>
              <a:rPr lang="id-ID" dirty="0"/>
              <a:t>Analisa </a:t>
            </a:r>
            <a:r>
              <a:rPr lang="id-ID" dirty="0" smtClean="0"/>
              <a:t>hambatan</a:t>
            </a:r>
          </a:p>
          <a:p>
            <a:pPr marL="457200" indent="-457200">
              <a:buFont typeface="+mj-lt"/>
              <a:buAutoNum type="arabicPeriod"/>
            </a:pPr>
            <a:r>
              <a:rPr lang="id-ID" dirty="0" smtClean="0"/>
              <a:t>Tahap pengujian</a:t>
            </a:r>
          </a:p>
          <a:p>
            <a:pPr marL="457200" indent="-457200">
              <a:buFont typeface="+mj-lt"/>
              <a:buAutoNum type="arabicPeriod"/>
            </a:pPr>
            <a:r>
              <a:rPr lang="id-ID" dirty="0" smtClean="0"/>
              <a:t>Tahap evaluasi</a:t>
            </a:r>
          </a:p>
        </p:txBody>
      </p:sp>
    </p:spTree>
    <p:extLst>
      <p:ext uri="{BB962C8B-B14F-4D97-AF65-F5344CB8AC3E}">
        <p14:creationId xmlns:p14="http://schemas.microsoft.com/office/powerpoint/2010/main" val="3765738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Hasil dari tahap seleksi</a:t>
            </a:r>
            <a:endParaRPr lang="id-ID" dirty="0"/>
          </a:p>
        </p:txBody>
      </p:sp>
      <p:sp>
        <p:nvSpPr>
          <p:cNvPr id="3" name="Content Placeholder 2"/>
          <p:cNvSpPr>
            <a:spLocks noGrp="1"/>
          </p:cNvSpPr>
          <p:nvPr>
            <p:ph idx="1"/>
          </p:nvPr>
        </p:nvSpPr>
        <p:spPr/>
        <p:txBody>
          <a:bodyPr/>
          <a:lstStyle/>
          <a:p>
            <a:pPr lvl="0"/>
            <a:r>
              <a:rPr lang="es-ES" dirty="0" err="1">
                <a:solidFill>
                  <a:srgbClr val="FF0000"/>
                </a:solidFill>
              </a:rPr>
              <a:t>Pertama</a:t>
            </a:r>
            <a:r>
              <a:rPr lang="es-ES" dirty="0">
                <a:solidFill>
                  <a:srgbClr val="FF0000"/>
                </a:solidFill>
              </a:rPr>
              <a:t> </a:t>
            </a:r>
            <a:r>
              <a:rPr lang="es-ES" dirty="0" err="1">
                <a:solidFill>
                  <a:srgbClr val="FF0000"/>
                </a:solidFill>
              </a:rPr>
              <a:t>adalah</a:t>
            </a:r>
            <a:r>
              <a:rPr lang="es-ES" dirty="0">
                <a:solidFill>
                  <a:srgbClr val="FF0000"/>
                </a:solidFill>
              </a:rPr>
              <a:t> </a:t>
            </a:r>
            <a:r>
              <a:rPr lang="es-ES" dirty="0" err="1">
                <a:solidFill>
                  <a:srgbClr val="FF0000"/>
                </a:solidFill>
              </a:rPr>
              <a:t>Negatif</a:t>
            </a:r>
            <a:r>
              <a:rPr lang="es-ES" dirty="0">
                <a:solidFill>
                  <a:srgbClr val="FF0000"/>
                </a:solidFill>
              </a:rPr>
              <a:t> </a:t>
            </a:r>
            <a:endParaRPr lang="id-ID" dirty="0">
              <a:solidFill>
                <a:srgbClr val="FF0000"/>
              </a:solidFill>
            </a:endParaRPr>
          </a:p>
          <a:p>
            <a:r>
              <a:rPr lang="es-ES" dirty="0" err="1"/>
              <a:t>Terlalu</a:t>
            </a:r>
            <a:r>
              <a:rPr lang="es-ES" dirty="0"/>
              <a:t> </a:t>
            </a:r>
            <a:r>
              <a:rPr lang="es-ES" dirty="0" err="1"/>
              <a:t>banyak</a:t>
            </a:r>
            <a:r>
              <a:rPr lang="es-ES" dirty="0"/>
              <a:t> </a:t>
            </a:r>
            <a:r>
              <a:rPr lang="es-ES" dirty="0" err="1"/>
              <a:t>permasalahan</a:t>
            </a:r>
            <a:r>
              <a:rPr lang="es-ES" dirty="0"/>
              <a:t> yang </a:t>
            </a:r>
            <a:r>
              <a:rPr lang="es-ES" dirty="0" err="1"/>
              <a:t>tidak</a:t>
            </a:r>
            <a:r>
              <a:rPr lang="es-ES" dirty="0"/>
              <a:t> </a:t>
            </a:r>
            <a:r>
              <a:rPr lang="es-ES" dirty="0" err="1"/>
              <a:t>mungkin</a:t>
            </a:r>
            <a:r>
              <a:rPr lang="es-ES" dirty="0"/>
              <a:t> </a:t>
            </a:r>
            <a:r>
              <a:rPr lang="es-ES" dirty="0" err="1"/>
              <a:t>dapat</a:t>
            </a:r>
            <a:r>
              <a:rPr lang="es-ES" dirty="0"/>
              <a:t> </a:t>
            </a:r>
            <a:r>
              <a:rPr lang="es-ES" dirty="0" err="1"/>
              <a:t>diatasi</a:t>
            </a:r>
            <a:r>
              <a:rPr lang="es-ES" dirty="0"/>
              <a:t> </a:t>
            </a:r>
            <a:r>
              <a:rPr lang="es-ES" dirty="0" err="1"/>
              <a:t>atau</a:t>
            </a:r>
            <a:r>
              <a:rPr lang="es-ES" dirty="0"/>
              <a:t> </a:t>
            </a:r>
            <a:r>
              <a:rPr lang="es-ES" dirty="0" err="1"/>
              <a:t>kecil</a:t>
            </a:r>
            <a:r>
              <a:rPr lang="es-ES" dirty="0"/>
              <a:t> </a:t>
            </a:r>
            <a:r>
              <a:rPr lang="es-ES" dirty="0" err="1"/>
              <a:t>sekali</a:t>
            </a:r>
            <a:r>
              <a:rPr lang="es-ES" dirty="0"/>
              <a:t> </a:t>
            </a:r>
            <a:r>
              <a:rPr lang="es-ES" dirty="0" err="1"/>
              <a:t>kemungkinannya</a:t>
            </a:r>
            <a:r>
              <a:rPr lang="es-ES" dirty="0"/>
              <a:t> </a:t>
            </a:r>
            <a:r>
              <a:rPr lang="es-ES" dirty="0" err="1"/>
              <a:t>untuk</a:t>
            </a:r>
            <a:r>
              <a:rPr lang="es-ES" dirty="0"/>
              <a:t> </a:t>
            </a:r>
            <a:r>
              <a:rPr lang="es-ES" dirty="0" err="1"/>
              <a:t>mengatasinya</a:t>
            </a:r>
            <a:r>
              <a:rPr lang="es-ES" dirty="0"/>
              <a:t>. </a:t>
            </a:r>
            <a:r>
              <a:rPr lang="es-ES" dirty="0" err="1"/>
              <a:t>Dengan</a:t>
            </a:r>
            <a:r>
              <a:rPr lang="es-ES" dirty="0"/>
              <a:t> </a:t>
            </a:r>
            <a:r>
              <a:rPr lang="es-ES" dirty="0" err="1"/>
              <a:t>demikian</a:t>
            </a:r>
            <a:r>
              <a:rPr lang="es-ES" dirty="0"/>
              <a:t> </a:t>
            </a:r>
            <a:r>
              <a:rPr lang="es-ES" dirty="0" err="1"/>
              <a:t>rencana</a:t>
            </a:r>
            <a:r>
              <a:rPr lang="es-ES" dirty="0"/>
              <a:t> </a:t>
            </a:r>
            <a:r>
              <a:rPr lang="es-ES" dirty="0" err="1"/>
              <a:t>proyek</a:t>
            </a:r>
            <a:r>
              <a:rPr lang="es-ES" dirty="0"/>
              <a:t> </a:t>
            </a:r>
            <a:r>
              <a:rPr lang="es-ES" dirty="0" err="1"/>
              <a:t>ini</a:t>
            </a:r>
            <a:r>
              <a:rPr lang="es-ES" dirty="0"/>
              <a:t> </a:t>
            </a:r>
            <a:r>
              <a:rPr lang="es-ES" dirty="0" err="1"/>
              <a:t>tidak</a:t>
            </a:r>
            <a:r>
              <a:rPr lang="es-ES" dirty="0"/>
              <a:t> </a:t>
            </a:r>
            <a:r>
              <a:rPr lang="es-ES" dirty="0" err="1"/>
              <a:t>mungkin</a:t>
            </a:r>
            <a:r>
              <a:rPr lang="es-ES" dirty="0"/>
              <a:t> </a:t>
            </a:r>
            <a:r>
              <a:rPr lang="es-ES" dirty="0" err="1"/>
              <a:t>dilanjutkan</a:t>
            </a:r>
            <a:r>
              <a:rPr lang="es-ES" dirty="0"/>
              <a:t>.</a:t>
            </a:r>
            <a:endParaRPr lang="id-ID" dirty="0"/>
          </a:p>
          <a:p>
            <a:r>
              <a:rPr lang="es-ES" dirty="0"/>
              <a:t> </a:t>
            </a:r>
            <a:endParaRPr lang="id-ID" dirty="0"/>
          </a:p>
          <a:p>
            <a:pPr lvl="0"/>
            <a:r>
              <a:rPr lang="es-ES" dirty="0" err="1">
                <a:solidFill>
                  <a:srgbClr val="FF0000"/>
                </a:solidFill>
              </a:rPr>
              <a:t>Kedua</a:t>
            </a:r>
            <a:r>
              <a:rPr lang="es-ES" dirty="0">
                <a:solidFill>
                  <a:srgbClr val="FF0000"/>
                </a:solidFill>
              </a:rPr>
              <a:t> </a:t>
            </a:r>
            <a:r>
              <a:rPr lang="es-ES" dirty="0" err="1">
                <a:solidFill>
                  <a:srgbClr val="FF0000"/>
                </a:solidFill>
              </a:rPr>
              <a:t>adalah</a:t>
            </a:r>
            <a:r>
              <a:rPr lang="es-ES" dirty="0">
                <a:solidFill>
                  <a:srgbClr val="FF0000"/>
                </a:solidFill>
              </a:rPr>
              <a:t> </a:t>
            </a:r>
            <a:r>
              <a:rPr lang="es-ES" dirty="0" err="1">
                <a:solidFill>
                  <a:srgbClr val="FF0000"/>
                </a:solidFill>
              </a:rPr>
              <a:t>Positif</a:t>
            </a:r>
            <a:r>
              <a:rPr lang="es-ES" dirty="0">
                <a:solidFill>
                  <a:srgbClr val="FF0000"/>
                </a:solidFill>
              </a:rPr>
              <a:t> </a:t>
            </a:r>
            <a:endParaRPr lang="id-ID" dirty="0">
              <a:solidFill>
                <a:srgbClr val="FF0000"/>
              </a:solidFill>
            </a:endParaRPr>
          </a:p>
          <a:p>
            <a:r>
              <a:rPr lang="es-ES" dirty="0" err="1"/>
              <a:t>Memungkinkan</a:t>
            </a:r>
            <a:r>
              <a:rPr lang="es-ES" dirty="0"/>
              <a:t> </a:t>
            </a:r>
            <a:r>
              <a:rPr lang="es-ES" dirty="0" err="1"/>
              <a:t>untuk</a:t>
            </a:r>
            <a:r>
              <a:rPr lang="es-ES" dirty="0"/>
              <a:t> </a:t>
            </a:r>
            <a:r>
              <a:rPr lang="es-ES" dirty="0" err="1"/>
              <a:t>dilakukan</a:t>
            </a:r>
            <a:r>
              <a:rPr lang="es-ES" dirty="0"/>
              <a:t> </a:t>
            </a:r>
            <a:r>
              <a:rPr lang="es-ES" dirty="0" err="1"/>
              <a:t>analisa</a:t>
            </a:r>
            <a:r>
              <a:rPr lang="es-ES" dirty="0"/>
              <a:t> </a:t>
            </a:r>
            <a:r>
              <a:rPr lang="es-ES" dirty="0" err="1"/>
              <a:t>lebih</a:t>
            </a:r>
            <a:r>
              <a:rPr lang="es-ES" dirty="0"/>
              <a:t> </a:t>
            </a:r>
            <a:r>
              <a:rPr lang="es-ES" dirty="0" err="1"/>
              <a:t>lanjut</a:t>
            </a:r>
            <a:r>
              <a:rPr lang="es-ES" dirty="0"/>
              <a:t>. Apabila </a:t>
            </a:r>
            <a:r>
              <a:rPr lang="es-ES" dirty="0" err="1"/>
              <a:t>demikian</a:t>
            </a:r>
            <a:r>
              <a:rPr lang="es-ES" dirty="0"/>
              <a:t> </a:t>
            </a:r>
            <a:r>
              <a:rPr lang="es-ES" dirty="0" err="1"/>
              <a:t>lebih</a:t>
            </a:r>
            <a:r>
              <a:rPr lang="es-ES" dirty="0"/>
              <a:t> </a:t>
            </a:r>
            <a:r>
              <a:rPr lang="es-ES" dirty="0" err="1"/>
              <a:t>baik</a:t>
            </a:r>
            <a:r>
              <a:rPr lang="es-ES" dirty="0"/>
              <a:t> </a:t>
            </a:r>
            <a:r>
              <a:rPr lang="es-ES" dirty="0" err="1"/>
              <a:t>dipilih</a:t>
            </a:r>
            <a:r>
              <a:rPr lang="es-ES" dirty="0"/>
              <a:t> </a:t>
            </a:r>
            <a:r>
              <a:rPr lang="es-ES" dirty="0" err="1"/>
              <a:t>masalah-masalah</a:t>
            </a:r>
            <a:r>
              <a:rPr lang="es-ES" dirty="0"/>
              <a:t> mana yang </a:t>
            </a:r>
            <a:r>
              <a:rPr lang="es-ES" dirty="0" err="1"/>
              <a:t>perlu</a:t>
            </a:r>
            <a:r>
              <a:rPr lang="es-ES" dirty="0"/>
              <a:t> </a:t>
            </a:r>
            <a:r>
              <a:rPr lang="es-ES" dirty="0" err="1"/>
              <a:t>dianalisa</a:t>
            </a:r>
            <a:r>
              <a:rPr lang="es-ES" dirty="0"/>
              <a:t> </a:t>
            </a:r>
            <a:r>
              <a:rPr lang="es-ES" dirty="0" err="1"/>
              <a:t>lebih</a:t>
            </a:r>
            <a:r>
              <a:rPr lang="es-ES" dirty="0"/>
              <a:t> </a:t>
            </a:r>
            <a:r>
              <a:rPr lang="es-ES" dirty="0" err="1"/>
              <a:t>lanjut</a:t>
            </a:r>
            <a:r>
              <a:rPr lang="es-ES" dirty="0"/>
              <a:t>. </a:t>
            </a:r>
            <a:r>
              <a:rPr lang="es-ES" dirty="0" err="1"/>
              <a:t>Kemudian</a:t>
            </a:r>
            <a:r>
              <a:rPr lang="es-ES" dirty="0"/>
              <a:t> yang </a:t>
            </a:r>
            <a:r>
              <a:rPr lang="es-ES" dirty="0" err="1"/>
              <a:t>perlu</a:t>
            </a:r>
            <a:r>
              <a:rPr lang="es-ES" dirty="0"/>
              <a:t> </a:t>
            </a:r>
            <a:r>
              <a:rPr lang="es-ES" dirty="0" err="1"/>
              <a:t>dipikirkan</a:t>
            </a:r>
            <a:r>
              <a:rPr lang="es-ES" dirty="0"/>
              <a:t> </a:t>
            </a:r>
            <a:r>
              <a:rPr lang="es-ES" dirty="0" err="1"/>
              <a:t>lebih</a:t>
            </a:r>
            <a:r>
              <a:rPr lang="es-ES" dirty="0"/>
              <a:t> </a:t>
            </a:r>
            <a:r>
              <a:rPr lang="es-ES" dirty="0" err="1"/>
              <a:t>lanjut</a:t>
            </a:r>
            <a:r>
              <a:rPr lang="es-ES" dirty="0"/>
              <a:t> </a:t>
            </a:r>
            <a:r>
              <a:rPr lang="es-ES" dirty="0" err="1"/>
              <a:t>adalah</a:t>
            </a:r>
            <a:r>
              <a:rPr lang="es-ES" dirty="0"/>
              <a:t> </a:t>
            </a:r>
            <a:r>
              <a:rPr lang="es-ES" dirty="0" err="1"/>
              <a:t>apakah</a:t>
            </a:r>
            <a:r>
              <a:rPr lang="es-ES" dirty="0"/>
              <a:t> </a:t>
            </a:r>
            <a:r>
              <a:rPr lang="es-ES" dirty="0" err="1"/>
              <a:t>diperlukan</a:t>
            </a:r>
            <a:r>
              <a:rPr lang="es-ES" dirty="0"/>
              <a:t> </a:t>
            </a:r>
            <a:r>
              <a:rPr lang="es-ES" dirty="0" err="1"/>
              <a:t>Pra</a:t>
            </a:r>
            <a:r>
              <a:rPr lang="es-ES" dirty="0"/>
              <a:t> </a:t>
            </a:r>
            <a:r>
              <a:rPr lang="es-ES" dirty="0" err="1"/>
              <a:t>Studi</a:t>
            </a:r>
            <a:r>
              <a:rPr lang="es-ES" dirty="0"/>
              <a:t> </a:t>
            </a:r>
            <a:r>
              <a:rPr lang="es-ES" dirty="0" err="1"/>
              <a:t>Kelayakan</a:t>
            </a:r>
            <a:r>
              <a:rPr lang="es-ES" dirty="0"/>
              <a:t> </a:t>
            </a:r>
            <a:r>
              <a:rPr lang="es-ES" dirty="0" err="1"/>
              <a:t>atau</a:t>
            </a:r>
            <a:r>
              <a:rPr lang="es-ES" dirty="0"/>
              <a:t> </a:t>
            </a:r>
            <a:r>
              <a:rPr lang="es-ES" dirty="0" err="1"/>
              <a:t>langsung</a:t>
            </a:r>
            <a:r>
              <a:rPr lang="es-ES" dirty="0"/>
              <a:t> pada </a:t>
            </a:r>
            <a:r>
              <a:rPr lang="es-ES" dirty="0" err="1"/>
              <a:t>tahap</a:t>
            </a:r>
            <a:r>
              <a:rPr lang="es-ES" dirty="0"/>
              <a:t> </a:t>
            </a:r>
            <a:r>
              <a:rPr lang="es-ES" dirty="0" err="1"/>
              <a:t>Studi</a:t>
            </a:r>
            <a:r>
              <a:rPr lang="es-ES" dirty="0"/>
              <a:t> </a:t>
            </a:r>
            <a:r>
              <a:rPr lang="es-ES" dirty="0" err="1"/>
              <a:t>Kelayakan</a:t>
            </a:r>
            <a:r>
              <a:rPr lang="es-ES" dirty="0"/>
              <a:t>.</a:t>
            </a:r>
            <a:endParaRPr lang="id-ID" dirty="0"/>
          </a:p>
          <a:p>
            <a:endParaRPr lang="id-ID" dirty="0"/>
          </a:p>
        </p:txBody>
      </p:sp>
    </p:spTree>
    <p:extLst>
      <p:ext uri="{BB962C8B-B14F-4D97-AF65-F5344CB8AC3E}">
        <p14:creationId xmlns:p14="http://schemas.microsoft.com/office/powerpoint/2010/main" val="200893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Tahapan analisa</a:t>
            </a:r>
            <a:endParaRPr lang="id-ID" dirty="0"/>
          </a:p>
        </p:txBody>
      </p:sp>
      <p:sp>
        <p:nvSpPr>
          <p:cNvPr id="3" name="Content Placeholder 2"/>
          <p:cNvSpPr>
            <a:spLocks noGrp="1"/>
          </p:cNvSpPr>
          <p:nvPr>
            <p:ph idx="1"/>
          </p:nvPr>
        </p:nvSpPr>
        <p:spPr/>
        <p:txBody>
          <a:bodyPr/>
          <a:lstStyle/>
          <a:p>
            <a:pPr marL="457200" indent="-457200">
              <a:buFont typeface="+mj-lt"/>
              <a:buAutoNum type="arabicPeriod"/>
            </a:pPr>
            <a:r>
              <a:rPr lang="id-ID" dirty="0" smtClean="0"/>
              <a:t>Menentukan tujuan</a:t>
            </a:r>
          </a:p>
          <a:p>
            <a:pPr marL="457200" indent="-457200">
              <a:buFont typeface="+mj-lt"/>
              <a:buAutoNum type="arabicPeriod"/>
            </a:pPr>
            <a:r>
              <a:rPr lang="id-ID" dirty="0" smtClean="0"/>
              <a:t>Melakukan pengumpulan data</a:t>
            </a:r>
          </a:p>
          <a:p>
            <a:pPr marL="457200" indent="-457200">
              <a:buFont typeface="+mj-lt"/>
              <a:buAutoNum type="arabicPeriod"/>
            </a:pPr>
            <a:r>
              <a:rPr lang="id-ID" smtClean="0"/>
              <a:t>Studi lapangan</a:t>
            </a:r>
            <a:endParaRPr lang="id-ID"/>
          </a:p>
        </p:txBody>
      </p:sp>
    </p:spTree>
    <p:extLst>
      <p:ext uri="{BB962C8B-B14F-4D97-AF65-F5344CB8AC3E}">
        <p14:creationId xmlns:p14="http://schemas.microsoft.com/office/powerpoint/2010/main" val="4480923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524</TotalTime>
  <Words>144</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Tw Cen MT</vt:lpstr>
      <vt:lpstr>Tw Cen MT Condensed</vt:lpstr>
      <vt:lpstr>Wingdings 3</vt:lpstr>
      <vt:lpstr>Integral</vt:lpstr>
      <vt:lpstr>MANAJEMEN PROYEK TI</vt:lpstr>
      <vt:lpstr>Maksud dan tujuan analisa proyek</vt:lpstr>
      <vt:lpstr>Tahap persiapan proyek</vt:lpstr>
      <vt:lpstr>Hasil dari tahap seleksi</vt:lpstr>
      <vt:lpstr>Tahapan analisa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MATEMATIKA DISKRIT</dc:title>
  <dc:creator>Safitri Jaya</dc:creator>
  <cp:lastModifiedBy>Safitri Jaya</cp:lastModifiedBy>
  <cp:revision>69</cp:revision>
  <dcterms:created xsi:type="dcterms:W3CDTF">2017-08-26T13:11:57Z</dcterms:created>
  <dcterms:modified xsi:type="dcterms:W3CDTF">2017-10-01T10:33:14Z</dcterms:modified>
</cp:coreProperties>
</file>