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6E39F-A601-41C6-B32A-85A1844C564F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B773D7E9-401A-494B-8FF9-D6A07C7A4C7E}">
      <dgm:prSet phldrT="[Text]"/>
      <dgm:spPr/>
      <dgm:t>
        <a:bodyPr/>
        <a:lstStyle/>
        <a:p>
          <a:r>
            <a:rPr lang="id-ID" dirty="0" smtClean="0"/>
            <a:t>Menentukan tujuan dan sasaran</a:t>
          </a:r>
          <a:endParaRPr lang="id-ID" dirty="0"/>
        </a:p>
      </dgm:t>
    </dgm:pt>
    <dgm:pt modelId="{ED7AECBF-C2FD-47C9-A0DF-3C54C2AA02A5}" type="parTrans" cxnId="{B920FCEB-3AFA-4B99-BB17-52C0504A806B}">
      <dgm:prSet/>
      <dgm:spPr/>
      <dgm:t>
        <a:bodyPr/>
        <a:lstStyle/>
        <a:p>
          <a:endParaRPr lang="id-ID"/>
        </a:p>
      </dgm:t>
    </dgm:pt>
    <dgm:pt modelId="{7906980B-DB5C-4C54-ABB2-313B0AE4A386}" type="sibTrans" cxnId="{B920FCEB-3AFA-4B99-BB17-52C0504A806B}">
      <dgm:prSet/>
      <dgm:spPr/>
      <dgm:t>
        <a:bodyPr/>
        <a:lstStyle/>
        <a:p>
          <a:endParaRPr lang="id-ID"/>
        </a:p>
      </dgm:t>
    </dgm:pt>
    <dgm:pt modelId="{17D70294-329C-4E58-8300-E5BE09A0C92B}">
      <dgm:prSet phldrT="[Text]"/>
      <dgm:spPr/>
      <dgm:t>
        <a:bodyPr/>
        <a:lstStyle/>
        <a:p>
          <a:r>
            <a:rPr lang="id-ID" dirty="0" smtClean="0"/>
            <a:t>Merumuskan perencanaan strategis</a:t>
          </a:r>
          <a:endParaRPr lang="id-ID" dirty="0"/>
        </a:p>
      </dgm:t>
    </dgm:pt>
    <dgm:pt modelId="{F79AC0E0-40F4-49E7-AC29-B2356DF7F928}" type="parTrans" cxnId="{3343D18F-DE39-4501-965A-E1B40AD5243B}">
      <dgm:prSet/>
      <dgm:spPr/>
      <dgm:t>
        <a:bodyPr/>
        <a:lstStyle/>
        <a:p>
          <a:endParaRPr lang="id-ID"/>
        </a:p>
      </dgm:t>
    </dgm:pt>
    <dgm:pt modelId="{A0F7639E-9843-4300-A2DF-3A24A58D706C}" type="sibTrans" cxnId="{3343D18F-DE39-4501-965A-E1B40AD5243B}">
      <dgm:prSet/>
      <dgm:spPr/>
      <dgm:t>
        <a:bodyPr/>
        <a:lstStyle/>
        <a:p>
          <a:endParaRPr lang="id-ID"/>
        </a:p>
      </dgm:t>
    </dgm:pt>
    <dgm:pt modelId="{3158BF8F-DFED-4E61-87EE-E46B29B07F08}">
      <dgm:prSet phldrT="[Text]"/>
      <dgm:spPr/>
      <dgm:t>
        <a:bodyPr/>
        <a:lstStyle/>
        <a:p>
          <a:r>
            <a:rPr lang="id-ID" dirty="0" smtClean="0"/>
            <a:t>Menjabarkan perencanaan operasional</a:t>
          </a:r>
          <a:endParaRPr lang="id-ID" dirty="0"/>
        </a:p>
      </dgm:t>
    </dgm:pt>
    <dgm:pt modelId="{04E63CE5-CBB9-4CCA-9B09-50D52479410D}" type="parTrans" cxnId="{377C7E63-B944-48BF-A35E-38BA588F7539}">
      <dgm:prSet/>
      <dgm:spPr/>
      <dgm:t>
        <a:bodyPr/>
        <a:lstStyle/>
        <a:p>
          <a:endParaRPr lang="id-ID"/>
        </a:p>
      </dgm:t>
    </dgm:pt>
    <dgm:pt modelId="{5C35A23F-87C1-4D3D-A4A2-0C87A69D0277}" type="sibTrans" cxnId="{377C7E63-B944-48BF-A35E-38BA588F7539}">
      <dgm:prSet/>
      <dgm:spPr/>
      <dgm:t>
        <a:bodyPr/>
        <a:lstStyle/>
        <a:p>
          <a:endParaRPr lang="id-ID"/>
        </a:p>
      </dgm:t>
    </dgm:pt>
    <dgm:pt modelId="{F5250427-0B0F-467F-9596-8DE82827DA2A}">
      <dgm:prSet phldrT="[Text]"/>
      <dgm:spPr/>
      <dgm:t>
        <a:bodyPr/>
        <a:lstStyle/>
        <a:p>
          <a:r>
            <a:rPr lang="id-ID" dirty="0" smtClean="0"/>
            <a:t>Merumuskan jawaban dari setiap permasalahan</a:t>
          </a:r>
          <a:endParaRPr lang="id-ID" dirty="0"/>
        </a:p>
      </dgm:t>
    </dgm:pt>
    <dgm:pt modelId="{A174EA14-CED8-4EC8-8407-A8D1E07E4A31}" type="parTrans" cxnId="{22B0074F-B8B1-4B78-9DBD-47871FE793BD}">
      <dgm:prSet/>
      <dgm:spPr/>
      <dgm:t>
        <a:bodyPr/>
        <a:lstStyle/>
        <a:p>
          <a:endParaRPr lang="id-ID"/>
        </a:p>
      </dgm:t>
    </dgm:pt>
    <dgm:pt modelId="{75589EF6-1F49-43E1-90EB-83DF77C48878}" type="sibTrans" cxnId="{22B0074F-B8B1-4B78-9DBD-47871FE793BD}">
      <dgm:prSet/>
      <dgm:spPr/>
      <dgm:t>
        <a:bodyPr/>
        <a:lstStyle/>
        <a:p>
          <a:endParaRPr lang="id-ID"/>
        </a:p>
      </dgm:t>
    </dgm:pt>
    <dgm:pt modelId="{FAD8B1F0-B4CF-4272-BF91-6EBCD0A54E5C}" type="pres">
      <dgm:prSet presAssocID="{5DB6E39F-A601-41C6-B32A-85A1844C564F}" presName="rootnode" presStyleCnt="0">
        <dgm:presLayoutVars>
          <dgm:chMax/>
          <dgm:chPref/>
          <dgm:dir/>
          <dgm:animLvl val="lvl"/>
        </dgm:presLayoutVars>
      </dgm:prSet>
      <dgm:spPr/>
    </dgm:pt>
    <dgm:pt modelId="{7D673072-55A9-4459-9B8D-52A5004BECDC}" type="pres">
      <dgm:prSet presAssocID="{B773D7E9-401A-494B-8FF9-D6A07C7A4C7E}" presName="composite" presStyleCnt="0"/>
      <dgm:spPr/>
    </dgm:pt>
    <dgm:pt modelId="{776D54AA-3466-48F8-953E-F851F5145EB7}" type="pres">
      <dgm:prSet presAssocID="{B773D7E9-401A-494B-8FF9-D6A07C7A4C7E}" presName="LShape" presStyleLbl="alignNode1" presStyleIdx="0" presStyleCnt="7"/>
      <dgm:spPr/>
    </dgm:pt>
    <dgm:pt modelId="{70690FE6-3C4D-440C-BFA7-A09B0984AF49}" type="pres">
      <dgm:prSet presAssocID="{B773D7E9-401A-494B-8FF9-D6A07C7A4C7E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4BEC320E-56DD-441D-967B-05C8B5EC7D00}" type="pres">
      <dgm:prSet presAssocID="{B773D7E9-401A-494B-8FF9-D6A07C7A4C7E}" presName="Triangle" presStyleLbl="alignNode1" presStyleIdx="1" presStyleCnt="7"/>
      <dgm:spPr/>
    </dgm:pt>
    <dgm:pt modelId="{6F4760DA-0830-40DD-8DF5-65043AF32056}" type="pres">
      <dgm:prSet presAssocID="{7906980B-DB5C-4C54-ABB2-313B0AE4A386}" presName="sibTrans" presStyleCnt="0"/>
      <dgm:spPr/>
    </dgm:pt>
    <dgm:pt modelId="{7E71B44F-CDB7-4D4C-A929-9DB8E39DAF6E}" type="pres">
      <dgm:prSet presAssocID="{7906980B-DB5C-4C54-ABB2-313B0AE4A386}" presName="space" presStyleCnt="0"/>
      <dgm:spPr/>
    </dgm:pt>
    <dgm:pt modelId="{08319A1E-43C5-4330-824C-B0F683608FD0}" type="pres">
      <dgm:prSet presAssocID="{17D70294-329C-4E58-8300-E5BE09A0C92B}" presName="composite" presStyleCnt="0"/>
      <dgm:spPr/>
    </dgm:pt>
    <dgm:pt modelId="{E0897FCB-B13E-41CE-ABE9-FFE04E23A174}" type="pres">
      <dgm:prSet presAssocID="{17D70294-329C-4E58-8300-E5BE09A0C92B}" presName="LShape" presStyleLbl="alignNode1" presStyleIdx="2" presStyleCnt="7"/>
      <dgm:spPr/>
    </dgm:pt>
    <dgm:pt modelId="{7EAC1089-F1A6-42AF-8590-9AE1722CEB69}" type="pres">
      <dgm:prSet presAssocID="{17D70294-329C-4E58-8300-E5BE09A0C92B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E565A55D-E7D1-4A3C-B077-B8360130F847}" type="pres">
      <dgm:prSet presAssocID="{17D70294-329C-4E58-8300-E5BE09A0C92B}" presName="Triangle" presStyleLbl="alignNode1" presStyleIdx="3" presStyleCnt="7"/>
      <dgm:spPr/>
    </dgm:pt>
    <dgm:pt modelId="{83600CF3-B330-4C9F-BF7F-80AD957A1684}" type="pres">
      <dgm:prSet presAssocID="{A0F7639E-9843-4300-A2DF-3A24A58D706C}" presName="sibTrans" presStyleCnt="0"/>
      <dgm:spPr/>
    </dgm:pt>
    <dgm:pt modelId="{706D3601-F248-446B-999A-8EF59BCB402D}" type="pres">
      <dgm:prSet presAssocID="{A0F7639E-9843-4300-A2DF-3A24A58D706C}" presName="space" presStyleCnt="0"/>
      <dgm:spPr/>
    </dgm:pt>
    <dgm:pt modelId="{7041464E-0F5B-4D59-BA0A-7D1116ECED17}" type="pres">
      <dgm:prSet presAssocID="{3158BF8F-DFED-4E61-87EE-E46B29B07F08}" presName="composite" presStyleCnt="0"/>
      <dgm:spPr/>
    </dgm:pt>
    <dgm:pt modelId="{CD92BB48-1AC3-4D1B-8B5C-B46834AE7DEB}" type="pres">
      <dgm:prSet presAssocID="{3158BF8F-DFED-4E61-87EE-E46B29B07F08}" presName="LShape" presStyleLbl="alignNode1" presStyleIdx="4" presStyleCnt="7"/>
      <dgm:spPr/>
    </dgm:pt>
    <dgm:pt modelId="{322FD95F-195F-47D3-AB48-68DB31DB56C0}" type="pres">
      <dgm:prSet presAssocID="{3158BF8F-DFED-4E61-87EE-E46B29B07F08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65E0D4CE-B024-4E5F-A48B-298D58D8A457}" type="pres">
      <dgm:prSet presAssocID="{3158BF8F-DFED-4E61-87EE-E46B29B07F08}" presName="Triangle" presStyleLbl="alignNode1" presStyleIdx="5" presStyleCnt="7"/>
      <dgm:spPr/>
    </dgm:pt>
    <dgm:pt modelId="{5554D732-1E2F-4B3A-BC31-EEABF79402E3}" type="pres">
      <dgm:prSet presAssocID="{5C35A23F-87C1-4D3D-A4A2-0C87A69D0277}" presName="sibTrans" presStyleCnt="0"/>
      <dgm:spPr/>
    </dgm:pt>
    <dgm:pt modelId="{A4ABD169-80C9-4CD7-A91F-61B56057F43C}" type="pres">
      <dgm:prSet presAssocID="{5C35A23F-87C1-4D3D-A4A2-0C87A69D0277}" presName="space" presStyleCnt="0"/>
      <dgm:spPr/>
    </dgm:pt>
    <dgm:pt modelId="{F92A5888-847E-443F-88DE-E9B1B9D35616}" type="pres">
      <dgm:prSet presAssocID="{F5250427-0B0F-467F-9596-8DE82827DA2A}" presName="composite" presStyleCnt="0"/>
      <dgm:spPr/>
    </dgm:pt>
    <dgm:pt modelId="{9CF7BBAE-09D6-4B5A-93C3-37D6C0A1BF99}" type="pres">
      <dgm:prSet presAssocID="{F5250427-0B0F-467F-9596-8DE82827DA2A}" presName="LShape" presStyleLbl="alignNode1" presStyleIdx="6" presStyleCnt="7"/>
      <dgm:spPr/>
    </dgm:pt>
    <dgm:pt modelId="{97D9739D-1091-4477-9E1E-F6A18D9A9D7D}" type="pres">
      <dgm:prSet presAssocID="{F5250427-0B0F-467F-9596-8DE82827DA2A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343D18F-DE39-4501-965A-E1B40AD5243B}" srcId="{5DB6E39F-A601-41C6-B32A-85A1844C564F}" destId="{17D70294-329C-4E58-8300-E5BE09A0C92B}" srcOrd="1" destOrd="0" parTransId="{F79AC0E0-40F4-49E7-AC29-B2356DF7F928}" sibTransId="{A0F7639E-9843-4300-A2DF-3A24A58D706C}"/>
    <dgm:cxn modelId="{E947B1BF-647E-49CC-AEC7-1BF9BBEBE095}" type="presOf" srcId="{B773D7E9-401A-494B-8FF9-D6A07C7A4C7E}" destId="{70690FE6-3C4D-440C-BFA7-A09B0984AF49}" srcOrd="0" destOrd="0" presId="urn:microsoft.com/office/officeart/2009/3/layout/StepUpProcess"/>
    <dgm:cxn modelId="{0A55BD06-6780-4989-BA5E-8E4C4AC860EF}" type="presOf" srcId="{17D70294-329C-4E58-8300-E5BE09A0C92B}" destId="{7EAC1089-F1A6-42AF-8590-9AE1722CEB69}" srcOrd="0" destOrd="0" presId="urn:microsoft.com/office/officeart/2009/3/layout/StepUpProcess"/>
    <dgm:cxn modelId="{CC3F9E9C-A144-44DF-8A16-A3C1389BA01D}" type="presOf" srcId="{5DB6E39F-A601-41C6-B32A-85A1844C564F}" destId="{FAD8B1F0-B4CF-4272-BF91-6EBCD0A54E5C}" srcOrd="0" destOrd="0" presId="urn:microsoft.com/office/officeart/2009/3/layout/StepUpProcess"/>
    <dgm:cxn modelId="{377C7E63-B944-48BF-A35E-38BA588F7539}" srcId="{5DB6E39F-A601-41C6-B32A-85A1844C564F}" destId="{3158BF8F-DFED-4E61-87EE-E46B29B07F08}" srcOrd="2" destOrd="0" parTransId="{04E63CE5-CBB9-4CCA-9B09-50D52479410D}" sibTransId="{5C35A23F-87C1-4D3D-A4A2-0C87A69D0277}"/>
    <dgm:cxn modelId="{30B6F46A-FFFB-49C1-A2A7-AF5022D46325}" type="presOf" srcId="{F5250427-0B0F-467F-9596-8DE82827DA2A}" destId="{97D9739D-1091-4477-9E1E-F6A18D9A9D7D}" srcOrd="0" destOrd="0" presId="urn:microsoft.com/office/officeart/2009/3/layout/StepUpProcess"/>
    <dgm:cxn modelId="{7145F324-1191-4F08-B6B3-90B76EFAD8DF}" type="presOf" srcId="{3158BF8F-DFED-4E61-87EE-E46B29B07F08}" destId="{322FD95F-195F-47D3-AB48-68DB31DB56C0}" srcOrd="0" destOrd="0" presId="urn:microsoft.com/office/officeart/2009/3/layout/StepUpProcess"/>
    <dgm:cxn modelId="{22B0074F-B8B1-4B78-9DBD-47871FE793BD}" srcId="{5DB6E39F-A601-41C6-B32A-85A1844C564F}" destId="{F5250427-0B0F-467F-9596-8DE82827DA2A}" srcOrd="3" destOrd="0" parTransId="{A174EA14-CED8-4EC8-8407-A8D1E07E4A31}" sibTransId="{75589EF6-1F49-43E1-90EB-83DF77C48878}"/>
    <dgm:cxn modelId="{B920FCEB-3AFA-4B99-BB17-52C0504A806B}" srcId="{5DB6E39F-A601-41C6-B32A-85A1844C564F}" destId="{B773D7E9-401A-494B-8FF9-D6A07C7A4C7E}" srcOrd="0" destOrd="0" parTransId="{ED7AECBF-C2FD-47C9-A0DF-3C54C2AA02A5}" sibTransId="{7906980B-DB5C-4C54-ABB2-313B0AE4A386}"/>
    <dgm:cxn modelId="{0F9FEAC8-77CF-4D48-BE8E-3C3A9BF394E5}" type="presParOf" srcId="{FAD8B1F0-B4CF-4272-BF91-6EBCD0A54E5C}" destId="{7D673072-55A9-4459-9B8D-52A5004BECDC}" srcOrd="0" destOrd="0" presId="urn:microsoft.com/office/officeart/2009/3/layout/StepUpProcess"/>
    <dgm:cxn modelId="{B5EB1C94-C4F9-47B9-9956-BBB033F5D722}" type="presParOf" srcId="{7D673072-55A9-4459-9B8D-52A5004BECDC}" destId="{776D54AA-3466-48F8-953E-F851F5145EB7}" srcOrd="0" destOrd="0" presId="urn:microsoft.com/office/officeart/2009/3/layout/StepUpProcess"/>
    <dgm:cxn modelId="{E7CA93E0-39EC-4AC1-A771-5D2A6FCA9437}" type="presParOf" srcId="{7D673072-55A9-4459-9B8D-52A5004BECDC}" destId="{70690FE6-3C4D-440C-BFA7-A09B0984AF49}" srcOrd="1" destOrd="0" presId="urn:microsoft.com/office/officeart/2009/3/layout/StepUpProcess"/>
    <dgm:cxn modelId="{4B1EA85A-FAC7-42B0-94E2-F8DF9669503C}" type="presParOf" srcId="{7D673072-55A9-4459-9B8D-52A5004BECDC}" destId="{4BEC320E-56DD-441D-967B-05C8B5EC7D00}" srcOrd="2" destOrd="0" presId="urn:microsoft.com/office/officeart/2009/3/layout/StepUpProcess"/>
    <dgm:cxn modelId="{1BA5067E-0A57-47E8-A234-C708F0034096}" type="presParOf" srcId="{FAD8B1F0-B4CF-4272-BF91-6EBCD0A54E5C}" destId="{6F4760DA-0830-40DD-8DF5-65043AF32056}" srcOrd="1" destOrd="0" presId="urn:microsoft.com/office/officeart/2009/3/layout/StepUpProcess"/>
    <dgm:cxn modelId="{29DD6FB8-CFDE-476B-9186-E05FB1816327}" type="presParOf" srcId="{6F4760DA-0830-40DD-8DF5-65043AF32056}" destId="{7E71B44F-CDB7-4D4C-A929-9DB8E39DAF6E}" srcOrd="0" destOrd="0" presId="urn:microsoft.com/office/officeart/2009/3/layout/StepUpProcess"/>
    <dgm:cxn modelId="{E396E97B-D2E9-4658-B22D-6F35902F95C0}" type="presParOf" srcId="{FAD8B1F0-B4CF-4272-BF91-6EBCD0A54E5C}" destId="{08319A1E-43C5-4330-824C-B0F683608FD0}" srcOrd="2" destOrd="0" presId="urn:microsoft.com/office/officeart/2009/3/layout/StepUpProcess"/>
    <dgm:cxn modelId="{09028D68-84D2-4FDD-B2AD-48B624D16CBA}" type="presParOf" srcId="{08319A1E-43C5-4330-824C-B0F683608FD0}" destId="{E0897FCB-B13E-41CE-ABE9-FFE04E23A174}" srcOrd="0" destOrd="0" presId="urn:microsoft.com/office/officeart/2009/3/layout/StepUpProcess"/>
    <dgm:cxn modelId="{651AE402-1B80-4BBC-BFD8-572E5F498654}" type="presParOf" srcId="{08319A1E-43C5-4330-824C-B0F683608FD0}" destId="{7EAC1089-F1A6-42AF-8590-9AE1722CEB69}" srcOrd="1" destOrd="0" presId="urn:microsoft.com/office/officeart/2009/3/layout/StepUpProcess"/>
    <dgm:cxn modelId="{299FBD85-9769-4680-AE59-9368BC173166}" type="presParOf" srcId="{08319A1E-43C5-4330-824C-B0F683608FD0}" destId="{E565A55D-E7D1-4A3C-B077-B8360130F847}" srcOrd="2" destOrd="0" presId="urn:microsoft.com/office/officeart/2009/3/layout/StepUpProcess"/>
    <dgm:cxn modelId="{8E6EC5F7-0157-44D0-8DA1-E3AF91BBDC1F}" type="presParOf" srcId="{FAD8B1F0-B4CF-4272-BF91-6EBCD0A54E5C}" destId="{83600CF3-B330-4C9F-BF7F-80AD957A1684}" srcOrd="3" destOrd="0" presId="urn:microsoft.com/office/officeart/2009/3/layout/StepUpProcess"/>
    <dgm:cxn modelId="{E1EF8487-D7A5-492C-B31A-69A0D8183A4B}" type="presParOf" srcId="{83600CF3-B330-4C9F-BF7F-80AD957A1684}" destId="{706D3601-F248-446B-999A-8EF59BCB402D}" srcOrd="0" destOrd="0" presId="urn:microsoft.com/office/officeart/2009/3/layout/StepUpProcess"/>
    <dgm:cxn modelId="{870E7E9E-0869-4223-BDF2-CED6415729A5}" type="presParOf" srcId="{FAD8B1F0-B4CF-4272-BF91-6EBCD0A54E5C}" destId="{7041464E-0F5B-4D59-BA0A-7D1116ECED17}" srcOrd="4" destOrd="0" presId="urn:microsoft.com/office/officeart/2009/3/layout/StepUpProcess"/>
    <dgm:cxn modelId="{600D4E4E-B0CE-4BBA-9B32-AA73D6FE2839}" type="presParOf" srcId="{7041464E-0F5B-4D59-BA0A-7D1116ECED17}" destId="{CD92BB48-1AC3-4D1B-8B5C-B46834AE7DEB}" srcOrd="0" destOrd="0" presId="urn:microsoft.com/office/officeart/2009/3/layout/StepUpProcess"/>
    <dgm:cxn modelId="{B74763D9-3D9A-4CB0-845B-BA7CE5C59482}" type="presParOf" srcId="{7041464E-0F5B-4D59-BA0A-7D1116ECED17}" destId="{322FD95F-195F-47D3-AB48-68DB31DB56C0}" srcOrd="1" destOrd="0" presId="urn:microsoft.com/office/officeart/2009/3/layout/StepUpProcess"/>
    <dgm:cxn modelId="{CA10B1FF-E4DF-45FA-91B9-0FBC8ED1FDE8}" type="presParOf" srcId="{7041464E-0F5B-4D59-BA0A-7D1116ECED17}" destId="{65E0D4CE-B024-4E5F-A48B-298D58D8A457}" srcOrd="2" destOrd="0" presId="urn:microsoft.com/office/officeart/2009/3/layout/StepUpProcess"/>
    <dgm:cxn modelId="{6C4FC039-AC58-4E36-BF09-CFEC4AA2C2BB}" type="presParOf" srcId="{FAD8B1F0-B4CF-4272-BF91-6EBCD0A54E5C}" destId="{5554D732-1E2F-4B3A-BC31-EEABF79402E3}" srcOrd="5" destOrd="0" presId="urn:microsoft.com/office/officeart/2009/3/layout/StepUpProcess"/>
    <dgm:cxn modelId="{E0DE2519-1094-40B6-90F4-DBBA2D5A60EB}" type="presParOf" srcId="{5554D732-1E2F-4B3A-BC31-EEABF79402E3}" destId="{A4ABD169-80C9-4CD7-A91F-61B56057F43C}" srcOrd="0" destOrd="0" presId="urn:microsoft.com/office/officeart/2009/3/layout/StepUpProcess"/>
    <dgm:cxn modelId="{869F6B0A-B8FA-4B72-ADB2-63E4CD68CE87}" type="presParOf" srcId="{FAD8B1F0-B4CF-4272-BF91-6EBCD0A54E5C}" destId="{F92A5888-847E-443F-88DE-E9B1B9D35616}" srcOrd="6" destOrd="0" presId="urn:microsoft.com/office/officeart/2009/3/layout/StepUpProcess"/>
    <dgm:cxn modelId="{086DB68A-376C-4605-8411-6F31196B599B}" type="presParOf" srcId="{F92A5888-847E-443F-88DE-E9B1B9D35616}" destId="{9CF7BBAE-09D6-4B5A-93C3-37D6C0A1BF99}" srcOrd="0" destOrd="0" presId="urn:microsoft.com/office/officeart/2009/3/layout/StepUpProcess"/>
    <dgm:cxn modelId="{23E6F9E6-F889-466B-A713-72086DA865FA}" type="presParOf" srcId="{F92A5888-847E-443F-88DE-E9B1B9D35616}" destId="{97D9739D-1091-4477-9E1E-F6A18D9A9D7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D54AA-3466-48F8-953E-F851F5145EB7}">
      <dsp:nvSpPr>
        <dsp:cNvPr id="0" name=""/>
        <dsp:cNvSpPr/>
      </dsp:nvSpPr>
      <dsp:spPr>
        <a:xfrm rot="5400000">
          <a:off x="455294" y="1483936"/>
          <a:ext cx="1351079" cy="2248165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90FE6-3C4D-440C-BFA7-A09B0984AF49}">
      <dsp:nvSpPr>
        <dsp:cNvPr id="0" name=""/>
        <dsp:cNvSpPr/>
      </dsp:nvSpPr>
      <dsp:spPr>
        <a:xfrm>
          <a:off x="229765" y="2155653"/>
          <a:ext cx="2029656" cy="1779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Menentukan tujuan dan sasaran</a:t>
          </a:r>
          <a:endParaRPr lang="id-ID" sz="2500" kern="1200" dirty="0"/>
        </a:p>
      </dsp:txBody>
      <dsp:txXfrm>
        <a:off x="229765" y="2155653"/>
        <a:ext cx="2029656" cy="1779112"/>
      </dsp:txXfrm>
    </dsp:sp>
    <dsp:sp modelId="{4BEC320E-56DD-441D-967B-05C8B5EC7D00}">
      <dsp:nvSpPr>
        <dsp:cNvPr id="0" name=""/>
        <dsp:cNvSpPr/>
      </dsp:nvSpPr>
      <dsp:spPr>
        <a:xfrm>
          <a:off x="1876468" y="1318424"/>
          <a:ext cx="382954" cy="38295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97FCB-B13E-41CE-ABE9-FFE04E23A174}">
      <dsp:nvSpPr>
        <dsp:cNvPr id="0" name=""/>
        <dsp:cNvSpPr/>
      </dsp:nvSpPr>
      <dsp:spPr>
        <a:xfrm rot="5400000">
          <a:off x="2939990" y="869096"/>
          <a:ext cx="1351079" cy="2248165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C1089-F1A6-42AF-8590-9AE1722CEB69}">
      <dsp:nvSpPr>
        <dsp:cNvPr id="0" name=""/>
        <dsp:cNvSpPr/>
      </dsp:nvSpPr>
      <dsp:spPr>
        <a:xfrm>
          <a:off x="2714461" y="1540813"/>
          <a:ext cx="2029656" cy="1779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Merumuskan perencanaan strategis</a:t>
          </a:r>
          <a:endParaRPr lang="id-ID" sz="2500" kern="1200" dirty="0"/>
        </a:p>
      </dsp:txBody>
      <dsp:txXfrm>
        <a:off x="2714461" y="1540813"/>
        <a:ext cx="2029656" cy="1779112"/>
      </dsp:txXfrm>
    </dsp:sp>
    <dsp:sp modelId="{E565A55D-E7D1-4A3C-B077-B8360130F847}">
      <dsp:nvSpPr>
        <dsp:cNvPr id="0" name=""/>
        <dsp:cNvSpPr/>
      </dsp:nvSpPr>
      <dsp:spPr>
        <a:xfrm>
          <a:off x="4361164" y="703583"/>
          <a:ext cx="382954" cy="38295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2BB48-1AC3-4D1B-8B5C-B46834AE7DEB}">
      <dsp:nvSpPr>
        <dsp:cNvPr id="0" name=""/>
        <dsp:cNvSpPr/>
      </dsp:nvSpPr>
      <dsp:spPr>
        <a:xfrm rot="5400000">
          <a:off x="5424686" y="254255"/>
          <a:ext cx="1351079" cy="2248165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FD95F-195F-47D3-AB48-68DB31DB56C0}">
      <dsp:nvSpPr>
        <dsp:cNvPr id="0" name=""/>
        <dsp:cNvSpPr/>
      </dsp:nvSpPr>
      <dsp:spPr>
        <a:xfrm>
          <a:off x="5199157" y="925972"/>
          <a:ext cx="2029656" cy="1779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Menjabarkan perencanaan operasional</a:t>
          </a:r>
          <a:endParaRPr lang="id-ID" sz="2500" kern="1200" dirty="0"/>
        </a:p>
      </dsp:txBody>
      <dsp:txXfrm>
        <a:off x="5199157" y="925972"/>
        <a:ext cx="2029656" cy="1779112"/>
      </dsp:txXfrm>
    </dsp:sp>
    <dsp:sp modelId="{65E0D4CE-B024-4E5F-A48B-298D58D8A457}">
      <dsp:nvSpPr>
        <dsp:cNvPr id="0" name=""/>
        <dsp:cNvSpPr/>
      </dsp:nvSpPr>
      <dsp:spPr>
        <a:xfrm>
          <a:off x="6845860" y="88743"/>
          <a:ext cx="382954" cy="382954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7BBAE-09D6-4B5A-93C3-37D6C0A1BF99}">
      <dsp:nvSpPr>
        <dsp:cNvPr id="0" name=""/>
        <dsp:cNvSpPr/>
      </dsp:nvSpPr>
      <dsp:spPr>
        <a:xfrm rot="5400000">
          <a:off x="7909382" y="-360584"/>
          <a:ext cx="1351079" cy="224816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9739D-1091-4477-9E1E-F6A18D9A9D7D}">
      <dsp:nvSpPr>
        <dsp:cNvPr id="0" name=""/>
        <dsp:cNvSpPr/>
      </dsp:nvSpPr>
      <dsp:spPr>
        <a:xfrm>
          <a:off x="7683854" y="311132"/>
          <a:ext cx="2029656" cy="1779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Merumuskan jawaban dari setiap permasalahan</a:t>
          </a:r>
          <a:endParaRPr lang="id-ID" sz="2500" kern="1200" dirty="0"/>
        </a:p>
      </dsp:txBody>
      <dsp:txXfrm>
        <a:off x="7683854" y="311132"/>
        <a:ext cx="2029656" cy="1779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31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00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3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8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12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4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8000" dirty="0" smtClean="0"/>
              <a:t>MANAJEMEN PROYEK TI</a:t>
            </a:r>
            <a:endParaRPr lang="id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364" y="4130721"/>
            <a:ext cx="9144000" cy="2727279"/>
          </a:xfrm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PERTEMUAN KE </a:t>
            </a:r>
            <a:r>
              <a:rPr lang="id-ID" b="1" dirty="0" smtClean="0">
                <a:solidFill>
                  <a:srgbClr val="FF0000"/>
                </a:solidFill>
              </a:rPr>
              <a:t>6</a:t>
            </a:r>
            <a:endParaRPr lang="id-ID" b="1" dirty="0" smtClean="0">
              <a:solidFill>
                <a:srgbClr val="FF0000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SAFITRI JAYA, S.Kom, M.T.I</a:t>
            </a:r>
          </a:p>
          <a:p>
            <a:r>
              <a:rPr lang="id-ID" b="1" dirty="0" smtClean="0"/>
              <a:t>SEMESTER GANJIL TA 2017/2018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UNIVERSITAS PEMBANGUNAN JAYA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dirty="0" smtClean="0"/>
              <a:t>Proses dan sistematika perencanaan proyek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Menyusun suatu perencanaan yang lengkap minimal meliputi :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Menentukan tujuan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Menentukan sasaran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Mengkaji posisi awal terhadap tujuan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Memilih alternatif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Menyusun rangkaian langkah mencapai tujuan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738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Perencanaan dasar dan pengendalian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 smtClean="0"/>
              <a:t>Anggaran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Biaya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 smtClean="0"/>
              <a:t>Standar mutu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2769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Hirarki perencanaan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169861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31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Perencanaan strategis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i="1" dirty="0"/>
              <a:t>Go or not to go</a:t>
            </a:r>
            <a:r>
              <a:rPr lang="id-ID" dirty="0"/>
              <a:t> bagi kelanjutan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Menentukan filosofi desain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Menentukan bobot sasaran pokok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Memilih macam kontrak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Menentukan mekanisme pelaksanaan, yaitu memilih antara dikerjakan sendiri, memakai jasa kontraktor/konsultan atau kombinasi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6972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Perencanaan operasional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dirty="0"/>
              <a:t>Perencanaan lingkup proyek dan penyusunan rencana kerja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Rancangan organisasi yang akan menangani proyek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Rencana jadwal kegiatan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Perkiraan biaya atau anggaran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dirty="0"/>
              <a:t>Proyeksi keperluan tenaga kerja, material dan peralatan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79435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510</TotalTime>
  <Words>138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MANAJEMEN PROYEK TI</vt:lpstr>
      <vt:lpstr>Proses dan sistematika perencanaan proyek</vt:lpstr>
      <vt:lpstr>Perencanaan dasar dan pengendalian</vt:lpstr>
      <vt:lpstr>Hirarki perencanaan</vt:lpstr>
      <vt:lpstr>Perencanaan strategis</vt:lpstr>
      <vt:lpstr>Perencanaan operasional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DISKRIT</dc:title>
  <dc:creator>Safitri Jaya</dc:creator>
  <cp:lastModifiedBy>Safitri Jaya</cp:lastModifiedBy>
  <cp:revision>67</cp:revision>
  <dcterms:created xsi:type="dcterms:W3CDTF">2017-08-26T13:11:57Z</dcterms:created>
  <dcterms:modified xsi:type="dcterms:W3CDTF">2017-10-01T10:10:43Z</dcterms:modified>
</cp:coreProperties>
</file>