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0" r:id="rId8"/>
    <p:sldId id="261" r:id="rId9"/>
    <p:sldId id="264" r:id="rId10"/>
    <p:sldId id="262" r:id="rId11"/>
    <p:sldId id="269" r:id="rId12"/>
    <p:sldId id="265" r:id="rId13"/>
    <p:sldId id="266" r:id="rId14"/>
    <p:sldId id="267" r:id="rId15"/>
    <p:sldId id="268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365280-DB9B-4E5E-AF90-0D36ACE15BD0}" type="doc">
      <dgm:prSet loTypeId="urn:microsoft.com/office/officeart/2005/8/layout/hProcess10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3089BAC7-D72A-4718-91AE-1AF9594C54BE}">
      <dgm:prSet phldrT="[Text]"/>
      <dgm:spPr/>
      <dgm:t>
        <a:bodyPr/>
        <a:lstStyle/>
        <a:p>
          <a:endParaRPr lang="id-ID" b="1" dirty="0"/>
        </a:p>
      </dgm:t>
    </dgm:pt>
    <dgm:pt modelId="{3C34DC2F-8051-49D0-B0D7-47F90B9729FD}" type="parTrans" cxnId="{34273618-A9A8-4555-92E5-31C13F22678D}">
      <dgm:prSet/>
      <dgm:spPr/>
      <dgm:t>
        <a:bodyPr/>
        <a:lstStyle/>
        <a:p>
          <a:endParaRPr lang="id-ID"/>
        </a:p>
      </dgm:t>
    </dgm:pt>
    <dgm:pt modelId="{FC9F2E87-EB1C-45F6-9228-7854125CB153}" type="sibTrans" cxnId="{34273618-A9A8-4555-92E5-31C13F22678D}">
      <dgm:prSet/>
      <dgm:spPr/>
      <dgm:t>
        <a:bodyPr/>
        <a:lstStyle/>
        <a:p>
          <a:endParaRPr lang="id-ID"/>
        </a:p>
      </dgm:t>
    </dgm:pt>
    <dgm:pt modelId="{1515C528-D0AA-4295-8ACA-3B50A6719293}">
      <dgm:prSet phldrT="[Text]"/>
      <dgm:spPr/>
      <dgm:t>
        <a:bodyPr/>
        <a:lstStyle/>
        <a:p>
          <a:r>
            <a:rPr lang="id-ID" dirty="0" smtClean="0"/>
            <a:t>Card Scanner</a:t>
          </a:r>
          <a:endParaRPr lang="id-ID" dirty="0"/>
        </a:p>
      </dgm:t>
    </dgm:pt>
    <dgm:pt modelId="{E6FA3DAD-9EF1-46E3-BA86-3E77609C006E}" type="parTrans" cxnId="{7DA91097-B14A-46C7-AEE8-B433E13BD895}">
      <dgm:prSet/>
      <dgm:spPr/>
      <dgm:t>
        <a:bodyPr/>
        <a:lstStyle/>
        <a:p>
          <a:endParaRPr lang="id-ID"/>
        </a:p>
      </dgm:t>
    </dgm:pt>
    <dgm:pt modelId="{4BAB0131-9389-49F5-9DDC-0D1F8B647B83}" type="sibTrans" cxnId="{7DA91097-B14A-46C7-AEE8-B433E13BD895}">
      <dgm:prSet/>
      <dgm:spPr/>
      <dgm:t>
        <a:bodyPr/>
        <a:lstStyle/>
        <a:p>
          <a:endParaRPr lang="id-ID"/>
        </a:p>
      </dgm:t>
    </dgm:pt>
    <dgm:pt modelId="{61A8861C-09EC-41C6-9009-1D5E7388CB6B}">
      <dgm:prSet phldrT="[Text]"/>
      <dgm:spPr/>
      <dgm:t>
        <a:bodyPr/>
        <a:lstStyle/>
        <a:p>
          <a:endParaRPr lang="id-ID" b="1" dirty="0"/>
        </a:p>
      </dgm:t>
    </dgm:pt>
    <dgm:pt modelId="{E5E6D8E9-C32A-4AD6-A5F0-6409A45CCF10}" type="parTrans" cxnId="{B56A5298-5EA6-451A-8D64-5EEDD2805ED0}">
      <dgm:prSet/>
      <dgm:spPr/>
      <dgm:t>
        <a:bodyPr/>
        <a:lstStyle/>
        <a:p>
          <a:endParaRPr lang="id-ID"/>
        </a:p>
      </dgm:t>
    </dgm:pt>
    <dgm:pt modelId="{E5251F24-19A9-439F-BB1A-F63A0E8526E2}" type="sibTrans" cxnId="{B56A5298-5EA6-451A-8D64-5EEDD2805ED0}">
      <dgm:prSet/>
      <dgm:spPr/>
      <dgm:t>
        <a:bodyPr/>
        <a:lstStyle/>
        <a:p>
          <a:endParaRPr lang="id-ID"/>
        </a:p>
      </dgm:t>
    </dgm:pt>
    <dgm:pt modelId="{DAF4910D-8022-41E7-AB85-BFE10124B904}">
      <dgm:prSet phldrT="[Text]"/>
      <dgm:spPr/>
      <dgm:t>
        <a:bodyPr/>
        <a:lstStyle/>
        <a:p>
          <a:r>
            <a:rPr lang="id-ID" dirty="0" smtClean="0"/>
            <a:t>Arrive at classroom</a:t>
          </a:r>
          <a:endParaRPr lang="id-ID" dirty="0"/>
        </a:p>
      </dgm:t>
    </dgm:pt>
    <dgm:pt modelId="{FB75BE18-6143-4047-9CA3-3004CBB24B0C}" type="parTrans" cxnId="{981B2BD8-BA81-4EB4-86CB-EECA0081A665}">
      <dgm:prSet/>
      <dgm:spPr/>
      <dgm:t>
        <a:bodyPr/>
        <a:lstStyle/>
        <a:p>
          <a:endParaRPr lang="id-ID"/>
        </a:p>
      </dgm:t>
    </dgm:pt>
    <dgm:pt modelId="{51B784C8-514D-4636-8BD0-8FF0E9C1C23D}" type="sibTrans" cxnId="{981B2BD8-BA81-4EB4-86CB-EECA0081A665}">
      <dgm:prSet/>
      <dgm:spPr/>
      <dgm:t>
        <a:bodyPr/>
        <a:lstStyle/>
        <a:p>
          <a:endParaRPr lang="id-ID"/>
        </a:p>
      </dgm:t>
    </dgm:pt>
    <dgm:pt modelId="{EC74FEE3-17AD-4F3B-8663-07CEE8BF621B}">
      <dgm:prSet phldrT="[Text]"/>
      <dgm:spPr/>
      <dgm:t>
        <a:bodyPr/>
        <a:lstStyle/>
        <a:p>
          <a:r>
            <a:rPr lang="id-ID" dirty="0" smtClean="0"/>
            <a:t>Check in</a:t>
          </a:r>
          <a:endParaRPr lang="id-ID" dirty="0"/>
        </a:p>
      </dgm:t>
    </dgm:pt>
    <dgm:pt modelId="{03315376-0E27-417C-B6EF-FC9579E1760D}" type="parTrans" cxnId="{653BC0AF-40F5-4521-8D6F-512F6ACF1071}">
      <dgm:prSet/>
      <dgm:spPr/>
      <dgm:t>
        <a:bodyPr/>
        <a:lstStyle/>
        <a:p>
          <a:endParaRPr lang="id-ID"/>
        </a:p>
      </dgm:t>
    </dgm:pt>
    <dgm:pt modelId="{AA728139-23CA-4FC5-BC69-A9AB15D1E969}" type="sibTrans" cxnId="{653BC0AF-40F5-4521-8D6F-512F6ACF1071}">
      <dgm:prSet/>
      <dgm:spPr/>
      <dgm:t>
        <a:bodyPr/>
        <a:lstStyle/>
        <a:p>
          <a:endParaRPr lang="id-ID"/>
        </a:p>
      </dgm:t>
    </dgm:pt>
    <dgm:pt modelId="{88FC0F84-9CE7-476C-96E8-6D86ADF60299}">
      <dgm:prSet phldrT="[Text]"/>
      <dgm:spPr/>
      <dgm:t>
        <a:bodyPr/>
        <a:lstStyle/>
        <a:p>
          <a:endParaRPr lang="id-ID" b="1" dirty="0"/>
        </a:p>
      </dgm:t>
    </dgm:pt>
    <dgm:pt modelId="{7C485A35-DB66-4D7F-BDA0-7B6C1A27BEF8}" type="parTrans" cxnId="{3EEAF5F5-63CF-4695-A74C-B1B5F855A2FB}">
      <dgm:prSet/>
      <dgm:spPr/>
      <dgm:t>
        <a:bodyPr/>
        <a:lstStyle/>
        <a:p>
          <a:endParaRPr lang="id-ID"/>
        </a:p>
      </dgm:t>
    </dgm:pt>
    <dgm:pt modelId="{2203156F-51D7-45A2-AB62-E4BC2A2BB5A4}" type="sibTrans" cxnId="{3EEAF5F5-63CF-4695-A74C-B1B5F855A2FB}">
      <dgm:prSet/>
      <dgm:spPr/>
      <dgm:t>
        <a:bodyPr/>
        <a:lstStyle/>
        <a:p>
          <a:endParaRPr lang="id-ID"/>
        </a:p>
      </dgm:t>
    </dgm:pt>
    <dgm:pt modelId="{A629EE60-D428-48BD-9A1A-38C06C38B3FB}">
      <dgm:prSet phldrT="[Text]"/>
      <dgm:spPr/>
      <dgm:t>
        <a:bodyPr/>
        <a:lstStyle/>
        <a:p>
          <a:r>
            <a:rPr lang="id-ID" dirty="0" smtClean="0"/>
            <a:t>Process registration</a:t>
          </a:r>
          <a:endParaRPr lang="id-ID" dirty="0"/>
        </a:p>
      </dgm:t>
    </dgm:pt>
    <dgm:pt modelId="{C7D874DE-5CB2-440A-8AA3-07D9A364CD96}" type="parTrans" cxnId="{7133F45B-A710-42E2-A2DF-69326BBD9815}">
      <dgm:prSet/>
      <dgm:spPr/>
      <dgm:t>
        <a:bodyPr/>
        <a:lstStyle/>
        <a:p>
          <a:endParaRPr lang="id-ID"/>
        </a:p>
      </dgm:t>
    </dgm:pt>
    <dgm:pt modelId="{48A326A8-0A28-46D8-AF6F-BE996376964C}" type="sibTrans" cxnId="{7133F45B-A710-42E2-A2DF-69326BBD9815}">
      <dgm:prSet/>
      <dgm:spPr/>
      <dgm:t>
        <a:bodyPr/>
        <a:lstStyle/>
        <a:p>
          <a:endParaRPr lang="id-ID"/>
        </a:p>
      </dgm:t>
    </dgm:pt>
    <dgm:pt modelId="{2FDB9B52-EBA8-4825-AB8D-2D02EE1AA3C3}">
      <dgm:prSet phldrT="[Text]"/>
      <dgm:spPr/>
      <dgm:t>
        <a:bodyPr/>
        <a:lstStyle/>
        <a:p>
          <a:r>
            <a:rPr lang="id-ID" dirty="0" smtClean="0"/>
            <a:t>Process claim</a:t>
          </a:r>
          <a:endParaRPr lang="id-ID" dirty="0"/>
        </a:p>
      </dgm:t>
    </dgm:pt>
    <dgm:pt modelId="{DE031385-D194-4278-9719-FA16BF2F9C88}" type="parTrans" cxnId="{F4BE0FCF-5601-4C8C-B72D-18D387654FCA}">
      <dgm:prSet/>
      <dgm:spPr/>
      <dgm:t>
        <a:bodyPr/>
        <a:lstStyle/>
        <a:p>
          <a:endParaRPr lang="id-ID"/>
        </a:p>
      </dgm:t>
    </dgm:pt>
    <dgm:pt modelId="{6706F3B4-9B51-480F-B6B7-91164DB72FE9}" type="sibTrans" cxnId="{F4BE0FCF-5601-4C8C-B72D-18D387654FCA}">
      <dgm:prSet/>
      <dgm:spPr/>
      <dgm:t>
        <a:bodyPr/>
        <a:lstStyle/>
        <a:p>
          <a:endParaRPr lang="id-ID"/>
        </a:p>
      </dgm:t>
    </dgm:pt>
    <dgm:pt modelId="{9B77D6DB-55AF-4470-ABAD-03C0852F217D}">
      <dgm:prSet phldrT="[Text]"/>
      <dgm:spPr/>
      <dgm:t>
        <a:bodyPr/>
        <a:lstStyle/>
        <a:p>
          <a:endParaRPr lang="id-ID" b="1" dirty="0"/>
        </a:p>
      </dgm:t>
    </dgm:pt>
    <dgm:pt modelId="{154171E0-37E8-40A8-BE99-B0323B63538A}" type="parTrans" cxnId="{537C960C-E84E-4F6F-BC9E-061A241C6C13}">
      <dgm:prSet/>
      <dgm:spPr/>
      <dgm:t>
        <a:bodyPr/>
        <a:lstStyle/>
        <a:p>
          <a:endParaRPr lang="id-ID"/>
        </a:p>
      </dgm:t>
    </dgm:pt>
    <dgm:pt modelId="{9249026C-6129-4968-93AA-68DA693CC604}" type="sibTrans" cxnId="{537C960C-E84E-4F6F-BC9E-061A241C6C13}">
      <dgm:prSet/>
      <dgm:spPr/>
      <dgm:t>
        <a:bodyPr/>
        <a:lstStyle/>
        <a:p>
          <a:endParaRPr lang="id-ID"/>
        </a:p>
      </dgm:t>
    </dgm:pt>
    <dgm:pt modelId="{5622F077-EC74-4D61-BAE6-B2FAF4668D49}">
      <dgm:prSet phldrT="[Text]"/>
      <dgm:spPr/>
      <dgm:t>
        <a:bodyPr/>
        <a:lstStyle/>
        <a:p>
          <a:endParaRPr lang="id-ID" b="1" dirty="0"/>
        </a:p>
      </dgm:t>
    </dgm:pt>
    <dgm:pt modelId="{B13C2172-B6CC-40FC-9E7D-C88509142F29}" type="parTrans" cxnId="{A821C577-17F6-4634-B030-A1D40FB4C45A}">
      <dgm:prSet/>
      <dgm:spPr/>
      <dgm:t>
        <a:bodyPr/>
        <a:lstStyle/>
        <a:p>
          <a:endParaRPr lang="id-ID"/>
        </a:p>
      </dgm:t>
    </dgm:pt>
    <dgm:pt modelId="{FA3F5F49-AE00-4AB8-A93D-4283823CB025}" type="sibTrans" cxnId="{A821C577-17F6-4634-B030-A1D40FB4C45A}">
      <dgm:prSet/>
      <dgm:spPr/>
      <dgm:t>
        <a:bodyPr/>
        <a:lstStyle/>
        <a:p>
          <a:endParaRPr lang="id-ID"/>
        </a:p>
      </dgm:t>
    </dgm:pt>
    <dgm:pt modelId="{9B7C0981-CEA6-43C5-8921-6B6E549B828E}">
      <dgm:prSet phldrT="[Text]"/>
      <dgm:spPr/>
      <dgm:t>
        <a:bodyPr/>
        <a:lstStyle/>
        <a:p>
          <a:r>
            <a:rPr lang="id-ID" dirty="0" smtClean="0"/>
            <a:t>Employee / student card</a:t>
          </a:r>
          <a:endParaRPr lang="id-ID" dirty="0"/>
        </a:p>
      </dgm:t>
    </dgm:pt>
    <dgm:pt modelId="{A524B313-094C-4625-A87F-0AB3C8556058}" type="parTrans" cxnId="{65AA7FD7-9224-4BBA-859B-F2E68F644573}">
      <dgm:prSet/>
      <dgm:spPr/>
      <dgm:t>
        <a:bodyPr/>
        <a:lstStyle/>
        <a:p>
          <a:endParaRPr lang="id-ID"/>
        </a:p>
      </dgm:t>
    </dgm:pt>
    <dgm:pt modelId="{6D66BD09-F346-455F-A73E-FF4A1BB60201}" type="sibTrans" cxnId="{65AA7FD7-9224-4BBA-859B-F2E68F644573}">
      <dgm:prSet/>
      <dgm:spPr/>
      <dgm:t>
        <a:bodyPr/>
        <a:lstStyle/>
        <a:p>
          <a:endParaRPr lang="id-ID"/>
        </a:p>
      </dgm:t>
    </dgm:pt>
    <dgm:pt modelId="{C35C14A2-5FE1-4DF5-B236-F14965B693A6}">
      <dgm:prSet phldrT="[Text]"/>
      <dgm:spPr/>
      <dgm:t>
        <a:bodyPr/>
        <a:lstStyle/>
        <a:p>
          <a:r>
            <a:rPr lang="id-ID" dirty="0" smtClean="0"/>
            <a:t>Facilities (Infocus, AC, Electricity, etc)</a:t>
          </a:r>
          <a:endParaRPr lang="id-ID" dirty="0"/>
        </a:p>
      </dgm:t>
    </dgm:pt>
    <dgm:pt modelId="{5ACA0E1E-73EB-48D0-AD6A-FAC540BEDEB4}" type="parTrans" cxnId="{762DC18A-BCF9-486A-B5B3-1CE57A93D083}">
      <dgm:prSet/>
      <dgm:spPr/>
      <dgm:t>
        <a:bodyPr/>
        <a:lstStyle/>
        <a:p>
          <a:endParaRPr lang="id-ID"/>
        </a:p>
      </dgm:t>
    </dgm:pt>
    <dgm:pt modelId="{F5F61E94-39C9-4FF0-B071-D0C41FC96E02}" type="sibTrans" cxnId="{762DC18A-BCF9-486A-B5B3-1CE57A93D083}">
      <dgm:prSet/>
      <dgm:spPr/>
      <dgm:t>
        <a:bodyPr/>
        <a:lstStyle/>
        <a:p>
          <a:endParaRPr lang="id-ID"/>
        </a:p>
      </dgm:t>
    </dgm:pt>
    <dgm:pt modelId="{3993D31A-241E-4309-976F-02634E0BF5F4}">
      <dgm:prSet phldrT="[Text]"/>
      <dgm:spPr/>
      <dgm:t>
        <a:bodyPr/>
        <a:lstStyle/>
        <a:p>
          <a:r>
            <a:rPr lang="id-ID" dirty="0" smtClean="0"/>
            <a:t>Go to room</a:t>
          </a:r>
          <a:endParaRPr lang="id-ID" dirty="0"/>
        </a:p>
      </dgm:t>
    </dgm:pt>
    <dgm:pt modelId="{5AEBCDAA-6205-4D64-8CEA-490DBD17E629}" type="parTrans" cxnId="{C83FCBC1-D68F-478B-A7A9-0E8F32041B71}">
      <dgm:prSet/>
      <dgm:spPr/>
      <dgm:t>
        <a:bodyPr/>
        <a:lstStyle/>
        <a:p>
          <a:endParaRPr lang="id-ID"/>
        </a:p>
      </dgm:t>
    </dgm:pt>
    <dgm:pt modelId="{B8DDC0D1-3C05-46A8-BB3F-FF4CEC6BC60A}" type="sibTrans" cxnId="{C83FCBC1-D68F-478B-A7A9-0E8F32041B71}">
      <dgm:prSet/>
      <dgm:spPr/>
      <dgm:t>
        <a:bodyPr/>
        <a:lstStyle/>
        <a:p>
          <a:endParaRPr lang="id-ID"/>
        </a:p>
      </dgm:t>
    </dgm:pt>
    <dgm:pt modelId="{7391051E-AE29-42F7-B770-0886A79C1099}">
      <dgm:prSet phldrT="[Text]"/>
      <dgm:spPr/>
      <dgm:t>
        <a:bodyPr/>
        <a:lstStyle/>
        <a:p>
          <a:r>
            <a:rPr lang="id-ID" dirty="0" smtClean="0"/>
            <a:t>Call room service</a:t>
          </a:r>
          <a:endParaRPr lang="id-ID" dirty="0"/>
        </a:p>
      </dgm:t>
    </dgm:pt>
    <dgm:pt modelId="{3B268E22-27AF-41B0-9473-5E6BEB77C994}" type="parTrans" cxnId="{21812ABD-7428-4EC7-93E0-1E709CAD89E9}">
      <dgm:prSet/>
      <dgm:spPr/>
      <dgm:t>
        <a:bodyPr/>
        <a:lstStyle/>
        <a:p>
          <a:endParaRPr lang="id-ID"/>
        </a:p>
      </dgm:t>
    </dgm:pt>
    <dgm:pt modelId="{C80C75A7-4294-4A30-A97A-14A5258DFD43}" type="sibTrans" cxnId="{21812ABD-7428-4EC7-93E0-1E709CAD89E9}">
      <dgm:prSet/>
      <dgm:spPr/>
      <dgm:t>
        <a:bodyPr/>
        <a:lstStyle/>
        <a:p>
          <a:endParaRPr lang="id-ID"/>
        </a:p>
      </dgm:t>
    </dgm:pt>
    <dgm:pt modelId="{E1FAD1DF-9E76-468C-B763-E61B3A91E91B}">
      <dgm:prSet phldrT="[Text]"/>
      <dgm:spPr/>
      <dgm:t>
        <a:bodyPr/>
        <a:lstStyle/>
        <a:p>
          <a:r>
            <a:rPr lang="id-ID" dirty="0" smtClean="0"/>
            <a:t>Check out</a:t>
          </a:r>
          <a:endParaRPr lang="id-ID" dirty="0"/>
        </a:p>
      </dgm:t>
    </dgm:pt>
    <dgm:pt modelId="{6C016CE7-296F-4B85-B99A-9EDD3A1343CA}" type="parTrans" cxnId="{18B46025-E3DE-4FDE-AC35-7E57CEF69244}">
      <dgm:prSet/>
      <dgm:spPr/>
      <dgm:t>
        <a:bodyPr/>
        <a:lstStyle/>
        <a:p>
          <a:endParaRPr lang="id-ID"/>
        </a:p>
      </dgm:t>
    </dgm:pt>
    <dgm:pt modelId="{3E376C67-A94D-4F14-8C9B-4C12CC7D5F22}" type="sibTrans" cxnId="{18B46025-E3DE-4FDE-AC35-7E57CEF69244}">
      <dgm:prSet/>
      <dgm:spPr/>
      <dgm:t>
        <a:bodyPr/>
        <a:lstStyle/>
        <a:p>
          <a:endParaRPr lang="id-ID"/>
        </a:p>
      </dgm:t>
    </dgm:pt>
    <dgm:pt modelId="{641F425A-B5EB-4D48-B8EF-3E0EFC23922F}">
      <dgm:prSet phldrT="[Text]"/>
      <dgm:spPr/>
      <dgm:t>
        <a:bodyPr/>
        <a:lstStyle/>
        <a:p>
          <a:r>
            <a:rPr lang="id-ID" dirty="0" smtClean="0"/>
            <a:t>Process check out</a:t>
          </a:r>
          <a:endParaRPr lang="id-ID" dirty="0"/>
        </a:p>
      </dgm:t>
    </dgm:pt>
    <dgm:pt modelId="{87EF5926-E4F7-4EF2-84B7-54EFA641C1FF}" type="parTrans" cxnId="{DB1DCE63-0B54-4AD1-943D-935A66A9CDD4}">
      <dgm:prSet/>
      <dgm:spPr/>
      <dgm:t>
        <a:bodyPr/>
        <a:lstStyle/>
        <a:p>
          <a:endParaRPr lang="id-ID"/>
        </a:p>
      </dgm:t>
    </dgm:pt>
    <dgm:pt modelId="{145E747D-C44E-49E1-A860-1CA24DAE2469}" type="sibTrans" cxnId="{DB1DCE63-0B54-4AD1-943D-935A66A9CDD4}">
      <dgm:prSet/>
      <dgm:spPr/>
      <dgm:t>
        <a:bodyPr/>
        <a:lstStyle/>
        <a:p>
          <a:endParaRPr lang="id-ID"/>
        </a:p>
      </dgm:t>
    </dgm:pt>
    <dgm:pt modelId="{6ED9126E-0C73-4E28-B25E-82D4103FE1DE}">
      <dgm:prSet phldrT="[Text]"/>
      <dgm:spPr/>
      <dgm:t>
        <a:bodyPr/>
        <a:lstStyle/>
        <a:p>
          <a:r>
            <a:rPr lang="id-ID" dirty="0" smtClean="0"/>
            <a:t>Entry data</a:t>
          </a:r>
          <a:endParaRPr lang="id-ID" dirty="0"/>
        </a:p>
      </dgm:t>
    </dgm:pt>
    <dgm:pt modelId="{4A332A93-10E0-4B3C-8174-F2C4F23A8327}" type="parTrans" cxnId="{BB7402DA-008F-454F-BCB5-B28C85571ACE}">
      <dgm:prSet/>
      <dgm:spPr/>
      <dgm:t>
        <a:bodyPr/>
        <a:lstStyle/>
        <a:p>
          <a:endParaRPr lang="id-ID"/>
        </a:p>
      </dgm:t>
    </dgm:pt>
    <dgm:pt modelId="{6D71397D-6D8B-457E-B7B2-00502D1960E1}" type="sibTrans" cxnId="{BB7402DA-008F-454F-BCB5-B28C85571ACE}">
      <dgm:prSet/>
      <dgm:spPr/>
      <dgm:t>
        <a:bodyPr/>
        <a:lstStyle/>
        <a:p>
          <a:endParaRPr lang="id-ID"/>
        </a:p>
      </dgm:t>
    </dgm:pt>
    <dgm:pt modelId="{4D7F631D-2B1A-4FE1-9CDD-AF5CD5238774}">
      <dgm:prSet phldrT="[Text]"/>
      <dgm:spPr/>
      <dgm:t>
        <a:bodyPr/>
        <a:lstStyle/>
        <a:p>
          <a:r>
            <a:rPr lang="id-ID" dirty="0" smtClean="0"/>
            <a:t>Response Claim</a:t>
          </a:r>
          <a:endParaRPr lang="id-ID" dirty="0"/>
        </a:p>
      </dgm:t>
    </dgm:pt>
    <dgm:pt modelId="{DF3CFB3C-280C-453E-B85C-FE8D07AA90EC}" type="parTrans" cxnId="{BF9B3912-17DA-47E2-9002-EFD8D619FD14}">
      <dgm:prSet/>
      <dgm:spPr/>
      <dgm:t>
        <a:bodyPr/>
        <a:lstStyle/>
        <a:p>
          <a:endParaRPr lang="id-ID"/>
        </a:p>
      </dgm:t>
    </dgm:pt>
    <dgm:pt modelId="{09868F43-CD97-4A02-80BC-8B5484EC7B2C}" type="sibTrans" cxnId="{BF9B3912-17DA-47E2-9002-EFD8D619FD14}">
      <dgm:prSet/>
      <dgm:spPr/>
      <dgm:t>
        <a:bodyPr/>
        <a:lstStyle/>
        <a:p>
          <a:endParaRPr lang="id-ID"/>
        </a:p>
      </dgm:t>
    </dgm:pt>
    <dgm:pt modelId="{FACE04D4-911B-49B8-8C96-02DF1FF541C8}">
      <dgm:prSet phldrT="[Text]"/>
      <dgm:spPr/>
      <dgm:t>
        <a:bodyPr/>
        <a:lstStyle/>
        <a:p>
          <a:r>
            <a:rPr lang="id-ID" dirty="0" smtClean="0"/>
            <a:t>Registration system</a:t>
          </a:r>
          <a:endParaRPr lang="id-ID" dirty="0"/>
        </a:p>
      </dgm:t>
    </dgm:pt>
    <dgm:pt modelId="{18237EFB-660D-4BE1-8980-BA2EBE0AA159}" type="parTrans" cxnId="{DFE0BF0F-B3F8-4E1C-B47B-2E4CD79AFBB0}">
      <dgm:prSet/>
      <dgm:spPr/>
      <dgm:t>
        <a:bodyPr/>
        <a:lstStyle/>
        <a:p>
          <a:endParaRPr lang="id-ID"/>
        </a:p>
      </dgm:t>
    </dgm:pt>
    <dgm:pt modelId="{7A4A60BD-0E5F-4E2B-8F4A-44A1DCB12934}" type="sibTrans" cxnId="{DFE0BF0F-B3F8-4E1C-B47B-2E4CD79AFBB0}">
      <dgm:prSet/>
      <dgm:spPr/>
      <dgm:t>
        <a:bodyPr/>
        <a:lstStyle/>
        <a:p>
          <a:endParaRPr lang="id-ID"/>
        </a:p>
      </dgm:t>
    </dgm:pt>
    <dgm:pt modelId="{FA02CF08-5A6A-4A2C-AE10-9279F3EC60B5}">
      <dgm:prSet phldrT="[Text]"/>
      <dgm:spPr/>
      <dgm:t>
        <a:bodyPr/>
        <a:lstStyle/>
        <a:p>
          <a:r>
            <a:rPr lang="id-ID" dirty="0" smtClean="0"/>
            <a:t>Claim report system</a:t>
          </a:r>
          <a:endParaRPr lang="id-ID" dirty="0"/>
        </a:p>
      </dgm:t>
    </dgm:pt>
    <dgm:pt modelId="{36A7CCB1-DCE1-4FEA-B804-CCEF03DEC33F}" type="parTrans" cxnId="{49E36E39-5133-4ECA-8E13-9F166440F37C}">
      <dgm:prSet/>
      <dgm:spPr/>
      <dgm:t>
        <a:bodyPr/>
        <a:lstStyle/>
        <a:p>
          <a:endParaRPr lang="id-ID"/>
        </a:p>
      </dgm:t>
    </dgm:pt>
    <dgm:pt modelId="{936F1CFC-93E1-49C5-BAD8-EC534798BF73}" type="sibTrans" cxnId="{49E36E39-5133-4ECA-8E13-9F166440F37C}">
      <dgm:prSet/>
      <dgm:spPr/>
      <dgm:t>
        <a:bodyPr/>
        <a:lstStyle/>
        <a:p>
          <a:endParaRPr lang="id-ID"/>
        </a:p>
      </dgm:t>
    </dgm:pt>
    <dgm:pt modelId="{020361BF-EA8C-4A47-8F84-005C064F450F}">
      <dgm:prSet phldrT="[Text]"/>
      <dgm:spPr/>
      <dgm:t>
        <a:bodyPr/>
        <a:lstStyle/>
        <a:p>
          <a:r>
            <a:rPr lang="id-ID" dirty="0" smtClean="0"/>
            <a:t>Registration system</a:t>
          </a:r>
          <a:endParaRPr lang="id-ID" dirty="0"/>
        </a:p>
      </dgm:t>
    </dgm:pt>
    <dgm:pt modelId="{3A739BBB-1760-4ED1-AF40-496ABB3988FA}" type="parTrans" cxnId="{13FE33F1-4319-482B-B7AE-3E36C46135F7}">
      <dgm:prSet/>
      <dgm:spPr/>
      <dgm:t>
        <a:bodyPr/>
        <a:lstStyle/>
        <a:p>
          <a:endParaRPr lang="id-ID"/>
        </a:p>
      </dgm:t>
    </dgm:pt>
    <dgm:pt modelId="{E05D7D23-DBFA-4454-80D8-FB6E94C62B88}" type="sibTrans" cxnId="{13FE33F1-4319-482B-B7AE-3E36C46135F7}">
      <dgm:prSet/>
      <dgm:spPr/>
      <dgm:t>
        <a:bodyPr/>
        <a:lstStyle/>
        <a:p>
          <a:endParaRPr lang="id-ID"/>
        </a:p>
      </dgm:t>
    </dgm:pt>
    <dgm:pt modelId="{185D58E1-8D4B-44FD-9519-081668A3486E}">
      <dgm:prSet phldrT="[Text]"/>
      <dgm:spPr/>
      <dgm:t>
        <a:bodyPr/>
        <a:lstStyle/>
        <a:p>
          <a:r>
            <a:rPr lang="id-ID" dirty="0" smtClean="0"/>
            <a:t>Classrooom</a:t>
          </a:r>
          <a:endParaRPr lang="id-ID" dirty="0"/>
        </a:p>
      </dgm:t>
    </dgm:pt>
    <dgm:pt modelId="{82FF1E2A-59DD-44BA-AC94-C685E74F34FC}" type="sibTrans" cxnId="{F8031EEB-BC3F-4C9A-89C3-AF35157E23B2}">
      <dgm:prSet/>
      <dgm:spPr/>
      <dgm:t>
        <a:bodyPr/>
        <a:lstStyle/>
        <a:p>
          <a:endParaRPr lang="id-ID"/>
        </a:p>
      </dgm:t>
    </dgm:pt>
    <dgm:pt modelId="{4F64D377-0697-46FD-8B54-9DAC8B595FD1}" type="parTrans" cxnId="{F8031EEB-BC3F-4C9A-89C3-AF35157E23B2}">
      <dgm:prSet/>
      <dgm:spPr/>
      <dgm:t>
        <a:bodyPr/>
        <a:lstStyle/>
        <a:p>
          <a:endParaRPr lang="id-ID"/>
        </a:p>
      </dgm:t>
    </dgm:pt>
    <dgm:pt modelId="{FCD6E5C0-0C43-4CB1-8BD8-BE7F59A70478}" type="pres">
      <dgm:prSet presAssocID="{30365280-DB9B-4E5E-AF90-0D36ACE15BD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48417F8-7E34-4FCC-BFA9-7A6B92DC2540}" type="pres">
      <dgm:prSet presAssocID="{3089BAC7-D72A-4718-91AE-1AF9594C54BE}" presName="composite" presStyleCnt="0"/>
      <dgm:spPr/>
    </dgm:pt>
    <dgm:pt modelId="{6935EBE5-EA17-47C2-98D3-55851F95DC73}" type="pres">
      <dgm:prSet presAssocID="{3089BAC7-D72A-4718-91AE-1AF9594C54BE}" presName="imagSh" presStyleLbl="bgImgPlace1" presStyleIdx="0" presStyleCnt="5"/>
      <dgm:spPr>
        <a:solidFill>
          <a:srgbClr val="FFFF00"/>
        </a:solidFill>
      </dgm:spPr>
    </dgm:pt>
    <dgm:pt modelId="{1A868847-3A4F-4941-B148-34FCFD5546C0}" type="pres">
      <dgm:prSet presAssocID="{3089BAC7-D72A-4718-91AE-1AF9594C54BE}" presName="tx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26A09C1-D10F-432B-9B18-3294C36D412F}" type="pres">
      <dgm:prSet presAssocID="{FC9F2E87-EB1C-45F6-9228-7854125CB153}" presName="sibTrans" presStyleLbl="sibTrans2D1" presStyleIdx="0" presStyleCnt="4"/>
      <dgm:spPr/>
      <dgm:t>
        <a:bodyPr/>
        <a:lstStyle/>
        <a:p>
          <a:endParaRPr lang="id-ID"/>
        </a:p>
      </dgm:t>
    </dgm:pt>
    <dgm:pt modelId="{50DFBCA2-9514-4C67-9552-B6FFFF9D38A6}" type="pres">
      <dgm:prSet presAssocID="{FC9F2E87-EB1C-45F6-9228-7854125CB153}" presName="connTx" presStyleLbl="sibTrans2D1" presStyleIdx="0" presStyleCnt="4"/>
      <dgm:spPr/>
      <dgm:t>
        <a:bodyPr/>
        <a:lstStyle/>
        <a:p>
          <a:endParaRPr lang="id-ID"/>
        </a:p>
      </dgm:t>
    </dgm:pt>
    <dgm:pt modelId="{992F5A1A-27DA-4AC8-A767-46F7FC6155A7}" type="pres">
      <dgm:prSet presAssocID="{61A8861C-09EC-41C6-9009-1D5E7388CB6B}" presName="composite" presStyleCnt="0"/>
      <dgm:spPr/>
    </dgm:pt>
    <dgm:pt modelId="{973FE4DE-B6CA-427B-BA18-B72586CB9142}" type="pres">
      <dgm:prSet presAssocID="{61A8861C-09EC-41C6-9009-1D5E7388CB6B}" presName="imagSh" presStyleLbl="bgImgPlace1" presStyleIdx="1" presStyleCnt="5"/>
      <dgm:spPr>
        <a:solidFill>
          <a:srgbClr val="FFC000"/>
        </a:solidFill>
      </dgm:spPr>
    </dgm:pt>
    <dgm:pt modelId="{9E5CA2B5-F55D-4403-B80E-A6AB2157F5FA}" type="pres">
      <dgm:prSet presAssocID="{61A8861C-09EC-41C6-9009-1D5E7388CB6B}" presName="tx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41887D8-E936-472C-B73D-1433BDD91B09}" type="pres">
      <dgm:prSet presAssocID="{E5251F24-19A9-439F-BB1A-F63A0E8526E2}" presName="sibTrans" presStyleLbl="sibTrans2D1" presStyleIdx="1" presStyleCnt="4"/>
      <dgm:spPr/>
      <dgm:t>
        <a:bodyPr/>
        <a:lstStyle/>
        <a:p>
          <a:endParaRPr lang="id-ID"/>
        </a:p>
      </dgm:t>
    </dgm:pt>
    <dgm:pt modelId="{F999CD6E-2F6A-497B-B9A1-C35DAC622FC5}" type="pres">
      <dgm:prSet presAssocID="{E5251F24-19A9-439F-BB1A-F63A0E8526E2}" presName="connTx" presStyleLbl="sibTrans2D1" presStyleIdx="1" presStyleCnt="4"/>
      <dgm:spPr/>
      <dgm:t>
        <a:bodyPr/>
        <a:lstStyle/>
        <a:p>
          <a:endParaRPr lang="id-ID"/>
        </a:p>
      </dgm:t>
    </dgm:pt>
    <dgm:pt modelId="{0733D57F-1225-4F1D-A2C5-E9ECAD488548}" type="pres">
      <dgm:prSet presAssocID="{88FC0F84-9CE7-476C-96E8-6D86ADF60299}" presName="composite" presStyleCnt="0"/>
      <dgm:spPr/>
    </dgm:pt>
    <dgm:pt modelId="{3066B654-A6E6-4E89-BC3F-06AEDA1E7944}" type="pres">
      <dgm:prSet presAssocID="{88FC0F84-9CE7-476C-96E8-6D86ADF60299}" presName="imagSh" presStyleLbl="bgImgPlace1" presStyleIdx="2" presStyleCnt="5"/>
      <dgm:spPr>
        <a:solidFill>
          <a:srgbClr val="92D050"/>
        </a:solidFill>
      </dgm:spPr>
    </dgm:pt>
    <dgm:pt modelId="{B72E99FD-61A4-4B32-B253-2745E3904C17}" type="pres">
      <dgm:prSet presAssocID="{88FC0F84-9CE7-476C-96E8-6D86ADF60299}" presName="tx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BBCA9C8-F3C3-4AE8-BEA3-281349B14880}" type="pres">
      <dgm:prSet presAssocID="{2203156F-51D7-45A2-AB62-E4BC2A2BB5A4}" presName="sibTrans" presStyleLbl="sibTrans2D1" presStyleIdx="2" presStyleCnt="4"/>
      <dgm:spPr/>
      <dgm:t>
        <a:bodyPr/>
        <a:lstStyle/>
        <a:p>
          <a:endParaRPr lang="id-ID"/>
        </a:p>
      </dgm:t>
    </dgm:pt>
    <dgm:pt modelId="{B439DB09-A768-40BB-9A23-12A2D57153EE}" type="pres">
      <dgm:prSet presAssocID="{2203156F-51D7-45A2-AB62-E4BC2A2BB5A4}" presName="connTx" presStyleLbl="sibTrans2D1" presStyleIdx="2" presStyleCnt="4"/>
      <dgm:spPr/>
      <dgm:t>
        <a:bodyPr/>
        <a:lstStyle/>
        <a:p>
          <a:endParaRPr lang="id-ID"/>
        </a:p>
      </dgm:t>
    </dgm:pt>
    <dgm:pt modelId="{FAAD8474-EA99-4D9C-B74D-B6B6075FB415}" type="pres">
      <dgm:prSet presAssocID="{9B77D6DB-55AF-4470-ABAD-03C0852F217D}" presName="composite" presStyleCnt="0"/>
      <dgm:spPr/>
    </dgm:pt>
    <dgm:pt modelId="{74EEA306-961F-41A0-9806-5D48CD0EB5D0}" type="pres">
      <dgm:prSet presAssocID="{9B77D6DB-55AF-4470-ABAD-03C0852F217D}" presName="imagSh" presStyleLbl="bgImgPlace1" presStyleIdx="3" presStyleCnt="5"/>
      <dgm:spPr>
        <a:solidFill>
          <a:schemeClr val="accent3">
            <a:lumMod val="60000"/>
            <a:lumOff val="40000"/>
          </a:schemeClr>
        </a:solidFill>
      </dgm:spPr>
    </dgm:pt>
    <dgm:pt modelId="{5A0FCD83-E59F-4FC3-875C-336E0466B78D}" type="pres">
      <dgm:prSet presAssocID="{9B77D6DB-55AF-4470-ABAD-03C0852F217D}" presName="tx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785EE10-058D-4A2A-B9DE-960E6ED14D9E}" type="pres">
      <dgm:prSet presAssocID="{9249026C-6129-4968-93AA-68DA693CC604}" presName="sibTrans" presStyleLbl="sibTrans2D1" presStyleIdx="3" presStyleCnt="4"/>
      <dgm:spPr/>
      <dgm:t>
        <a:bodyPr/>
        <a:lstStyle/>
        <a:p>
          <a:endParaRPr lang="id-ID"/>
        </a:p>
      </dgm:t>
    </dgm:pt>
    <dgm:pt modelId="{8EBA67EB-7349-44E0-9740-623658972939}" type="pres">
      <dgm:prSet presAssocID="{9249026C-6129-4968-93AA-68DA693CC604}" presName="connTx" presStyleLbl="sibTrans2D1" presStyleIdx="3" presStyleCnt="4"/>
      <dgm:spPr/>
      <dgm:t>
        <a:bodyPr/>
        <a:lstStyle/>
        <a:p>
          <a:endParaRPr lang="id-ID"/>
        </a:p>
      </dgm:t>
    </dgm:pt>
    <dgm:pt modelId="{946C5EAD-7BEE-4544-86CF-455A191D6E9B}" type="pres">
      <dgm:prSet presAssocID="{5622F077-EC74-4D61-BAE6-B2FAF4668D49}" presName="composite" presStyleCnt="0"/>
      <dgm:spPr/>
    </dgm:pt>
    <dgm:pt modelId="{3B3474C9-A3FF-4249-A8BB-877C7EB603BF}" type="pres">
      <dgm:prSet presAssocID="{5622F077-EC74-4D61-BAE6-B2FAF4668D49}" presName="imagSh" presStyleLbl="bgImgPlace1" presStyleIdx="4" presStyleCnt="5"/>
      <dgm:spPr>
        <a:solidFill>
          <a:srgbClr val="FF0000"/>
        </a:solidFill>
      </dgm:spPr>
    </dgm:pt>
    <dgm:pt modelId="{F6EDFB67-5948-4A37-871A-3555E5A37074}" type="pres">
      <dgm:prSet presAssocID="{5622F077-EC74-4D61-BAE6-B2FAF4668D49}" presName="tx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5AA7FD7-9224-4BBA-859B-F2E68F644573}" srcId="{3089BAC7-D72A-4718-91AE-1AF9594C54BE}" destId="{9B7C0981-CEA6-43C5-8921-6B6E549B828E}" srcOrd="2" destOrd="0" parTransId="{A524B313-094C-4625-A87F-0AB3C8556058}" sibTransId="{6D66BD09-F346-455F-A73E-FF4A1BB60201}"/>
    <dgm:cxn modelId="{2CF69775-2463-4951-ABCB-9F120628DBD8}" type="presOf" srcId="{EC74FEE3-17AD-4F3B-8663-07CEE8BF621B}" destId="{9E5CA2B5-F55D-4403-B80E-A6AB2157F5FA}" srcOrd="0" destOrd="2" presId="urn:microsoft.com/office/officeart/2005/8/layout/hProcess10"/>
    <dgm:cxn modelId="{661BF4EA-646B-4630-9380-51DC8B92BBA6}" type="presOf" srcId="{641F425A-B5EB-4D48-B8EF-3E0EFC23922F}" destId="{B72E99FD-61A4-4B32-B253-2745E3904C17}" srcOrd="0" destOrd="3" presId="urn:microsoft.com/office/officeart/2005/8/layout/hProcess10"/>
    <dgm:cxn modelId="{49E36E39-5133-4ECA-8E13-9F166440F37C}" srcId="{5622F077-EC74-4D61-BAE6-B2FAF4668D49}" destId="{FA02CF08-5A6A-4A2C-AE10-9279F3EC60B5}" srcOrd="1" destOrd="0" parTransId="{36A7CCB1-DCE1-4FEA-B804-CCEF03DEC33F}" sibTransId="{936F1CFC-93E1-49C5-BAD8-EC534798BF73}"/>
    <dgm:cxn modelId="{BF7F5B73-7199-46CD-8F89-35B9DC0A4ACC}" type="presOf" srcId="{30365280-DB9B-4E5E-AF90-0D36ACE15BD0}" destId="{FCD6E5C0-0C43-4CB1-8BD8-BE7F59A70478}" srcOrd="0" destOrd="0" presId="urn:microsoft.com/office/officeart/2005/8/layout/hProcess10"/>
    <dgm:cxn modelId="{BB7402DA-008F-454F-BCB5-B28C85571ACE}" srcId="{9B77D6DB-55AF-4470-ABAD-03C0852F217D}" destId="{6ED9126E-0C73-4E28-B25E-82D4103FE1DE}" srcOrd="0" destOrd="0" parTransId="{4A332A93-10E0-4B3C-8174-F2C4F23A8327}" sibTransId="{6D71397D-6D8B-457E-B7B2-00502D1960E1}"/>
    <dgm:cxn modelId="{A38DF2A8-76B2-4113-B609-D61B6802B00A}" type="presOf" srcId="{1515C528-D0AA-4295-8ACA-3B50A6719293}" destId="{1A868847-3A4F-4941-B148-34FCFD5546C0}" srcOrd="0" destOrd="2" presId="urn:microsoft.com/office/officeart/2005/8/layout/hProcess10"/>
    <dgm:cxn modelId="{B4D6B572-40F8-41C3-B49E-DE9C37878310}" type="presOf" srcId="{61A8861C-09EC-41C6-9009-1D5E7388CB6B}" destId="{9E5CA2B5-F55D-4403-B80E-A6AB2157F5FA}" srcOrd="0" destOrd="0" presId="urn:microsoft.com/office/officeart/2005/8/layout/hProcess10"/>
    <dgm:cxn modelId="{A171721D-C953-4D15-A8C8-0576F655212A}" type="presOf" srcId="{E5251F24-19A9-439F-BB1A-F63A0E8526E2}" destId="{F41887D8-E936-472C-B73D-1433BDD91B09}" srcOrd="0" destOrd="0" presId="urn:microsoft.com/office/officeart/2005/8/layout/hProcess10"/>
    <dgm:cxn modelId="{C32E249F-DF36-4FFE-8342-BE49573A249C}" type="presOf" srcId="{185D58E1-8D4B-44FD-9519-081668A3486E}" destId="{1A868847-3A4F-4941-B148-34FCFD5546C0}" srcOrd="0" destOrd="1" presId="urn:microsoft.com/office/officeart/2005/8/layout/hProcess10"/>
    <dgm:cxn modelId="{8DBEAC8E-4B3A-4DEE-AFF7-14FCCB7E885C}" type="presOf" srcId="{9B7C0981-CEA6-43C5-8921-6B6E549B828E}" destId="{1A868847-3A4F-4941-B148-34FCFD5546C0}" srcOrd="0" destOrd="3" presId="urn:microsoft.com/office/officeart/2005/8/layout/hProcess10"/>
    <dgm:cxn modelId="{8B7E59C7-7CDA-4D50-8459-FE197F71BD5D}" type="presOf" srcId="{4D7F631D-2B1A-4FE1-9CDD-AF5CD5238774}" destId="{5A0FCD83-E59F-4FC3-875C-336E0466B78D}" srcOrd="0" destOrd="2" presId="urn:microsoft.com/office/officeart/2005/8/layout/hProcess10"/>
    <dgm:cxn modelId="{653BC0AF-40F5-4521-8D6F-512F6ACF1071}" srcId="{61A8861C-09EC-41C6-9009-1D5E7388CB6B}" destId="{EC74FEE3-17AD-4F3B-8663-07CEE8BF621B}" srcOrd="1" destOrd="0" parTransId="{03315376-0E27-417C-B6EF-FC9579E1760D}" sibTransId="{AA728139-23CA-4FC5-BC69-A9AB15D1E969}"/>
    <dgm:cxn modelId="{43C68296-9FBD-4270-9FC9-A99E93D898F1}" type="presOf" srcId="{A629EE60-D428-48BD-9A1A-38C06C38B3FB}" destId="{B72E99FD-61A4-4B32-B253-2745E3904C17}" srcOrd="0" destOrd="1" presId="urn:microsoft.com/office/officeart/2005/8/layout/hProcess10"/>
    <dgm:cxn modelId="{7DA91097-B14A-46C7-AEE8-B433E13BD895}" srcId="{3089BAC7-D72A-4718-91AE-1AF9594C54BE}" destId="{1515C528-D0AA-4295-8ACA-3B50A6719293}" srcOrd="1" destOrd="0" parTransId="{E6FA3DAD-9EF1-46E3-BA86-3E77609C006E}" sibTransId="{4BAB0131-9389-49F5-9DDC-0D1F8B647B83}"/>
    <dgm:cxn modelId="{4D2F01FE-6DB0-46E6-BFAF-FE86FD00CDE6}" type="presOf" srcId="{E1FAD1DF-9E76-468C-B763-E61B3A91E91B}" destId="{9E5CA2B5-F55D-4403-B80E-A6AB2157F5FA}" srcOrd="0" destOrd="5" presId="urn:microsoft.com/office/officeart/2005/8/layout/hProcess10"/>
    <dgm:cxn modelId="{80EC8913-9497-4A99-BC26-F9EE34418C8D}" type="presOf" srcId="{020361BF-EA8C-4A47-8F84-005C064F450F}" destId="{F6EDFB67-5948-4A37-871A-3555E5A37074}" srcOrd="0" destOrd="3" presId="urn:microsoft.com/office/officeart/2005/8/layout/hProcess10"/>
    <dgm:cxn modelId="{EA2C7E88-AC66-44AE-B473-669255D3C68A}" type="presOf" srcId="{FC9F2E87-EB1C-45F6-9228-7854125CB153}" destId="{50DFBCA2-9514-4C67-9552-B6FFFF9D38A6}" srcOrd="1" destOrd="0" presId="urn:microsoft.com/office/officeart/2005/8/layout/hProcess10"/>
    <dgm:cxn modelId="{C83FCBC1-D68F-478B-A7A9-0E8F32041B71}" srcId="{61A8861C-09EC-41C6-9009-1D5E7388CB6B}" destId="{3993D31A-241E-4309-976F-02634E0BF5F4}" srcOrd="2" destOrd="0" parTransId="{5AEBCDAA-6205-4D64-8CEA-490DBD17E629}" sibTransId="{B8DDC0D1-3C05-46A8-BB3F-FF4CEC6BC60A}"/>
    <dgm:cxn modelId="{18B46025-E3DE-4FDE-AC35-7E57CEF69244}" srcId="{61A8861C-09EC-41C6-9009-1D5E7388CB6B}" destId="{E1FAD1DF-9E76-468C-B763-E61B3A91E91B}" srcOrd="4" destOrd="0" parTransId="{6C016CE7-296F-4B85-B99A-9EDD3A1343CA}" sibTransId="{3E376C67-A94D-4F14-8C9B-4C12CC7D5F22}"/>
    <dgm:cxn modelId="{537C960C-E84E-4F6F-BC9E-061A241C6C13}" srcId="{30365280-DB9B-4E5E-AF90-0D36ACE15BD0}" destId="{9B77D6DB-55AF-4470-ABAD-03C0852F217D}" srcOrd="3" destOrd="0" parTransId="{154171E0-37E8-40A8-BE99-B0323B63538A}" sibTransId="{9249026C-6129-4968-93AA-68DA693CC604}"/>
    <dgm:cxn modelId="{F0513C56-69CD-4DD4-B688-63B183182D69}" type="presOf" srcId="{2203156F-51D7-45A2-AB62-E4BC2A2BB5A4}" destId="{B439DB09-A768-40BB-9A23-12A2D57153EE}" srcOrd="1" destOrd="0" presId="urn:microsoft.com/office/officeart/2005/8/layout/hProcess10"/>
    <dgm:cxn modelId="{BF9B3912-17DA-47E2-9002-EFD8D619FD14}" srcId="{9B77D6DB-55AF-4470-ABAD-03C0852F217D}" destId="{4D7F631D-2B1A-4FE1-9CDD-AF5CD5238774}" srcOrd="1" destOrd="0" parTransId="{DF3CFB3C-280C-453E-B85C-FE8D07AA90EC}" sibTransId="{09868F43-CD97-4A02-80BC-8B5484EC7B2C}"/>
    <dgm:cxn modelId="{F8031EEB-BC3F-4C9A-89C3-AF35157E23B2}" srcId="{3089BAC7-D72A-4718-91AE-1AF9594C54BE}" destId="{185D58E1-8D4B-44FD-9519-081668A3486E}" srcOrd="0" destOrd="0" parTransId="{4F64D377-0697-46FD-8B54-9DAC8B595FD1}" sibTransId="{82FF1E2A-59DD-44BA-AC94-C685E74F34FC}"/>
    <dgm:cxn modelId="{762DC18A-BCF9-486A-B5B3-1CE57A93D083}" srcId="{3089BAC7-D72A-4718-91AE-1AF9594C54BE}" destId="{C35C14A2-5FE1-4DF5-B236-F14965B693A6}" srcOrd="3" destOrd="0" parTransId="{5ACA0E1E-73EB-48D0-AD6A-FAC540BEDEB4}" sibTransId="{F5F61E94-39C9-4FF0-B071-D0C41FC96E02}"/>
    <dgm:cxn modelId="{8DFFF5FF-7109-47B6-8C00-C1443E54D64E}" type="presOf" srcId="{2203156F-51D7-45A2-AB62-E4BC2A2BB5A4}" destId="{7BBCA9C8-F3C3-4AE8-BEA3-281349B14880}" srcOrd="0" destOrd="0" presId="urn:microsoft.com/office/officeart/2005/8/layout/hProcess10"/>
    <dgm:cxn modelId="{AA51E737-C1B8-4ABF-B2C8-AE818B54BE09}" type="presOf" srcId="{FA02CF08-5A6A-4A2C-AE10-9279F3EC60B5}" destId="{F6EDFB67-5948-4A37-871A-3555E5A37074}" srcOrd="0" destOrd="2" presId="urn:microsoft.com/office/officeart/2005/8/layout/hProcess10"/>
    <dgm:cxn modelId="{846F32AD-3121-4E52-BA1E-601555D1D1AE}" type="presOf" srcId="{9B77D6DB-55AF-4470-ABAD-03C0852F217D}" destId="{5A0FCD83-E59F-4FC3-875C-336E0466B78D}" srcOrd="0" destOrd="0" presId="urn:microsoft.com/office/officeart/2005/8/layout/hProcess10"/>
    <dgm:cxn modelId="{F4BE0FCF-5601-4C8C-B72D-18D387654FCA}" srcId="{88FC0F84-9CE7-476C-96E8-6D86ADF60299}" destId="{2FDB9B52-EBA8-4825-AB8D-2D02EE1AA3C3}" srcOrd="1" destOrd="0" parTransId="{DE031385-D194-4278-9719-FA16BF2F9C88}" sibTransId="{6706F3B4-9B51-480F-B6B7-91164DB72FE9}"/>
    <dgm:cxn modelId="{21812ABD-7428-4EC7-93E0-1E709CAD89E9}" srcId="{61A8861C-09EC-41C6-9009-1D5E7388CB6B}" destId="{7391051E-AE29-42F7-B770-0886A79C1099}" srcOrd="3" destOrd="0" parTransId="{3B268E22-27AF-41B0-9473-5E6BEB77C994}" sibTransId="{C80C75A7-4294-4A30-A97A-14A5258DFD43}"/>
    <dgm:cxn modelId="{3C54B27C-846D-4810-86F7-5839D1DE6B3D}" type="presOf" srcId="{3089BAC7-D72A-4718-91AE-1AF9594C54BE}" destId="{1A868847-3A4F-4941-B148-34FCFD5546C0}" srcOrd="0" destOrd="0" presId="urn:microsoft.com/office/officeart/2005/8/layout/hProcess10"/>
    <dgm:cxn modelId="{13FE33F1-4319-482B-B7AE-3E36C46135F7}" srcId="{5622F077-EC74-4D61-BAE6-B2FAF4668D49}" destId="{020361BF-EA8C-4A47-8F84-005C064F450F}" srcOrd="2" destOrd="0" parTransId="{3A739BBB-1760-4ED1-AF40-496ABB3988FA}" sibTransId="{E05D7D23-DBFA-4454-80D8-FB6E94C62B88}"/>
    <dgm:cxn modelId="{981B2BD8-BA81-4EB4-86CB-EECA0081A665}" srcId="{61A8861C-09EC-41C6-9009-1D5E7388CB6B}" destId="{DAF4910D-8022-41E7-AB85-BFE10124B904}" srcOrd="0" destOrd="0" parTransId="{FB75BE18-6143-4047-9CA3-3004CBB24B0C}" sibTransId="{51B784C8-514D-4636-8BD0-8FF0E9C1C23D}"/>
    <dgm:cxn modelId="{B56A5298-5EA6-451A-8D64-5EEDD2805ED0}" srcId="{30365280-DB9B-4E5E-AF90-0D36ACE15BD0}" destId="{61A8861C-09EC-41C6-9009-1D5E7388CB6B}" srcOrd="1" destOrd="0" parTransId="{E5E6D8E9-C32A-4AD6-A5F0-6409A45CCF10}" sibTransId="{E5251F24-19A9-439F-BB1A-F63A0E8526E2}"/>
    <dgm:cxn modelId="{442268F1-F3BD-4BB5-8DF0-30F94228AE50}" type="presOf" srcId="{2FDB9B52-EBA8-4825-AB8D-2D02EE1AA3C3}" destId="{B72E99FD-61A4-4B32-B253-2745E3904C17}" srcOrd="0" destOrd="2" presId="urn:microsoft.com/office/officeart/2005/8/layout/hProcess10"/>
    <dgm:cxn modelId="{A821C577-17F6-4634-B030-A1D40FB4C45A}" srcId="{30365280-DB9B-4E5E-AF90-0D36ACE15BD0}" destId="{5622F077-EC74-4D61-BAE6-B2FAF4668D49}" srcOrd="4" destOrd="0" parTransId="{B13C2172-B6CC-40FC-9E7D-C88509142F29}" sibTransId="{FA3F5F49-AE00-4AB8-A93D-4283823CB025}"/>
    <dgm:cxn modelId="{34F2B7BC-7BF2-4C1A-8F05-96D0B6F2B1CD}" type="presOf" srcId="{88FC0F84-9CE7-476C-96E8-6D86ADF60299}" destId="{B72E99FD-61A4-4B32-B253-2745E3904C17}" srcOrd="0" destOrd="0" presId="urn:microsoft.com/office/officeart/2005/8/layout/hProcess10"/>
    <dgm:cxn modelId="{91DE1482-B260-42AC-85FF-BAA57F266FC8}" type="presOf" srcId="{3993D31A-241E-4309-976F-02634E0BF5F4}" destId="{9E5CA2B5-F55D-4403-B80E-A6AB2157F5FA}" srcOrd="0" destOrd="3" presId="urn:microsoft.com/office/officeart/2005/8/layout/hProcess10"/>
    <dgm:cxn modelId="{EC804AF4-2C37-4BFF-8717-B4605F386AF7}" type="presOf" srcId="{E5251F24-19A9-439F-BB1A-F63A0E8526E2}" destId="{F999CD6E-2F6A-497B-B9A1-C35DAC622FC5}" srcOrd="1" destOrd="0" presId="urn:microsoft.com/office/officeart/2005/8/layout/hProcess10"/>
    <dgm:cxn modelId="{B2E39D9D-35DF-40D6-A1DC-9F53674A4EB7}" type="presOf" srcId="{C35C14A2-5FE1-4DF5-B236-F14965B693A6}" destId="{1A868847-3A4F-4941-B148-34FCFD5546C0}" srcOrd="0" destOrd="4" presId="urn:microsoft.com/office/officeart/2005/8/layout/hProcess10"/>
    <dgm:cxn modelId="{3EEAF5F5-63CF-4695-A74C-B1B5F855A2FB}" srcId="{30365280-DB9B-4E5E-AF90-0D36ACE15BD0}" destId="{88FC0F84-9CE7-476C-96E8-6D86ADF60299}" srcOrd="2" destOrd="0" parTransId="{7C485A35-DB66-4D7F-BDA0-7B6C1A27BEF8}" sibTransId="{2203156F-51D7-45A2-AB62-E4BC2A2BB5A4}"/>
    <dgm:cxn modelId="{DFE0BF0F-B3F8-4E1C-B47B-2E4CD79AFBB0}" srcId="{5622F077-EC74-4D61-BAE6-B2FAF4668D49}" destId="{FACE04D4-911B-49B8-8C96-02DF1FF541C8}" srcOrd="0" destOrd="0" parTransId="{18237EFB-660D-4BE1-8980-BA2EBE0AA159}" sibTransId="{7A4A60BD-0E5F-4E2B-8F4A-44A1DCB12934}"/>
    <dgm:cxn modelId="{E5F8EBBF-40B4-4339-9C7D-A5DC9070268F}" type="presOf" srcId="{5622F077-EC74-4D61-BAE6-B2FAF4668D49}" destId="{F6EDFB67-5948-4A37-871A-3555E5A37074}" srcOrd="0" destOrd="0" presId="urn:microsoft.com/office/officeart/2005/8/layout/hProcess10"/>
    <dgm:cxn modelId="{07397804-45AF-426F-9F65-80F124DAC64D}" type="presOf" srcId="{DAF4910D-8022-41E7-AB85-BFE10124B904}" destId="{9E5CA2B5-F55D-4403-B80E-A6AB2157F5FA}" srcOrd="0" destOrd="1" presId="urn:microsoft.com/office/officeart/2005/8/layout/hProcess10"/>
    <dgm:cxn modelId="{BCA4C454-A314-4A28-A536-2E8F513DEC99}" type="presOf" srcId="{7391051E-AE29-42F7-B770-0886A79C1099}" destId="{9E5CA2B5-F55D-4403-B80E-A6AB2157F5FA}" srcOrd="0" destOrd="4" presId="urn:microsoft.com/office/officeart/2005/8/layout/hProcess10"/>
    <dgm:cxn modelId="{34273618-A9A8-4555-92E5-31C13F22678D}" srcId="{30365280-DB9B-4E5E-AF90-0D36ACE15BD0}" destId="{3089BAC7-D72A-4718-91AE-1AF9594C54BE}" srcOrd="0" destOrd="0" parTransId="{3C34DC2F-8051-49D0-B0D7-47F90B9729FD}" sibTransId="{FC9F2E87-EB1C-45F6-9228-7854125CB153}"/>
    <dgm:cxn modelId="{DF29DD2A-11B6-4960-AFAE-2F933F2ADFA1}" type="presOf" srcId="{FC9F2E87-EB1C-45F6-9228-7854125CB153}" destId="{726A09C1-D10F-432B-9B18-3294C36D412F}" srcOrd="0" destOrd="0" presId="urn:microsoft.com/office/officeart/2005/8/layout/hProcess10"/>
    <dgm:cxn modelId="{5CB65793-57A0-4087-A1D5-A414F63CC0BC}" type="presOf" srcId="{9249026C-6129-4968-93AA-68DA693CC604}" destId="{8EBA67EB-7349-44E0-9740-623658972939}" srcOrd="1" destOrd="0" presId="urn:microsoft.com/office/officeart/2005/8/layout/hProcess10"/>
    <dgm:cxn modelId="{EF6049F2-8721-4AFD-8A41-234E5592ABA3}" type="presOf" srcId="{6ED9126E-0C73-4E28-B25E-82D4103FE1DE}" destId="{5A0FCD83-E59F-4FC3-875C-336E0466B78D}" srcOrd="0" destOrd="1" presId="urn:microsoft.com/office/officeart/2005/8/layout/hProcess10"/>
    <dgm:cxn modelId="{7133F45B-A710-42E2-A2DF-69326BBD9815}" srcId="{88FC0F84-9CE7-476C-96E8-6D86ADF60299}" destId="{A629EE60-D428-48BD-9A1A-38C06C38B3FB}" srcOrd="0" destOrd="0" parTransId="{C7D874DE-5CB2-440A-8AA3-07D9A364CD96}" sibTransId="{48A326A8-0A28-46D8-AF6F-BE996376964C}"/>
    <dgm:cxn modelId="{EF387F3D-42F0-46E3-A441-ABDC29D41D44}" type="presOf" srcId="{FACE04D4-911B-49B8-8C96-02DF1FF541C8}" destId="{F6EDFB67-5948-4A37-871A-3555E5A37074}" srcOrd="0" destOrd="1" presId="urn:microsoft.com/office/officeart/2005/8/layout/hProcess10"/>
    <dgm:cxn modelId="{DB1DCE63-0B54-4AD1-943D-935A66A9CDD4}" srcId="{88FC0F84-9CE7-476C-96E8-6D86ADF60299}" destId="{641F425A-B5EB-4D48-B8EF-3E0EFC23922F}" srcOrd="2" destOrd="0" parTransId="{87EF5926-E4F7-4EF2-84B7-54EFA641C1FF}" sibTransId="{145E747D-C44E-49E1-A860-1CA24DAE2469}"/>
    <dgm:cxn modelId="{7AA821EE-8612-405C-9E5E-62A0B23CAE57}" type="presOf" srcId="{9249026C-6129-4968-93AA-68DA693CC604}" destId="{F785EE10-058D-4A2A-B9DE-960E6ED14D9E}" srcOrd="0" destOrd="0" presId="urn:microsoft.com/office/officeart/2005/8/layout/hProcess10"/>
    <dgm:cxn modelId="{A7116A0E-5414-409D-8260-0A58E1AB81FB}" type="presParOf" srcId="{FCD6E5C0-0C43-4CB1-8BD8-BE7F59A70478}" destId="{B48417F8-7E34-4FCC-BFA9-7A6B92DC2540}" srcOrd="0" destOrd="0" presId="urn:microsoft.com/office/officeart/2005/8/layout/hProcess10"/>
    <dgm:cxn modelId="{B5B13B7B-9A06-4345-81B7-E02B7A097921}" type="presParOf" srcId="{B48417F8-7E34-4FCC-BFA9-7A6B92DC2540}" destId="{6935EBE5-EA17-47C2-98D3-55851F95DC73}" srcOrd="0" destOrd="0" presId="urn:microsoft.com/office/officeart/2005/8/layout/hProcess10"/>
    <dgm:cxn modelId="{BB558ABC-037B-4119-A39C-0D7EA25FD7D0}" type="presParOf" srcId="{B48417F8-7E34-4FCC-BFA9-7A6B92DC2540}" destId="{1A868847-3A4F-4941-B148-34FCFD5546C0}" srcOrd="1" destOrd="0" presId="urn:microsoft.com/office/officeart/2005/8/layout/hProcess10"/>
    <dgm:cxn modelId="{40D690A8-F6C4-44DA-96BA-D6EB2C8188BD}" type="presParOf" srcId="{FCD6E5C0-0C43-4CB1-8BD8-BE7F59A70478}" destId="{726A09C1-D10F-432B-9B18-3294C36D412F}" srcOrd="1" destOrd="0" presId="urn:microsoft.com/office/officeart/2005/8/layout/hProcess10"/>
    <dgm:cxn modelId="{7F3B86F7-AF41-43DB-BA0F-A5DC0C588059}" type="presParOf" srcId="{726A09C1-D10F-432B-9B18-3294C36D412F}" destId="{50DFBCA2-9514-4C67-9552-B6FFFF9D38A6}" srcOrd="0" destOrd="0" presId="urn:microsoft.com/office/officeart/2005/8/layout/hProcess10"/>
    <dgm:cxn modelId="{AEF6B173-A9A5-44BF-92D7-5B4C12BC74DB}" type="presParOf" srcId="{FCD6E5C0-0C43-4CB1-8BD8-BE7F59A70478}" destId="{992F5A1A-27DA-4AC8-A767-46F7FC6155A7}" srcOrd="2" destOrd="0" presId="urn:microsoft.com/office/officeart/2005/8/layout/hProcess10"/>
    <dgm:cxn modelId="{3D0AA1D0-FF40-48E3-964B-7DA685033BFA}" type="presParOf" srcId="{992F5A1A-27DA-4AC8-A767-46F7FC6155A7}" destId="{973FE4DE-B6CA-427B-BA18-B72586CB9142}" srcOrd="0" destOrd="0" presId="urn:microsoft.com/office/officeart/2005/8/layout/hProcess10"/>
    <dgm:cxn modelId="{9808ABC2-F25C-4DEC-8C19-31E6D027E383}" type="presParOf" srcId="{992F5A1A-27DA-4AC8-A767-46F7FC6155A7}" destId="{9E5CA2B5-F55D-4403-B80E-A6AB2157F5FA}" srcOrd="1" destOrd="0" presId="urn:microsoft.com/office/officeart/2005/8/layout/hProcess10"/>
    <dgm:cxn modelId="{4E77301C-1ED0-428D-AB11-721030FBFF1B}" type="presParOf" srcId="{FCD6E5C0-0C43-4CB1-8BD8-BE7F59A70478}" destId="{F41887D8-E936-472C-B73D-1433BDD91B09}" srcOrd="3" destOrd="0" presId="urn:microsoft.com/office/officeart/2005/8/layout/hProcess10"/>
    <dgm:cxn modelId="{E822CED5-C1B5-40F2-A4BC-D9459CDFCCE9}" type="presParOf" srcId="{F41887D8-E936-472C-B73D-1433BDD91B09}" destId="{F999CD6E-2F6A-497B-B9A1-C35DAC622FC5}" srcOrd="0" destOrd="0" presId="urn:microsoft.com/office/officeart/2005/8/layout/hProcess10"/>
    <dgm:cxn modelId="{A8622EEE-F2CE-4C56-ADEA-116603EBF392}" type="presParOf" srcId="{FCD6E5C0-0C43-4CB1-8BD8-BE7F59A70478}" destId="{0733D57F-1225-4F1D-A2C5-E9ECAD488548}" srcOrd="4" destOrd="0" presId="urn:microsoft.com/office/officeart/2005/8/layout/hProcess10"/>
    <dgm:cxn modelId="{DD047C87-7D74-4761-9D1C-CA4BCF475B3B}" type="presParOf" srcId="{0733D57F-1225-4F1D-A2C5-E9ECAD488548}" destId="{3066B654-A6E6-4E89-BC3F-06AEDA1E7944}" srcOrd="0" destOrd="0" presId="urn:microsoft.com/office/officeart/2005/8/layout/hProcess10"/>
    <dgm:cxn modelId="{0C4C9404-AA93-4591-8FA1-9545367A8933}" type="presParOf" srcId="{0733D57F-1225-4F1D-A2C5-E9ECAD488548}" destId="{B72E99FD-61A4-4B32-B253-2745E3904C17}" srcOrd="1" destOrd="0" presId="urn:microsoft.com/office/officeart/2005/8/layout/hProcess10"/>
    <dgm:cxn modelId="{2301ED17-0885-4514-8190-A6E01A9E54A9}" type="presParOf" srcId="{FCD6E5C0-0C43-4CB1-8BD8-BE7F59A70478}" destId="{7BBCA9C8-F3C3-4AE8-BEA3-281349B14880}" srcOrd="5" destOrd="0" presId="urn:microsoft.com/office/officeart/2005/8/layout/hProcess10"/>
    <dgm:cxn modelId="{5709E787-A44A-4BBD-9096-6235B0802953}" type="presParOf" srcId="{7BBCA9C8-F3C3-4AE8-BEA3-281349B14880}" destId="{B439DB09-A768-40BB-9A23-12A2D57153EE}" srcOrd="0" destOrd="0" presId="urn:microsoft.com/office/officeart/2005/8/layout/hProcess10"/>
    <dgm:cxn modelId="{84BB8D97-68B0-48F0-8483-006B2EA16778}" type="presParOf" srcId="{FCD6E5C0-0C43-4CB1-8BD8-BE7F59A70478}" destId="{FAAD8474-EA99-4D9C-B74D-B6B6075FB415}" srcOrd="6" destOrd="0" presId="urn:microsoft.com/office/officeart/2005/8/layout/hProcess10"/>
    <dgm:cxn modelId="{66C5054F-6E39-4EA1-AD67-76CCB5C54A64}" type="presParOf" srcId="{FAAD8474-EA99-4D9C-B74D-B6B6075FB415}" destId="{74EEA306-961F-41A0-9806-5D48CD0EB5D0}" srcOrd="0" destOrd="0" presId="urn:microsoft.com/office/officeart/2005/8/layout/hProcess10"/>
    <dgm:cxn modelId="{6387308C-F31E-41EC-9C34-106CE046FF6A}" type="presParOf" srcId="{FAAD8474-EA99-4D9C-B74D-B6B6075FB415}" destId="{5A0FCD83-E59F-4FC3-875C-336E0466B78D}" srcOrd="1" destOrd="0" presId="urn:microsoft.com/office/officeart/2005/8/layout/hProcess10"/>
    <dgm:cxn modelId="{9E2812FC-4EE9-43C4-8B6E-1D4D78C5CB08}" type="presParOf" srcId="{FCD6E5C0-0C43-4CB1-8BD8-BE7F59A70478}" destId="{F785EE10-058D-4A2A-B9DE-960E6ED14D9E}" srcOrd="7" destOrd="0" presId="urn:microsoft.com/office/officeart/2005/8/layout/hProcess10"/>
    <dgm:cxn modelId="{EE661FBD-92AA-488B-8B7A-E0838DEFE391}" type="presParOf" srcId="{F785EE10-058D-4A2A-B9DE-960E6ED14D9E}" destId="{8EBA67EB-7349-44E0-9740-623658972939}" srcOrd="0" destOrd="0" presId="urn:microsoft.com/office/officeart/2005/8/layout/hProcess10"/>
    <dgm:cxn modelId="{3FFA30CD-FD11-4211-AFD0-73B8BFFCF202}" type="presParOf" srcId="{FCD6E5C0-0C43-4CB1-8BD8-BE7F59A70478}" destId="{946C5EAD-7BEE-4544-86CF-455A191D6E9B}" srcOrd="8" destOrd="0" presId="urn:microsoft.com/office/officeart/2005/8/layout/hProcess10"/>
    <dgm:cxn modelId="{4D142950-F6EF-4035-944B-FF8AF8D89377}" type="presParOf" srcId="{946C5EAD-7BEE-4544-86CF-455A191D6E9B}" destId="{3B3474C9-A3FF-4249-A8BB-877C7EB603BF}" srcOrd="0" destOrd="0" presId="urn:microsoft.com/office/officeart/2005/8/layout/hProcess10"/>
    <dgm:cxn modelId="{DB84F353-7FBB-4043-895E-19C82AAB9016}" type="presParOf" srcId="{946C5EAD-7BEE-4544-86CF-455A191D6E9B}" destId="{F6EDFB67-5948-4A37-871A-3555E5A37074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31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5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00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3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98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8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9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4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2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40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45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8000" dirty="0" smtClean="0"/>
              <a:t>MANAJEMEN PROYEK TI</a:t>
            </a:r>
            <a:endParaRPr lang="id-ID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3364" y="4130721"/>
            <a:ext cx="9144000" cy="2727279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PERTEMUAN KE </a:t>
            </a:r>
            <a:r>
              <a:rPr lang="id-ID" b="1" dirty="0" smtClean="0">
                <a:solidFill>
                  <a:srgbClr val="FF0000"/>
                </a:solidFill>
              </a:rPr>
              <a:t>3</a:t>
            </a:r>
            <a:endParaRPr lang="id-ID" b="1" dirty="0" smtClean="0">
              <a:solidFill>
                <a:srgbClr val="FF0000"/>
              </a:solidFill>
            </a:endParaRPr>
          </a:p>
          <a:p>
            <a:r>
              <a:rPr lang="id-ID" b="1" dirty="0" smtClean="0">
                <a:solidFill>
                  <a:schemeClr val="tx1"/>
                </a:solidFill>
              </a:rPr>
              <a:t>SAFITRI JAYA, S.Kom, M.T.I</a:t>
            </a:r>
          </a:p>
          <a:p>
            <a:r>
              <a:rPr lang="id-ID" b="1" dirty="0" smtClean="0"/>
              <a:t>SEMESTER GANJIL TA 2017/2018</a:t>
            </a:r>
          </a:p>
          <a:p>
            <a:r>
              <a:rPr lang="id-ID" b="1" dirty="0" smtClean="0">
                <a:solidFill>
                  <a:schemeClr val="tx1"/>
                </a:solidFill>
              </a:rPr>
              <a:t>UNIVERSITAS PEMBANGUNAN JAYA</a:t>
            </a: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5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Project time table 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99001"/>
              </p:ext>
            </p:extLst>
          </p:nvPr>
        </p:nvGraphicFramePr>
        <p:xfrm>
          <a:off x="778280" y="2084832"/>
          <a:ext cx="10576657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589"/>
                <a:gridCol w="1565128"/>
                <a:gridCol w="1565128"/>
                <a:gridCol w="573206"/>
                <a:gridCol w="614150"/>
                <a:gridCol w="600501"/>
                <a:gridCol w="559558"/>
                <a:gridCol w="614150"/>
                <a:gridCol w="586853"/>
                <a:gridCol w="668741"/>
                <a:gridCol w="655092"/>
                <a:gridCol w="586854"/>
                <a:gridCol w="627797"/>
                <a:gridCol w="545910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TASK</a:t>
                      </a:r>
                      <a:endParaRPr lang="id-ID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ACTIVITY PLAN</a:t>
                      </a:r>
                      <a:endParaRPr lang="id-ID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SDM</a:t>
                      </a:r>
                      <a:endParaRPr lang="id-ID" dirty="0"/>
                    </a:p>
                  </a:txBody>
                  <a:tcPr anchor="ctr"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TIME TABLE PLANNING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SEPT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OCT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NOP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6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: proyek smart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42247"/>
            <a:ext cx="9720073" cy="486783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memiliki tujuan yang unik</a:t>
            </a:r>
            <a:r>
              <a:rPr lang="id-ID" dirty="0" smtClean="0">
                <a:solidFill>
                  <a:srgbClr val="FF0000"/>
                </a:solidFill>
              </a:rPr>
              <a:t>;</a:t>
            </a:r>
          </a:p>
          <a:p>
            <a:pPr marL="173736" lvl="1" indent="0">
              <a:buNone/>
            </a:pPr>
            <a:r>
              <a:rPr lang="id-ID" dirty="0" smtClean="0"/>
              <a:t>Tujuan proyek adalah menyediakan sarana baik hardware maupun software jaringan untuk penggunaan ruang kelas serta mekanisme pemantauan dari penggunaan kelas.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bersifat </a:t>
            </a:r>
            <a:r>
              <a:rPr lang="id-ID" dirty="0" smtClean="0">
                <a:solidFill>
                  <a:srgbClr val="FF0000"/>
                </a:solidFill>
              </a:rPr>
              <a:t>sementara;</a:t>
            </a:r>
            <a:endParaRPr lang="id-ID" dirty="0">
              <a:solidFill>
                <a:srgbClr val="FF0000"/>
              </a:solidFill>
            </a:endParaRPr>
          </a:p>
          <a:p>
            <a:pPr marL="173736" lvl="1" indent="0">
              <a:buNone/>
            </a:pPr>
            <a:r>
              <a:rPr lang="id-ID" dirty="0" smtClean="0"/>
              <a:t>Perlu ditetapkan kapan proyek dimulai dan kapan harus diselesaikan agar berjalan sesuai tujuan.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memerlukan alat bantu kontrol</a:t>
            </a:r>
            <a:r>
              <a:rPr lang="id-ID" dirty="0" smtClean="0">
                <a:solidFill>
                  <a:srgbClr val="FF0000"/>
                </a:solidFill>
              </a:rPr>
              <a:t>;</a:t>
            </a:r>
          </a:p>
          <a:p>
            <a:pPr marL="173736" lvl="1" indent="0">
              <a:buNone/>
            </a:pPr>
            <a:r>
              <a:rPr lang="id-ID" dirty="0" smtClean="0"/>
              <a:t>Alat bantu seperti Gantt chart atau PERT chart diperlukan untuk mengukur dan mengendalikan proyek.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memerlukan sumber daya yang bersifat ad-hoc dan lintas disiplin ilmu</a:t>
            </a:r>
            <a:r>
              <a:rPr lang="id-ID" dirty="0" smtClean="0">
                <a:solidFill>
                  <a:srgbClr val="FF0000"/>
                </a:solidFill>
              </a:rPr>
              <a:t>;</a:t>
            </a:r>
          </a:p>
          <a:p>
            <a:pPr marL="173736" lvl="1" indent="0">
              <a:buNone/>
            </a:pPr>
            <a:r>
              <a:rPr lang="id-ID" dirty="0" smtClean="0"/>
              <a:t>Proyek ini melibatkan profesional dengan berbagai keahlian seperti : IT, Akademik, Logistik.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memiliki sponsor utama</a:t>
            </a:r>
            <a:r>
              <a:rPr lang="id-ID" dirty="0" smtClean="0">
                <a:solidFill>
                  <a:srgbClr val="FF0000"/>
                </a:solidFill>
              </a:rPr>
              <a:t>;</a:t>
            </a:r>
          </a:p>
          <a:p>
            <a:pPr marL="173736" lvl="1" indent="0">
              <a:buNone/>
            </a:pPr>
            <a:r>
              <a:rPr lang="id-ID" dirty="0" smtClean="0"/>
              <a:t>Melibatkan stakeholder (pihak-pihak yang berkepentingan) sebagai penyedia arahan dan dana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mengandung ketidakpastian</a:t>
            </a:r>
            <a:r>
              <a:rPr lang="id-ID" dirty="0" smtClean="0">
                <a:solidFill>
                  <a:srgbClr val="FF0000"/>
                </a:solidFill>
              </a:rPr>
              <a:t>.</a:t>
            </a:r>
          </a:p>
          <a:p>
            <a:pPr marL="173736" lvl="1" indent="0">
              <a:buNone/>
            </a:pPr>
            <a:r>
              <a:rPr lang="id-ID" dirty="0" smtClean="0"/>
              <a:t>Butuh estimasi yang logis untuk mendefinisikan kebutuhan proyek baik dari sisi waktu, dana maupun kebutuhan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7179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Proyek teknologi informasi – smart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67237" cy="4023360"/>
          </a:xfrm>
        </p:spPr>
        <p:txBody>
          <a:bodyPr/>
          <a:lstStyle/>
          <a:p>
            <a:r>
              <a:rPr lang="id-ID" dirty="0" smtClean="0"/>
              <a:t>Deskripsi :</a:t>
            </a:r>
          </a:p>
          <a:p>
            <a:r>
              <a:rPr lang="id-ID" dirty="0" smtClean="0"/>
              <a:t>Proyek smart class dibangun untuk memberikan kemudahan dalam hal operasional penggunaan kelas oleh dosen untuk kebutuhan belajar mengajar. Pembuatan proyek mencakup kebutuhan diantaranya :</a:t>
            </a:r>
          </a:p>
          <a:p>
            <a:r>
              <a:rPr lang="id-ID" dirty="0" smtClean="0"/>
              <a:t>- informasi penggunaan kelas (jadwal mengajar : hari, jam/sesi, no ruangan, kapasitas)</a:t>
            </a:r>
          </a:p>
          <a:p>
            <a:r>
              <a:rPr lang="id-ID" dirty="0" smtClean="0"/>
              <a:t>- absensi dosen (jam masuk, jam keluar, pengisian pertemuan, pengisian materi)</a:t>
            </a:r>
          </a:p>
          <a:p>
            <a:r>
              <a:rPr lang="id-ID" dirty="0" smtClean="0"/>
              <a:t>- absensi mahasiswa (jam masuk, jam keluar)</a:t>
            </a:r>
          </a:p>
          <a:p>
            <a:r>
              <a:rPr lang="id-ID" dirty="0" smtClean="0"/>
              <a:t>- informasi pemakaian alat bantu (infokus, kursi, meja, lampu, ac, listrik, LAN)</a:t>
            </a:r>
          </a:p>
          <a:p>
            <a:r>
              <a:rPr lang="id-ID" dirty="0" smtClean="0"/>
              <a:t>- informasi tambahan (jadwal kelas pengganti)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6785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Proyek teknologi informasi – smart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67237" cy="4023360"/>
          </a:xfrm>
        </p:spPr>
        <p:txBody>
          <a:bodyPr>
            <a:normAutofit fontScale="85000" lnSpcReduction="20000"/>
          </a:bodyPr>
          <a:lstStyle/>
          <a:p>
            <a:r>
              <a:rPr lang="id-ID" dirty="0" smtClean="0"/>
              <a:t>Pengguna sistem : dosen, mahasiswa, biro pendidikan, bagian umum dan ICT.</a:t>
            </a:r>
          </a:p>
          <a:p>
            <a:r>
              <a:rPr lang="id-ID" dirty="0" smtClean="0"/>
              <a:t>Rencana implementasi proyek : </a:t>
            </a:r>
          </a:p>
          <a:p>
            <a:pPr marL="355600" lvl="1" indent="-227013"/>
            <a:r>
              <a:rPr lang="id-ID" dirty="0" smtClean="0"/>
              <a:t>Total waktu pengerjaan : 3 bulan (11 week)</a:t>
            </a:r>
          </a:p>
          <a:p>
            <a:pPr marL="355600" lvl="1" indent="-227013"/>
            <a:r>
              <a:rPr lang="id-ID" dirty="0" smtClean="0"/>
              <a:t>Mulai : W2 Sept s/d W4 Nop 2017</a:t>
            </a:r>
          </a:p>
          <a:p>
            <a:pPr marL="355600" lvl="1" indent="-227013"/>
            <a:endParaRPr lang="id-ID" dirty="0"/>
          </a:p>
          <a:p>
            <a:pPr marL="128587" lvl="1" indent="0">
              <a:buNone/>
            </a:pPr>
            <a:r>
              <a:rPr lang="id-ID" sz="2200" dirty="0" smtClean="0"/>
              <a:t>Panitia ad-hoc : IT, Akademik, Logistik</a:t>
            </a:r>
          </a:p>
          <a:p>
            <a:pPr marL="128587" lvl="1" indent="0">
              <a:buNone/>
            </a:pPr>
            <a:r>
              <a:rPr lang="id-ID" sz="2200" dirty="0" smtClean="0"/>
              <a:t>Sponsorship : Manajemen UPJ</a:t>
            </a:r>
          </a:p>
          <a:p>
            <a:pPr marL="128587" lvl="1" indent="0">
              <a:buNone/>
            </a:pPr>
            <a:endParaRPr lang="id-ID" sz="2200" dirty="0"/>
          </a:p>
          <a:p>
            <a:pPr marL="128587" lvl="1" indent="0">
              <a:buNone/>
            </a:pPr>
            <a:r>
              <a:rPr lang="id-ID" sz="2200" dirty="0" smtClean="0"/>
              <a:t>Estimasi waktu : analisis + pemodelan + konstruksi + testing and delivery (2w + 2w + 4w + 2w) </a:t>
            </a:r>
          </a:p>
          <a:p>
            <a:pPr marL="128587" lvl="1" indent="0">
              <a:buNone/>
            </a:pPr>
            <a:r>
              <a:rPr lang="id-ID" sz="2200" dirty="0" smtClean="0"/>
              <a:t>Estimasi biaya : Rp 100.000.000</a:t>
            </a:r>
          </a:p>
          <a:p>
            <a:pPr marL="128587" lvl="1" indent="0">
              <a:buNone/>
            </a:pPr>
            <a:r>
              <a:rPr lang="id-ID" sz="2200" dirty="0" smtClean="0"/>
              <a:t>Estimasi kebutuhan :</a:t>
            </a:r>
          </a:p>
          <a:p>
            <a:pPr marL="128587" lvl="1" indent="0">
              <a:buNone/>
            </a:pPr>
            <a:r>
              <a:rPr lang="id-ID" sz="2200" dirty="0"/>
              <a:t>	</a:t>
            </a:r>
            <a:r>
              <a:rPr lang="id-ID" sz="2200" dirty="0" smtClean="0"/>
              <a:t>Hardware : Web Server, Database Server, card scanner, dsb</a:t>
            </a:r>
          </a:p>
          <a:p>
            <a:pPr marL="128587" lvl="1" indent="0">
              <a:buNone/>
            </a:pPr>
            <a:r>
              <a:rPr lang="id-ID" sz="2200" dirty="0"/>
              <a:t>	</a:t>
            </a:r>
            <a:r>
              <a:rPr lang="id-ID" sz="2200" dirty="0" smtClean="0"/>
              <a:t>Software  : Sistem operasi windows, Java programming, MySQL, dsb</a:t>
            </a:r>
          </a:p>
          <a:p>
            <a:pPr marL="128587" lvl="1" indent="0">
              <a:buNone/>
            </a:pPr>
            <a:r>
              <a:rPr lang="id-ID" sz="2200" dirty="0"/>
              <a:t>	</a:t>
            </a:r>
            <a:r>
              <a:rPr lang="id-ID" sz="2200" dirty="0" smtClean="0"/>
              <a:t>network	  : domain access, router, wifi, dsb</a:t>
            </a:r>
            <a:endParaRPr lang="id-ID" sz="2200" dirty="0"/>
          </a:p>
        </p:txBody>
      </p:sp>
    </p:spTree>
    <p:extLst>
      <p:ext uri="{BB962C8B-B14F-4D97-AF65-F5344CB8AC3E}">
        <p14:creationId xmlns:p14="http://schemas.microsoft.com/office/powerpoint/2010/main" val="197688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Proyek teknologi informasi – smart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67237" cy="4023360"/>
          </a:xfrm>
        </p:spPr>
        <p:txBody>
          <a:bodyPr/>
          <a:lstStyle/>
          <a:p>
            <a:r>
              <a:rPr lang="id-ID" dirty="0" smtClean="0"/>
              <a:t>Proses bisnis dari requirement 1 (</a:t>
            </a:r>
            <a:r>
              <a:rPr lang="id-ID" dirty="0"/>
              <a:t>informasi penggunaan </a:t>
            </a:r>
            <a:r>
              <a:rPr lang="id-ID" dirty="0" smtClean="0"/>
              <a:t>kelas)</a:t>
            </a:r>
            <a:endParaRPr lang="id-ID" dirty="0"/>
          </a:p>
          <a:p>
            <a:r>
              <a:rPr lang="id-ID" dirty="0" smtClean="0"/>
              <a:t>- setiap stakeholder mengetahui informasi penggunaan kelas</a:t>
            </a:r>
            <a:r>
              <a:rPr lang="id-ID" dirty="0"/>
              <a:t> </a:t>
            </a:r>
            <a:r>
              <a:rPr lang="id-ID" dirty="0" smtClean="0"/>
              <a:t>melalui aplikasi smart class</a:t>
            </a:r>
          </a:p>
          <a:p>
            <a:r>
              <a:rPr lang="id-ID" dirty="0" smtClean="0"/>
              <a:t>- setiap stakeholder diberikan login akses</a:t>
            </a:r>
          </a:p>
          <a:p>
            <a:r>
              <a:rPr lang="id-ID" dirty="0" smtClean="0"/>
              <a:t>- 1 ruang kelas hanya bisa digunakan untuk 1 sesi pertemuan mk dengan bobot 3 sks</a:t>
            </a:r>
          </a:p>
          <a:p>
            <a:r>
              <a:rPr lang="id-ID" dirty="0" smtClean="0"/>
              <a:t>- 1 ruang kelas memiliki kapasitas maksimal adalah 40 mahasiswa (1 kursi) + 1 dosen (1 meja   + 1 kursi)</a:t>
            </a:r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40041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Proyek teknologi informasi – smart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48118"/>
            <a:ext cx="10567237" cy="4898342"/>
          </a:xfrm>
        </p:spPr>
        <p:txBody>
          <a:bodyPr>
            <a:normAutofit fontScale="85000" lnSpcReduction="20000"/>
          </a:bodyPr>
          <a:lstStyle/>
          <a:p>
            <a:r>
              <a:rPr lang="id-ID" dirty="0" smtClean="0"/>
              <a:t>Proses bisnis dari requirement 2 (absensi dosen)</a:t>
            </a:r>
            <a:endParaRPr lang="id-ID" dirty="0"/>
          </a:p>
          <a:p>
            <a:r>
              <a:rPr lang="id-ID" dirty="0" smtClean="0"/>
              <a:t>- dosen wajib absen pada saat masuk dan keluar kelas (dalam sesi pengajaran)</a:t>
            </a:r>
          </a:p>
          <a:p>
            <a:r>
              <a:rPr lang="id-ID" dirty="0" smtClean="0"/>
              <a:t>- kelas dihitung apabila absen masuk dan keluar tervalidasi</a:t>
            </a:r>
          </a:p>
          <a:p>
            <a:r>
              <a:rPr lang="id-ID" dirty="0" smtClean="0"/>
              <a:t>- validasi absen dilakukan dengan proses taping</a:t>
            </a:r>
          </a:p>
          <a:p>
            <a:r>
              <a:rPr lang="id-ID" dirty="0" smtClean="0"/>
              <a:t>- dosen yang sudah melakukan absen masuk dianggap menggunakan kelas</a:t>
            </a:r>
          </a:p>
          <a:p>
            <a:r>
              <a:rPr lang="id-ID" dirty="0" smtClean="0"/>
              <a:t>- dosen yang tidak melakukan absen keluar dianggap tidak mengajar</a:t>
            </a:r>
          </a:p>
          <a:p>
            <a:r>
              <a:rPr lang="id-ID" dirty="0" smtClean="0"/>
              <a:t>- kelas yang sudah digunakan tidak dapat dirubah pemakaiannya oleh dosen lainnya kecuali sudah dilakukan validasi ulang ke pihak biro pendidikan</a:t>
            </a:r>
          </a:p>
          <a:p>
            <a:r>
              <a:rPr lang="id-ID" dirty="0" smtClean="0"/>
              <a:t>- mesin taping akan terkoneksi ke email dosen untuk memberikan keterangan kelas berupa informasi jam masuk, jam keluar, pertemuan dan materi</a:t>
            </a:r>
          </a:p>
          <a:p>
            <a:r>
              <a:rPr lang="id-ID" dirty="0" smtClean="0"/>
              <a:t>- apabila dosen lupa mengisi informasi pertemuan dan materi, dosen bisa mengisi informasi di luar pertemuan melalui login akses, dengan batasan maksimal 3x, jika lebih maka dosen dianggap tidak mengajar.</a:t>
            </a:r>
          </a:p>
          <a:p>
            <a:r>
              <a:rPr lang="id-ID" dirty="0" smtClean="0"/>
              <a:t>- apabila terjadi kesalahan taping pada saat melakukan absen masuk, maka pintu kelas tidak akan terbuka</a:t>
            </a:r>
          </a:p>
        </p:txBody>
      </p:sp>
    </p:spTree>
    <p:extLst>
      <p:ext uri="{BB962C8B-B14F-4D97-AF65-F5344CB8AC3E}">
        <p14:creationId xmlns:p14="http://schemas.microsoft.com/office/powerpoint/2010/main" val="238598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Smart class blue print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31611"/>
              </p:ext>
            </p:extLst>
          </p:nvPr>
        </p:nvGraphicFramePr>
        <p:xfrm>
          <a:off x="136432" y="1748117"/>
          <a:ext cx="12055568" cy="4518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7134" y="2864224"/>
            <a:ext cx="1653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/>
              <a:t>Physical Evidence</a:t>
            </a:r>
            <a:endParaRPr lang="id-ID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02769" y="3018112"/>
            <a:ext cx="1653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/>
              <a:t>User Action</a:t>
            </a:r>
            <a:endParaRPr lang="id-ID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90792" y="2864224"/>
            <a:ext cx="1653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000" b="1" dirty="0"/>
              <a:t>Onstage Contact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96427" y="2870195"/>
            <a:ext cx="1653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000" b="1" dirty="0"/>
              <a:t>Backstage Contact</a:t>
            </a:r>
          </a:p>
        </p:txBody>
      </p:sp>
      <p:sp>
        <p:nvSpPr>
          <p:cNvPr id="9" name="Rectangle 8"/>
          <p:cNvSpPr/>
          <p:nvPr/>
        </p:nvSpPr>
        <p:spPr>
          <a:xfrm>
            <a:off x="10608691" y="2864224"/>
            <a:ext cx="1080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sz="2000" b="1" dirty="0">
                <a:solidFill>
                  <a:schemeClr val="bg1"/>
                </a:solidFill>
              </a:rPr>
              <a:t>Support </a:t>
            </a:r>
            <a:endParaRPr lang="id-ID" sz="2000" b="1" dirty="0" smtClean="0">
              <a:solidFill>
                <a:schemeClr val="bg1"/>
              </a:solidFill>
            </a:endParaRPr>
          </a:p>
          <a:p>
            <a:pPr lvl="0"/>
            <a:r>
              <a:rPr lang="id-ID" sz="2000" b="1" dirty="0" smtClean="0">
                <a:solidFill>
                  <a:schemeClr val="bg1"/>
                </a:solidFill>
              </a:rPr>
              <a:t>Process</a:t>
            </a:r>
            <a:endParaRPr lang="id-ID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Makna dan hakikat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42247"/>
            <a:ext cx="9720073" cy="4706471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Menurut </a:t>
            </a:r>
            <a:r>
              <a:rPr lang="id-ID" b="1" dirty="0" smtClean="0"/>
              <a:t>Schwalbe (2006 : 4) </a:t>
            </a:r>
            <a:r>
              <a:rPr lang="id-ID" b="1" dirty="0" smtClean="0">
                <a:solidFill>
                  <a:srgbClr val="FF0000"/>
                </a:solidFill>
              </a:rPr>
              <a:t>proyek</a:t>
            </a:r>
            <a:r>
              <a:rPr lang="id-ID" dirty="0" smtClean="0"/>
              <a:t> adalah usaha yang bersifat sementara untuk menghasilkan produk atau layanan yang unik. </a:t>
            </a:r>
          </a:p>
          <a:p>
            <a:r>
              <a:rPr lang="id-ID" dirty="0" smtClean="0"/>
              <a:t>Menurut </a:t>
            </a:r>
            <a:r>
              <a:rPr lang="id-ID" b="1" dirty="0" smtClean="0"/>
              <a:t>Larson (2000 : 4) </a:t>
            </a:r>
            <a:r>
              <a:rPr lang="id-ID" b="1" dirty="0" smtClean="0">
                <a:solidFill>
                  <a:srgbClr val="FF0000"/>
                </a:solidFill>
              </a:rPr>
              <a:t>proyek</a:t>
            </a:r>
            <a:r>
              <a:rPr lang="id-ID" dirty="0" smtClean="0"/>
              <a:t> adalah kegiatan yang kompleks, tidak rutin, dan usaha satu waktu yang dibatasi oleh waktu, anggaran, sumber daya, dan spesifikasi kinerja yang dirancang untuk memenuhi kebutuhan pelanggan. </a:t>
            </a:r>
          </a:p>
          <a:p>
            <a:r>
              <a:rPr lang="id-ID" dirty="0" smtClean="0"/>
              <a:t>Dalam buku </a:t>
            </a:r>
            <a:r>
              <a:rPr lang="id-ID" b="1" dirty="0" smtClean="0"/>
              <a:t>Manajemen Proyek (2003 : 2) </a:t>
            </a:r>
            <a:r>
              <a:rPr lang="id-ID" b="1" dirty="0" smtClean="0">
                <a:solidFill>
                  <a:srgbClr val="00B0F0"/>
                </a:solidFill>
              </a:rPr>
              <a:t>ada beberapa aspek </a:t>
            </a:r>
            <a:r>
              <a:rPr lang="id-ID" dirty="0" smtClean="0"/>
              <a:t>yang perlu diperhatikan untuk memahami </a:t>
            </a:r>
            <a:r>
              <a:rPr lang="id-ID" b="1" dirty="0" smtClean="0">
                <a:solidFill>
                  <a:srgbClr val="FF0000"/>
                </a:solidFill>
              </a:rPr>
              <a:t>arti proyek</a:t>
            </a:r>
            <a:r>
              <a:rPr lang="id-ID" dirty="0" smtClean="0"/>
              <a:t>, yaitu :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Tujuan;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Kompleksitas;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Keunikan;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Tidak permanen;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Ketidakbiasaan;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Siklus hidup. </a:t>
            </a:r>
          </a:p>
        </p:txBody>
      </p:sp>
    </p:spTree>
    <p:extLst>
      <p:ext uri="{BB962C8B-B14F-4D97-AF65-F5344CB8AC3E}">
        <p14:creationId xmlns:p14="http://schemas.microsoft.com/office/powerpoint/2010/main" val="368832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Menurut </a:t>
            </a:r>
            <a:r>
              <a:rPr lang="id-ID" b="1" dirty="0" smtClean="0"/>
              <a:t>Larson (2000 : 4)</a:t>
            </a:r>
            <a:r>
              <a:rPr lang="id-ID" dirty="0" smtClean="0"/>
              <a:t>, </a:t>
            </a:r>
            <a:r>
              <a:rPr lang="id-ID" b="1" dirty="0" smtClean="0">
                <a:solidFill>
                  <a:srgbClr val="FF0000"/>
                </a:solidFill>
              </a:rPr>
              <a:t>tujuan utama proyek </a:t>
            </a:r>
            <a:r>
              <a:rPr lang="id-ID" dirty="0" smtClean="0"/>
              <a:t>adalah memuaskan kebutuhan pelanggan. Disamping kemiripan, </a:t>
            </a:r>
            <a:r>
              <a:rPr lang="id-ID" b="1" dirty="0" smtClean="0">
                <a:solidFill>
                  <a:srgbClr val="0070C0"/>
                </a:solidFill>
              </a:rPr>
              <a:t>karakteristik</a:t>
            </a:r>
            <a:r>
              <a:rPr lang="id-ID" dirty="0" smtClean="0"/>
              <a:t> dari sebuah proyek membantu membedakan proyek tersebut dari yang lainnya dalam organisasi. </a:t>
            </a:r>
          </a:p>
          <a:p>
            <a:r>
              <a:rPr lang="id-ID" dirty="0" smtClean="0"/>
              <a:t>Karakteristik utama proyek adalah :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Penetapan tujuan;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Masa hidup yang terdefinisi mulai dari awal hingga akhir;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Melibatkan beberapa departemen dan profesional;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Melakukan sesuatu yang belum pernah dilakukan sebelumnya;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Memiliki estimasi terhadap waktu, biaya dan kebutuhan secara spesifik.</a:t>
            </a:r>
          </a:p>
          <a:p>
            <a:pPr marL="457200" indent="-45720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3947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Atribut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Menurut Schwalbe (2006 : 5-6) atribut proyek terdiri dari :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Proyek memiliki tujuan yang unik;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Proyek bersifat sementara;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Proyek memerlukan alat bantu kontrol;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Proyek memerlukan sumber daya yang bersifat ad-hoc dan lintas disiplin ilmu;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Proyek memiliki sponsor utama;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Proyek mengandung ketidakpastian.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7734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Tiga batasan proyek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455" t="34559" r="49518" b="15258"/>
          <a:stretch/>
        </p:blipFill>
        <p:spPr>
          <a:xfrm>
            <a:off x="2487703" y="2084832"/>
            <a:ext cx="6199095" cy="397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50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Siklus proyek secara umum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939" t="32538" r="46830" b="16359"/>
          <a:stretch/>
        </p:blipFill>
        <p:spPr>
          <a:xfrm>
            <a:off x="2003612" y="2084832"/>
            <a:ext cx="6145305" cy="373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3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: proyek komputerisasi pemilu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42247"/>
            <a:ext cx="9720073" cy="486783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memiliki tujuan yang unik</a:t>
            </a:r>
            <a:r>
              <a:rPr lang="id-ID" dirty="0" smtClean="0">
                <a:solidFill>
                  <a:srgbClr val="FF0000"/>
                </a:solidFill>
              </a:rPr>
              <a:t>;</a:t>
            </a:r>
          </a:p>
          <a:p>
            <a:pPr marL="173736" lvl="1" indent="0">
              <a:buNone/>
            </a:pPr>
            <a:r>
              <a:rPr lang="id-ID" dirty="0" smtClean="0"/>
              <a:t>Tujuan proyek adalah menyediakan sarana baik hardware maupun software jaringan untuk perhitungan suara dari tingkat kecamatan hingga pusat secara otomatis.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bersifat </a:t>
            </a:r>
            <a:r>
              <a:rPr lang="id-ID" dirty="0" smtClean="0">
                <a:solidFill>
                  <a:srgbClr val="FF0000"/>
                </a:solidFill>
              </a:rPr>
              <a:t>sementara;</a:t>
            </a:r>
            <a:endParaRPr lang="id-ID" dirty="0">
              <a:solidFill>
                <a:srgbClr val="FF0000"/>
              </a:solidFill>
            </a:endParaRPr>
          </a:p>
          <a:p>
            <a:pPr marL="173736" lvl="1" indent="0">
              <a:buNone/>
            </a:pPr>
            <a:r>
              <a:rPr lang="id-ID" dirty="0" smtClean="0"/>
              <a:t>Perlu ditetapkan kapan proyek dimulai dan kapan harus diselesaikan agar berjalan sesuai tujuan.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memerlukan alat bantu kontrol</a:t>
            </a:r>
            <a:r>
              <a:rPr lang="id-ID" dirty="0" smtClean="0">
                <a:solidFill>
                  <a:srgbClr val="FF0000"/>
                </a:solidFill>
              </a:rPr>
              <a:t>;</a:t>
            </a:r>
          </a:p>
          <a:p>
            <a:pPr marL="173736" lvl="1" indent="0">
              <a:buNone/>
            </a:pPr>
            <a:r>
              <a:rPr lang="id-ID" dirty="0" smtClean="0"/>
              <a:t>Alat bantu seperti Gantt chart atau PERT chart diperlukan untuk mengukur dan mengendalikan proyek.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memerlukan sumber daya yang bersifat ad-hoc dan lintas disiplin ilmu</a:t>
            </a:r>
            <a:r>
              <a:rPr lang="id-ID" dirty="0" smtClean="0">
                <a:solidFill>
                  <a:srgbClr val="FF0000"/>
                </a:solidFill>
              </a:rPr>
              <a:t>;</a:t>
            </a:r>
          </a:p>
          <a:p>
            <a:pPr marL="173736" lvl="1" indent="0">
              <a:buNone/>
            </a:pPr>
            <a:r>
              <a:rPr lang="id-ID" dirty="0" smtClean="0"/>
              <a:t>Proyek ini melibatkan profesional dengan berbagai keahlian seperti : IT, Hukum, Politik, dsb.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memiliki sponsor utama</a:t>
            </a:r>
            <a:r>
              <a:rPr lang="id-ID" dirty="0" smtClean="0">
                <a:solidFill>
                  <a:srgbClr val="FF0000"/>
                </a:solidFill>
              </a:rPr>
              <a:t>;</a:t>
            </a:r>
          </a:p>
          <a:p>
            <a:pPr marL="173736" lvl="1" indent="0">
              <a:buNone/>
            </a:pPr>
            <a:r>
              <a:rPr lang="id-ID" dirty="0" smtClean="0"/>
              <a:t>Melibatkan stakeholder (pihak-pihak yang berkepentingan) sebagai penyedia arahan dan dana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Proyek mengandung ketidakpastian</a:t>
            </a:r>
            <a:r>
              <a:rPr lang="id-ID" dirty="0" smtClean="0">
                <a:solidFill>
                  <a:srgbClr val="FF0000"/>
                </a:solidFill>
              </a:rPr>
              <a:t>.</a:t>
            </a:r>
          </a:p>
          <a:p>
            <a:pPr marL="173736" lvl="1" indent="0">
              <a:buNone/>
            </a:pPr>
            <a:r>
              <a:rPr lang="id-ID" dirty="0" smtClean="0"/>
              <a:t>Butuh estimasi yang logis untuk mendefinisikan kebutuhan proyek baik dari sisi waktu, dana maupun kebutuhan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2741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ntoh pembuatan gantt chart proyek komputerisasi pemil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05" y="234855"/>
            <a:ext cx="11450624" cy="662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59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fani.files.wordpress.com/2011/09/pert_hardwa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27" y="23396"/>
            <a:ext cx="10645254" cy="6834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91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441</TotalTime>
  <Words>1035</Words>
  <Application>Microsoft Office PowerPoint</Application>
  <PresentationFormat>Widescreen</PresentationFormat>
  <Paragraphs>142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Tw Cen MT</vt:lpstr>
      <vt:lpstr>Tw Cen MT Condensed</vt:lpstr>
      <vt:lpstr>Wingdings 3</vt:lpstr>
      <vt:lpstr>Integral</vt:lpstr>
      <vt:lpstr>MANAJEMEN PROYEK TI</vt:lpstr>
      <vt:lpstr>Makna dan hakikat proyek</vt:lpstr>
      <vt:lpstr>Tujuan proyek</vt:lpstr>
      <vt:lpstr>Atribut proyek</vt:lpstr>
      <vt:lpstr>Tiga batasan proyek</vt:lpstr>
      <vt:lpstr>Siklus proyek secara umum</vt:lpstr>
      <vt:lpstr>Contoh : proyek komputerisasi pemilu</vt:lpstr>
      <vt:lpstr>PowerPoint Presentation</vt:lpstr>
      <vt:lpstr>PowerPoint Presentation</vt:lpstr>
      <vt:lpstr>Project time table </vt:lpstr>
      <vt:lpstr>Contoh : proyek smart class</vt:lpstr>
      <vt:lpstr>Proyek teknologi informasi – smart class</vt:lpstr>
      <vt:lpstr>Proyek teknologi informasi – smart class</vt:lpstr>
      <vt:lpstr>Proyek teknologi informasi – smart class</vt:lpstr>
      <vt:lpstr>Proyek teknologi informasi – smart class</vt:lpstr>
      <vt:lpstr>Smart class blue print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DISKRIT</dc:title>
  <dc:creator>Safitri Jaya</dc:creator>
  <cp:lastModifiedBy>Safitri Jaya</cp:lastModifiedBy>
  <cp:revision>57</cp:revision>
  <dcterms:created xsi:type="dcterms:W3CDTF">2017-08-26T13:11:57Z</dcterms:created>
  <dcterms:modified xsi:type="dcterms:W3CDTF">2017-10-01T09:36:38Z</dcterms:modified>
</cp:coreProperties>
</file>