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7" r:id="rId11"/>
    <p:sldId id="268" r:id="rId12"/>
    <p:sldId id="271" r:id="rId13"/>
    <p:sldId id="269" r:id="rId14"/>
    <p:sldId id="270" r:id="rId15"/>
    <p:sldId id="265" r:id="rId16"/>
    <p:sldId id="266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10/13/2017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4298F1-1018-457D-871A-D123D351AF79}"/>
              </a:ext>
            </a:extLst>
          </p:cNvPr>
          <p:cNvSpPr/>
          <p:nvPr userDrawn="1"/>
        </p:nvSpPr>
        <p:spPr>
          <a:xfrm>
            <a:off x="464136" y="433950"/>
            <a:ext cx="40037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dirty="0"/>
              <a:t>G700-1MTLA  Artificial Intelligent</a:t>
            </a:r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Fall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Artificial Intelligent -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UP2101 - Engineering Mathematics - Lecture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00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009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9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9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sz="1800" dirty="0"/>
              <a:t>Lecture 04: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Multilayer Perceptron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65956-58AD-42F4-9AF4-5D5F92E7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997" y="2470652"/>
            <a:ext cx="7886700" cy="171633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Part 2 </a:t>
            </a:r>
            <a:br>
              <a:rPr lang="en-US" dirty="0"/>
            </a:br>
            <a:r>
              <a:rPr lang="en-US" dirty="0"/>
              <a:t>Multi Layer Perceptron (MLP):</a:t>
            </a:r>
            <a:br>
              <a:rPr lang="en-US" dirty="0"/>
            </a:br>
            <a:r>
              <a:rPr lang="en-US" dirty="0"/>
              <a:t>Backward Computation (Backpropagation)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393A5-A8B9-490A-93BD-8150E986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03AD2-2BBC-4FE1-A376-81881C1D3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1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439EE-EE07-4784-8603-D9384871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MLP Forward Computation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4610D-6E26-4479-A68B-64F18A7DB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EFBB2-6DB6-4F24-AD72-9FA0E4AA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A5082B-1058-44B1-A434-109746C8C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41" y="1323265"/>
            <a:ext cx="7989521" cy="513468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7EAD83-0202-4C25-AC34-2557B0473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656" y="4614513"/>
            <a:ext cx="3257550" cy="9620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CB8DFA-82A1-4FA8-8F78-1CA9484566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1622" y="5658592"/>
            <a:ext cx="2457450" cy="600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B171490-4133-4204-90FF-851BD1475DEC}"/>
              </a:ext>
            </a:extLst>
          </p:cNvPr>
          <p:cNvSpPr txBox="1"/>
          <p:nvPr/>
        </p:nvSpPr>
        <p:spPr>
          <a:xfrm>
            <a:off x="5359843" y="1453692"/>
            <a:ext cx="1656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99"/>
                </a:solidFill>
              </a:rPr>
              <a:t>Training data: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89F24E0-6539-4225-8F23-D937AA6F9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6468" y="1796188"/>
            <a:ext cx="29146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946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D970C-D663-422A-B9FD-0E02379E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MLP Error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B2D8B3-2909-486D-92EB-5975B6C5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E2CDE-94AB-45A0-ACCE-5D6B10D22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A6F931-F85F-448F-B69B-7733F7BDE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75" y="1986256"/>
            <a:ext cx="3028950" cy="495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2EAF3D-9FC8-49ED-ABD9-F2CE641D2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775" y="2559710"/>
            <a:ext cx="2162175" cy="8477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DE5B97-4E6B-4F62-86F0-9029F05C6E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141" y="3758345"/>
            <a:ext cx="2771775" cy="16859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03823B6-A639-47BC-BBC8-4CABF316D3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2834" y="2252956"/>
            <a:ext cx="3781425" cy="457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5A8341-D3BB-4235-8600-849E204138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3757" y="2731943"/>
            <a:ext cx="30099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61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54F8-1CCE-41D6-A4FB-EEE586D4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4B7587-684E-4E5D-A0CA-38BFACAE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9B8732-706B-4E36-9BAB-EE39651C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CFB8E1-2C9D-4040-8A30-ABAE15C37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65" y="4152303"/>
            <a:ext cx="2133600" cy="8953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5F0D2B-B587-4FF7-B3FC-F49FDF635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865" y="5061687"/>
            <a:ext cx="1933575" cy="1066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C346D5-E162-496C-B1E4-7C97BD88B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1023" y="4075256"/>
            <a:ext cx="2676525" cy="1019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502C21-0A74-4E73-9982-EECD4490D4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3208" y="5199204"/>
            <a:ext cx="2238375" cy="9429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7FC1721-AB15-4DDE-B942-8290147A93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650" y="1795462"/>
            <a:ext cx="6677659" cy="122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33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54F8-1CCE-41D6-A4FB-EEE586D4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(Cont’d)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4B7587-684E-4E5D-A0CA-38BFACAE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9B8732-706B-4E36-9BAB-EE39651C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1E754B4-A346-4C69-A3D8-DFF845F15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65" y="1791983"/>
            <a:ext cx="4162425" cy="9334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7118398-87B9-486A-83D3-61A84B72F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947" y="3657787"/>
            <a:ext cx="4191000" cy="4857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56EAC46-2539-4ADF-BCD2-2197AF616C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292" y="4143562"/>
            <a:ext cx="3848100" cy="223837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411FB-6D72-42F9-ADD0-8FF19AD8271C}"/>
              </a:ext>
            </a:extLst>
          </p:cNvPr>
          <p:cNvGrpSpPr/>
          <p:nvPr/>
        </p:nvGrpSpPr>
        <p:grpSpPr>
          <a:xfrm>
            <a:off x="503605" y="2614742"/>
            <a:ext cx="4955322" cy="914400"/>
            <a:chOff x="534865" y="2747600"/>
            <a:chExt cx="4955322" cy="9144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753F786-E47C-4D71-80F5-21FEF671D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4865" y="2747600"/>
              <a:ext cx="2971800" cy="91440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02EBEA1-C9D6-4B28-888E-4004CEC8AF1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75662" y="2990852"/>
              <a:ext cx="1914525" cy="4857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3758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439EE-EE07-4784-8603-D9384871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computation (Backpropagation)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4610D-6E26-4479-A68B-64F18A7DB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EFBB2-6DB6-4F24-AD72-9FA0E4AA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A5082B-1058-44B1-A434-109746C8C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842" y="1221669"/>
            <a:ext cx="7295266" cy="4688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059202-610F-416F-9050-A62D443FA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849" y="4253719"/>
            <a:ext cx="3146658" cy="9574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BEBBEAB-EAE0-4CD8-B8E9-9F4AF911B9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6901" y="5331239"/>
            <a:ext cx="3246554" cy="53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630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E7E30-3BD8-4651-98CE-76F8D9226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Backward computation (Backpropagation)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3EAC1B-B592-4542-8FBC-4E045A56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D9BD6-D2F7-46F9-915A-C104F3C0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6FC093-48F9-46D0-A76C-C71C112BF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23" y="1243758"/>
            <a:ext cx="6775380" cy="39006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B6FCBBA-F499-43E6-A75C-25D003735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37735"/>
            <a:ext cx="5769611" cy="9641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9F660A-2643-433F-9DD7-F2BEB76CC0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8217" y="3634111"/>
            <a:ext cx="2931655" cy="148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946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D06A3-4A49-4FAF-99EE-F8E00E8C0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Activation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6B940-F6C1-4A74-9FE9-0949478E1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Logistic Function (Sigmoid)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Hyperbolic Tangent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9E0792-4C91-49B4-8108-AE3EC3E1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0F054-B913-4578-8402-F5D943E2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641F8F-011B-41A7-A715-7828C5AE0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951" y="2390700"/>
            <a:ext cx="2292430" cy="865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1E5DE2-8D04-4ED4-9483-2995FCE677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293" y="3256600"/>
            <a:ext cx="3399181" cy="6875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81300E1-9BCD-4028-9705-CD1D63B155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6668" y="4841133"/>
            <a:ext cx="3549163" cy="8091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9612B4-BD4E-47CA-89C5-2D3D3530B7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4025" y="5562581"/>
            <a:ext cx="439102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5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CF36F-68E9-4D2A-A1F6-186926D1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Multilayer Perceptron (MLP)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1C40B3-42D4-4D72-AD95-A35AEAEFB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CDFE4-872D-48D7-8B36-5A9B1382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412246-C292-4FA1-BF53-1FE552ED5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4390"/>
            <a:ext cx="9144000" cy="497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5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D9E68-AEB4-4609-92DF-DF2E3DD23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Directions in MLP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7DB19-B72A-4AA2-B062-C77E970CB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29FA19-95C0-48F2-A33F-88E59A601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776579-5439-48AF-AEF9-E7E81BE0A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497" y="2000903"/>
            <a:ext cx="5309553" cy="374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14AE7-8389-4E3F-993C-039AEACC1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Differentiation with respect to a vector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7CF9F-690D-49E3-AE28-6E2D66EF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2C09C-A05B-472E-B4A6-2F1E67EA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88CB0-3A51-4FE4-B800-412BD7C50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96385"/>
            <a:ext cx="9144000" cy="194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1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14AE7-8389-4E3F-993C-039AEACC1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Differentiation with respect to a vector (cont’d)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7CF9F-690D-49E3-AE28-6E2D66EF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2C09C-A05B-472E-B4A6-2F1E67EA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1E1F58-61EF-4158-9CBD-0FF062BCB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94431"/>
            <a:ext cx="6873102" cy="459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30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14AE7-8389-4E3F-993C-039AEACC1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Differentiation with respect to a vector (cont’d)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7CF9F-690D-49E3-AE28-6E2D66EF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E2C09C-A05B-472E-B4A6-2F1E67EA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A4D501-A5C2-4F43-A573-0DECF512C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77223"/>
            <a:ext cx="7296564" cy="449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5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941F2-DFA8-443C-A5E2-3B085CB8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Unconstrained Optimization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5917A-1CA0-4A7D-A545-B7C42C514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B069E-8088-4840-BD39-A1F6A083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228452-0025-45C3-8A3A-B4C78C288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157" y="1645890"/>
            <a:ext cx="1954437" cy="5919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0C4BA4-5373-491B-91F4-92C7D9413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79" y="2263945"/>
            <a:ext cx="5244405" cy="3973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D47ABB9-7237-462C-95DB-32584FAF2B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9157" y="2851120"/>
            <a:ext cx="1889289" cy="494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4FB955-E771-42E8-9AB1-048C146C5A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279" y="3345792"/>
            <a:ext cx="7622303" cy="283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99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E5985-A955-4117-B760-079C0018C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Steepest Descent Method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5B275D-F8C2-4AF1-8166-DE9D2B988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CE1A9-CFBA-48D5-AC63-49917F15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8FFE6F-75DD-4DA9-962A-6B693C85E5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77382"/>
            <a:ext cx="9144000" cy="405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4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BA5F-F527-497F-8147-E4C15F28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Computation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507D6E-DD4A-45BD-A6B7-8F1613B4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Intelligent - Lecture 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C649AF-5DBB-4040-BE6A-89842189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1E18DB-7D8E-4BF1-A471-178E8DDCF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497" y="2000903"/>
            <a:ext cx="5309553" cy="37465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405D90-C0B5-446D-9C90-0A8941EA79B4}"/>
              </a:ext>
            </a:extLst>
          </p:cNvPr>
          <p:cNvSpPr txBox="1"/>
          <p:nvPr/>
        </p:nvSpPr>
        <p:spPr>
          <a:xfrm>
            <a:off x="5681914" y="4836696"/>
            <a:ext cx="207697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See the white board</a:t>
            </a:r>
          </a:p>
        </p:txBody>
      </p:sp>
    </p:spTree>
    <p:extLst>
      <p:ext uri="{BB962C8B-B14F-4D97-AF65-F5344CB8AC3E}">
        <p14:creationId xmlns:p14="http://schemas.microsoft.com/office/powerpoint/2010/main" val="174277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5567</TotalTime>
  <Words>183</Words>
  <Application>Microsoft Office PowerPoint</Application>
  <PresentationFormat>On-screen Show (4:3)</PresentationFormat>
  <Paragraphs>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Lecture 04:  Multilayer Perceptron </vt:lpstr>
      <vt:lpstr>Multilayer Perceptron (MLP)</vt:lpstr>
      <vt:lpstr>Signal Directions in MLP</vt:lpstr>
      <vt:lpstr>Differentiation with respect to a vector</vt:lpstr>
      <vt:lpstr>Differentiation with respect to a vector (cont’d)</vt:lpstr>
      <vt:lpstr>Differentiation with respect to a vector (cont’d)</vt:lpstr>
      <vt:lpstr>Unconstrained Optimization</vt:lpstr>
      <vt:lpstr>Steepest Descent Method</vt:lpstr>
      <vt:lpstr>Forward Computation</vt:lpstr>
      <vt:lpstr>Part 2  Multi Layer Perceptron (MLP): Backward Computation (Backpropagation) </vt:lpstr>
      <vt:lpstr>MLP Forward Computation</vt:lpstr>
      <vt:lpstr>MLP Error</vt:lpstr>
      <vt:lpstr>Backpropagation</vt:lpstr>
      <vt:lpstr>Backpropagation (Cont’d)</vt:lpstr>
      <vt:lpstr>Backward computation (Backpropagation)</vt:lpstr>
      <vt:lpstr>Backward computation (Backpropagation)</vt:lpstr>
      <vt:lpstr>Activation Function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Nur Uddin</cp:lastModifiedBy>
  <cp:revision>186</cp:revision>
  <dcterms:created xsi:type="dcterms:W3CDTF">2017-06-12T04:19:19Z</dcterms:created>
  <dcterms:modified xsi:type="dcterms:W3CDTF">2017-10-14T09:01:00Z</dcterms:modified>
</cp:coreProperties>
</file>