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0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9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90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12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04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88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2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2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5A1C3-6554-4DD4-B2C3-47B0EA76149F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ED840-E379-4123-AC6B-CFF185F54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42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 smtClean="0"/>
              <a:t>Tugas</a:t>
            </a:r>
            <a:r>
              <a:rPr lang="en-ID" b="1" dirty="0" smtClean="0"/>
              <a:t>: Perceptron </a:t>
            </a:r>
            <a:r>
              <a:rPr lang="en-ID" b="1" dirty="0" err="1" smtClean="0"/>
              <a:t>untuk</a:t>
            </a:r>
            <a:r>
              <a:rPr lang="en-ID" b="1" dirty="0" smtClean="0"/>
              <a:t> klasifikasi </a:t>
            </a:r>
            <a:r>
              <a:rPr lang="en-ID" b="1" dirty="0" err="1" smtClean="0"/>
              <a:t>jenis</a:t>
            </a:r>
            <a:r>
              <a:rPr lang="en-ID" b="1" dirty="0" smtClean="0"/>
              <a:t> </a:t>
            </a:r>
            <a:r>
              <a:rPr lang="en-ID" b="1" dirty="0" err="1" smtClean="0"/>
              <a:t>paket</a:t>
            </a:r>
            <a:r>
              <a:rPr lang="en-ID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 smtClean="0"/>
              <a:t>Diberikan</a:t>
            </a:r>
            <a:r>
              <a:rPr lang="en-ID" dirty="0" smtClean="0"/>
              <a:t> data </a:t>
            </a:r>
            <a:r>
              <a:rPr lang="en-ID" dirty="0" err="1" smtClean="0"/>
              <a:t>sebuah</a:t>
            </a:r>
            <a:r>
              <a:rPr lang="en-ID" dirty="0" smtClean="0"/>
              <a:t> </a:t>
            </a:r>
            <a:r>
              <a:rPr lang="en-ID" dirty="0" err="1" smtClean="0"/>
              <a:t>perusahaan</a:t>
            </a:r>
            <a:r>
              <a:rPr lang="en-ID" dirty="0" smtClean="0"/>
              <a:t> logistic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mengklasifikasikan</a:t>
            </a:r>
            <a:r>
              <a:rPr lang="en-ID" dirty="0" smtClean="0"/>
              <a:t> </a:t>
            </a:r>
            <a:r>
              <a:rPr lang="en-ID" dirty="0" err="1" smtClean="0"/>
              <a:t>jenis</a:t>
            </a:r>
            <a:r>
              <a:rPr lang="en-ID" dirty="0" smtClean="0"/>
              <a:t> </a:t>
            </a:r>
            <a:r>
              <a:rPr lang="en-ID" dirty="0" err="1" smtClean="0"/>
              <a:t>paket</a:t>
            </a:r>
            <a:r>
              <a:rPr lang="en-ID" dirty="0" smtClean="0"/>
              <a:t> </a:t>
            </a:r>
            <a:r>
              <a:rPr lang="en-ID" dirty="0" err="1" smtClean="0"/>
              <a:t>berdasarkan</a:t>
            </a:r>
            <a:r>
              <a:rPr lang="en-ID" dirty="0" smtClean="0"/>
              <a:t> volume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berat</a:t>
            </a:r>
            <a:r>
              <a:rPr lang="en-ID" dirty="0" smtClean="0"/>
              <a:t> </a:t>
            </a:r>
            <a:r>
              <a:rPr lang="en-ID" dirty="0" err="1" smtClean="0"/>
              <a:t>paket</a:t>
            </a:r>
            <a:r>
              <a:rPr lang="en-ID" dirty="0" smtClean="0"/>
              <a:t>. </a:t>
            </a:r>
          </a:p>
          <a:p>
            <a:r>
              <a:rPr lang="en-ID" dirty="0" err="1" smtClean="0"/>
              <a:t>Jenis</a:t>
            </a:r>
            <a:r>
              <a:rPr lang="en-ID" dirty="0" smtClean="0"/>
              <a:t> </a:t>
            </a:r>
            <a:r>
              <a:rPr lang="en-ID" dirty="0" err="1" smtClean="0"/>
              <a:t>paket</a:t>
            </a:r>
            <a:r>
              <a:rPr lang="en-ID" dirty="0" smtClean="0"/>
              <a:t> </a:t>
            </a:r>
            <a:r>
              <a:rPr lang="en-ID" dirty="0" err="1" smtClean="0"/>
              <a:t>dipisahkan</a:t>
            </a:r>
            <a:r>
              <a:rPr lang="en-ID" dirty="0" smtClean="0"/>
              <a:t> </a:t>
            </a:r>
            <a:r>
              <a:rPr lang="en-ID" dirty="0" err="1" smtClean="0"/>
              <a:t>menjadi</a:t>
            </a:r>
            <a:r>
              <a:rPr lang="en-ID" dirty="0" smtClean="0"/>
              <a:t> </a:t>
            </a:r>
            <a:r>
              <a:rPr lang="en-ID" dirty="0" err="1" smtClean="0"/>
              <a:t>dua</a:t>
            </a:r>
            <a:r>
              <a:rPr lang="en-ID" dirty="0" smtClean="0"/>
              <a:t> </a:t>
            </a:r>
            <a:r>
              <a:rPr lang="en-ID" dirty="0" err="1" smtClean="0"/>
              <a:t>jenis</a:t>
            </a:r>
            <a:r>
              <a:rPr lang="en-ID" dirty="0" smtClean="0"/>
              <a:t>: small package </a:t>
            </a:r>
            <a:r>
              <a:rPr lang="en-ID" dirty="0" err="1" smtClean="0"/>
              <a:t>dan</a:t>
            </a:r>
            <a:r>
              <a:rPr lang="en-ID" dirty="0" smtClean="0"/>
              <a:t> regular package.</a:t>
            </a:r>
          </a:p>
          <a:p>
            <a:r>
              <a:rPr lang="en-ID" dirty="0" err="1" smtClean="0"/>
              <a:t>Dalam</a:t>
            </a:r>
            <a:r>
              <a:rPr lang="en-ID" dirty="0" smtClean="0"/>
              <a:t> data </a:t>
            </a:r>
            <a:r>
              <a:rPr lang="en-ID" dirty="0" err="1" smtClean="0"/>
              <a:t>tersebut</a:t>
            </a:r>
            <a:r>
              <a:rPr lang="en-ID" dirty="0" smtClean="0"/>
              <a:t>, small package </a:t>
            </a:r>
            <a:r>
              <a:rPr lang="en-ID" dirty="0" err="1" smtClean="0"/>
              <a:t>dinyatakan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 1 </a:t>
            </a:r>
            <a:r>
              <a:rPr lang="en-ID" dirty="0" err="1" smtClean="0"/>
              <a:t>dan</a:t>
            </a:r>
            <a:r>
              <a:rPr lang="en-ID" dirty="0" smtClean="0"/>
              <a:t> regular package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 0.</a:t>
            </a:r>
          </a:p>
          <a:p>
            <a:r>
              <a:rPr lang="en-ID" dirty="0" err="1" smtClean="0"/>
              <a:t>Buatlah</a:t>
            </a:r>
            <a:r>
              <a:rPr lang="en-ID" dirty="0" smtClean="0"/>
              <a:t> perceptron </a:t>
            </a:r>
            <a:r>
              <a:rPr lang="en-ID" dirty="0" err="1" smtClean="0"/>
              <a:t>menggunakan</a:t>
            </a:r>
            <a:r>
              <a:rPr lang="en-ID" dirty="0" smtClean="0"/>
              <a:t> Python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digunakan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menentukan</a:t>
            </a:r>
            <a:r>
              <a:rPr lang="en-ID" dirty="0" smtClean="0"/>
              <a:t> </a:t>
            </a:r>
            <a:r>
              <a:rPr lang="en-ID" dirty="0" err="1" smtClean="0"/>
              <a:t>jenis</a:t>
            </a:r>
            <a:r>
              <a:rPr lang="en-ID" dirty="0" smtClean="0"/>
              <a:t>  </a:t>
            </a:r>
            <a:r>
              <a:rPr lang="en-ID" dirty="0" err="1" smtClean="0"/>
              <a:t>paket</a:t>
            </a:r>
            <a:r>
              <a:rPr lang="en-ID" dirty="0" smtClean="0"/>
              <a:t> </a:t>
            </a:r>
            <a:r>
              <a:rPr lang="en-ID" dirty="0" err="1" smtClean="0"/>
              <a:t>tersebut</a:t>
            </a:r>
            <a:r>
              <a:rPr lang="en-ID" dirty="0" smtClean="0"/>
              <a:t>.</a:t>
            </a:r>
          </a:p>
          <a:p>
            <a:r>
              <a:rPr lang="en-ID" dirty="0" err="1" smtClean="0"/>
              <a:t>Tampilkan</a:t>
            </a:r>
            <a:r>
              <a:rPr lang="en-ID" dirty="0" smtClean="0"/>
              <a:t> </a:t>
            </a:r>
            <a:r>
              <a:rPr lang="en-ID" dirty="0" err="1" smtClean="0"/>
              <a:t>hasil</a:t>
            </a:r>
            <a:r>
              <a:rPr lang="en-ID" dirty="0" smtClean="0"/>
              <a:t> klasifikasi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sebuah</a:t>
            </a:r>
            <a:r>
              <a:rPr lang="en-ID" dirty="0" smtClean="0"/>
              <a:t> </a:t>
            </a:r>
            <a:r>
              <a:rPr lang="en-ID" dirty="0" err="1" smtClean="0"/>
              <a:t>grafik</a:t>
            </a:r>
            <a:r>
              <a:rPr lang="en-ID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28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</TotalTime>
  <Words>72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Tugas: Perceptron untuk klasifikasi jenis paket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Tugas: Perceptron untuk klasifikasi jenis paket</dc:title>
  <dc:creator>LENOVO</dc:creator>
  <cp:lastModifiedBy>LENOVO</cp:lastModifiedBy>
  <cp:revision>4</cp:revision>
  <dcterms:created xsi:type="dcterms:W3CDTF">2018-11-22T06:14:02Z</dcterms:created>
  <dcterms:modified xsi:type="dcterms:W3CDTF">2018-11-23T08:34:36Z</dcterms:modified>
</cp:coreProperties>
</file>