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5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3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1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1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2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0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D530A-A07D-446B-9010-09572C079287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C348-911B-4C12-A69C-97CB17B91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5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Lecture </a:t>
            </a:r>
            <a:r>
              <a:rPr lang="en-US" sz="1800" dirty="0" smtClean="0"/>
              <a:t>09: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Introduction Image Recognition using Neural Networks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8C0FCD-9C8A-425E-BAB2-123D55EB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A23FAD-9D82-40A8-9D6D-7727FAC8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Single-Layer Feedforward Networks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5E4F36B-3ED9-4683-BB63-E4BB25F4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200D6A-C265-4D06-AA0B-648E3F48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FCEF648-248C-4967-B6E5-1F0B1AF8F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018" y="2549083"/>
            <a:ext cx="2538445" cy="362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0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8C0FCD-9C8A-425E-BAB2-123D55EB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Architectures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A23FAD-9D82-40A8-9D6D-7727FAC84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Multilayer Feedforward Networks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5E4F36B-3ED9-4683-BB63-E4BB25F4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200D6A-C265-4D06-AA0B-648E3F48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A664D32-78A8-4AC3-93F5-BA9785A18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952" y="2474095"/>
            <a:ext cx="3201099" cy="38822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DC0284D-EA68-455F-90F3-7090F2774AFA}"/>
              </a:ext>
            </a:extLst>
          </p:cNvPr>
          <p:cNvSpPr txBox="1"/>
          <p:nvPr/>
        </p:nvSpPr>
        <p:spPr>
          <a:xfrm>
            <a:off x="6096000" y="2836984"/>
            <a:ext cx="41058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This architecture is called 10-4-2 network.</a:t>
            </a:r>
          </a:p>
        </p:txBody>
      </p:sp>
    </p:spTree>
    <p:extLst>
      <p:ext uri="{BB962C8B-B14F-4D97-AF65-F5344CB8AC3E}">
        <p14:creationId xmlns:p14="http://schemas.microsoft.com/office/powerpoint/2010/main" val="14724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8C0FCD-9C8A-425E-BAB2-123D55EBB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Architectures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A23FAD-9D82-40A8-9D6D-7727FAC8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40599"/>
            <a:ext cx="7886700" cy="42175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Recurrent Networks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5E4F36B-3ED9-4683-BB63-E4BB25F4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7200D6A-C265-4D06-AA0B-648E3F481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4EFCEB0-696E-41DD-B782-6BC0E18AC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129" y="2366141"/>
            <a:ext cx="4437054" cy="359199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A697B454-94FA-4B1A-B014-66034B2EC529}"/>
              </a:ext>
            </a:extLst>
          </p:cNvPr>
          <p:cNvGrpSpPr/>
          <p:nvPr/>
        </p:nvGrpSpPr>
        <p:grpSpPr>
          <a:xfrm>
            <a:off x="1957267" y="2177236"/>
            <a:ext cx="3497872" cy="4441386"/>
            <a:chOff x="433267" y="2177236"/>
            <a:chExt cx="3497872" cy="444138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550BC7CA-4EB7-4396-83E5-076740155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3267" y="2177236"/>
              <a:ext cx="3497872" cy="379581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D49FA09-8A3D-425F-A6A7-963B88063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082" y="5965238"/>
              <a:ext cx="2465467" cy="6533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349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2E9DB9-5329-4FB7-8D84-83D12267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04A9B2-FEE7-46B8-B167-CAB1C4EA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Knowledge refers to stored information or models used by a person or machine to interpret, predict, and appropriately respond to the outside world.</a:t>
            </a:r>
          </a:p>
          <a:p>
            <a:pPr algn="just"/>
            <a:endParaRPr lang="en-US" dirty="0"/>
          </a:p>
          <a:p>
            <a:r>
              <a:rPr lang="en-US" dirty="0"/>
              <a:t>The primary characteristics of </a:t>
            </a:r>
            <a:r>
              <a:rPr lang="en-US" i="1" dirty="0">
                <a:solidFill>
                  <a:srgbClr val="FF0000"/>
                </a:solidFill>
              </a:rPr>
              <a:t>knowledge representation </a:t>
            </a:r>
            <a:r>
              <a:rPr lang="en-US" dirty="0"/>
              <a:t>are twofold: </a:t>
            </a:r>
          </a:p>
          <a:p>
            <a:pPr marL="800100" lvl="1" indent="-342900">
              <a:buAutoNum type="arabicPeriod"/>
            </a:pPr>
            <a:r>
              <a:rPr lang="en-US" dirty="0"/>
              <a:t>What information is actually made explicit.</a:t>
            </a:r>
          </a:p>
          <a:p>
            <a:pPr marL="800100" lvl="1" indent="-342900">
              <a:buAutoNum type="arabicPeriod"/>
            </a:pPr>
            <a:r>
              <a:rPr lang="en-US" dirty="0"/>
              <a:t>How the information is physically encoded for subsequent use.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3D7095F-1E50-4CDC-8983-13108922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0354868-3526-498C-8447-5DA07309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64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110339-8ADA-46B0-A9CF-950021F2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Representation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C5E46-7677-4C06-A756-CD390EC4E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major task for a neural network is </a:t>
            </a:r>
            <a:r>
              <a:rPr lang="en-US" dirty="0">
                <a:solidFill>
                  <a:srgbClr val="FF0000"/>
                </a:solidFill>
              </a:rPr>
              <a:t>to learn</a:t>
            </a:r>
            <a:r>
              <a:rPr lang="en-US" dirty="0"/>
              <a:t> a model of the world and to </a:t>
            </a:r>
            <a:r>
              <a:rPr lang="en-US" dirty="0">
                <a:solidFill>
                  <a:srgbClr val="FF0000"/>
                </a:solidFill>
              </a:rPr>
              <a:t>maintain</a:t>
            </a:r>
            <a:r>
              <a:rPr lang="en-US" dirty="0"/>
              <a:t> the model sufficiently consistently with the real world so as to achieve the specified goals of the application of interest. </a:t>
            </a:r>
          </a:p>
          <a:p>
            <a:endParaRPr lang="en-US" dirty="0"/>
          </a:p>
          <a:p>
            <a:r>
              <a:rPr lang="en-US" dirty="0"/>
              <a:t>Knowledge of the world consists of two kinds of information:</a:t>
            </a:r>
          </a:p>
          <a:p>
            <a:pPr marL="800100" lvl="1" indent="-342900">
              <a:buAutoNum type="arabicPeriod"/>
            </a:pPr>
            <a:r>
              <a:rPr lang="en-US" dirty="0"/>
              <a:t>The known world state, represented by facts about what is and what has been known; this form of knowledge is referred to as </a:t>
            </a:r>
            <a:r>
              <a:rPr lang="en-US" i="1" dirty="0">
                <a:solidFill>
                  <a:srgbClr val="FF0000"/>
                </a:solidFill>
              </a:rPr>
              <a:t>prior information</a:t>
            </a:r>
            <a:r>
              <a:rPr lang="en-US" i="1" dirty="0"/>
              <a:t>.</a:t>
            </a:r>
          </a:p>
          <a:p>
            <a:pPr marL="800100" lvl="1" indent="-34290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Observations (measurements) </a:t>
            </a:r>
            <a:r>
              <a:rPr lang="en-US" dirty="0"/>
              <a:t>of the world, obtained by means of sensors designed to probe the environment, in which the neural network is supposed to operate.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93B450B-5985-417D-817E-B9144DD8F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14C9209-8C7D-4AFB-BE48-94FE63DE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1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B778B-2AA9-4179-B9EA-4E95C171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A86B5A-D0AE-42CD-904E-CFE48D91E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input–output pairs, with each pair consisting of an input signal and the corresponding desired response, is referred to as a </a:t>
            </a:r>
            <a:r>
              <a:rPr lang="en-US" i="1" dirty="0"/>
              <a:t>set of training data.</a:t>
            </a:r>
          </a:p>
          <a:p>
            <a:r>
              <a:rPr lang="en-US" dirty="0"/>
              <a:t>Example: </a:t>
            </a:r>
            <a:r>
              <a:rPr lang="en-US" i="1" dirty="0"/>
              <a:t>handwritten-digit recognition problem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52A33F-0FC1-436F-97A3-738C009A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F5F9510-5F47-443D-9D9E-5A462034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E3BC5DC-60DD-45FB-B82B-E4F88899E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652715"/>
            <a:ext cx="4400550" cy="246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Lecture 09:  Introduction Image Recognition using Neural Networks </vt:lpstr>
      <vt:lpstr>Network Architectures</vt:lpstr>
      <vt:lpstr>Network Architectures (Cont’d)</vt:lpstr>
      <vt:lpstr>Network Architectures (Cont’d)</vt:lpstr>
      <vt:lpstr>Knowledge Representation</vt:lpstr>
      <vt:lpstr>Knowledge Representation (Cont’d)</vt:lpstr>
      <vt:lpstr>Training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Lecture 09:  Introduction Image Recognition using Neural Networks </dc:title>
  <dc:creator>LENOVO</dc:creator>
  <cp:lastModifiedBy>LENOVO</cp:lastModifiedBy>
  <cp:revision>1</cp:revision>
  <dcterms:created xsi:type="dcterms:W3CDTF">2019-01-23T01:43:20Z</dcterms:created>
  <dcterms:modified xsi:type="dcterms:W3CDTF">2019-01-23T01:43:37Z</dcterms:modified>
</cp:coreProperties>
</file>