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9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6CCE-2F09-427A-B26F-FA5BAA6062D7}" type="datetimeFigureOut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1D55-40C4-43E7-B583-D303A96C274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82211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6CCE-2F09-427A-B26F-FA5BAA6062D7}" type="datetimeFigureOut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1D55-40C4-43E7-B583-D303A96C274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99121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6CCE-2F09-427A-B26F-FA5BAA6062D7}" type="datetimeFigureOut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1D55-40C4-43E7-B583-D303A96C274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5404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6CCE-2F09-427A-B26F-FA5BAA6062D7}" type="datetimeFigureOut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1D55-40C4-43E7-B583-D303A96C274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91273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6CCE-2F09-427A-B26F-FA5BAA6062D7}" type="datetimeFigureOut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1D55-40C4-43E7-B583-D303A96C274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59174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6CCE-2F09-427A-B26F-FA5BAA6062D7}" type="datetimeFigureOut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1D55-40C4-43E7-B583-D303A96C274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96108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6CCE-2F09-427A-B26F-FA5BAA6062D7}" type="datetimeFigureOut">
              <a:rPr lang="id-ID" smtClean="0"/>
              <a:t>09/06/2020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1D55-40C4-43E7-B583-D303A96C274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92148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6CCE-2F09-427A-B26F-FA5BAA6062D7}" type="datetimeFigureOut">
              <a:rPr lang="id-ID" smtClean="0"/>
              <a:t>09/06/2020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1D55-40C4-43E7-B583-D303A96C274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51898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6CCE-2F09-427A-B26F-FA5BAA6062D7}" type="datetimeFigureOut">
              <a:rPr lang="id-ID" smtClean="0"/>
              <a:t>09/06/2020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1D55-40C4-43E7-B583-D303A96C274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30724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6CCE-2F09-427A-B26F-FA5BAA6062D7}" type="datetimeFigureOut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1D55-40C4-43E7-B583-D303A96C274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8039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6CCE-2F09-427A-B26F-FA5BAA6062D7}" type="datetimeFigureOut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81D55-40C4-43E7-B583-D303A96C274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716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76CCE-2F09-427A-B26F-FA5BAA6062D7}" type="datetimeFigureOut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81D55-40C4-43E7-B583-D303A96C274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8043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" y="1122363"/>
            <a:ext cx="9144000" cy="2387600"/>
          </a:xfrm>
        </p:spPr>
        <p:txBody>
          <a:bodyPr/>
          <a:lstStyle/>
          <a:p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Metode Numerik</a:t>
            </a:r>
            <a:b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INF308</a:t>
            </a:r>
            <a:endParaRPr lang="id-ID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2400" y="4694238"/>
            <a:ext cx="5842000" cy="1655762"/>
          </a:xfrm>
        </p:spPr>
        <p:txBody>
          <a:bodyPr>
            <a:normAutofit/>
          </a:bodyPr>
          <a:lstStyle/>
          <a:p>
            <a:pPr algn="r"/>
            <a:r>
              <a:rPr lang="id-ID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Mohammad Nasucha, S.T., M.Sc., PhD</a:t>
            </a:r>
          </a:p>
          <a:p>
            <a:pPr algn="r"/>
            <a:r>
              <a:rPr lang="id-ID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 Studi Informatika</a:t>
            </a:r>
          </a:p>
          <a:p>
            <a:pPr algn="r"/>
            <a:r>
              <a:rPr lang="id-ID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Universitas Pembangunan Jaya</a:t>
            </a:r>
          </a:p>
          <a:p>
            <a:pPr algn="r"/>
            <a:endParaRPr lang="id-ID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id-ID" sz="1600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9525665" y="4694238"/>
            <a:ext cx="1685925" cy="1497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705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5526" y="689226"/>
            <a:ext cx="9144000" cy="1572711"/>
          </a:xfrm>
        </p:spPr>
        <p:txBody>
          <a:bodyPr>
            <a:normAutofit/>
          </a:bodyPr>
          <a:lstStyle/>
          <a:p>
            <a:pPr algn="l"/>
            <a:r>
              <a:rPr lang="id-ID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Sesi Ke-12</a:t>
            </a:r>
            <a:r>
              <a:rPr lang="id-ID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d-ID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d-ID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id-ID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d-ID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Ordinari Differential Equations (ODEs)(2)</a:t>
            </a:r>
            <a:endParaRPr lang="id-ID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142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2549" y="0"/>
            <a:ext cx="9144000" cy="658311"/>
          </a:xfrm>
        </p:spPr>
        <p:txBody>
          <a:bodyPr>
            <a:normAutofit/>
          </a:bodyPr>
          <a:lstStyle/>
          <a:p>
            <a:pPr algn="l"/>
            <a:r>
              <a:rPr lang="id-ID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Solusi dari Masalah </a:t>
            </a:r>
            <a:r>
              <a:rPr lang="id-ID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#3</a:t>
            </a:r>
            <a:endParaRPr lang="id-ID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65483" y="661737"/>
            <a:ext cx="11213431" cy="481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itle 1"/>
              <p:cNvSpPr txBox="1">
                <a:spLocks/>
              </p:cNvSpPr>
              <p:nvPr/>
            </p:nvSpPr>
            <p:spPr>
              <a:xfrm>
                <a:off x="462549" y="990600"/>
                <a:ext cx="10702756" cy="3785937"/>
              </a:xfrm>
              <a:prstGeom prst="rect">
                <a:avLst/>
              </a:prstGeom>
            </p:spPr>
            <p:txBody>
              <a:bodyPr vert="horz" lIns="91440" tIns="45720" rIns="91440" bIns="45720" rtlCol="0" anchor="b">
                <a:normAutofit/>
              </a:bodyPr>
              <a:lstStyle>
                <a:lvl1pPr algn="ctr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60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id-ID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Masalah </a:t>
                </a:r>
                <a:r>
                  <a:rPr lang="id-ID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#3</a:t>
                </a:r>
                <a:endParaRPr lang="id-ID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id-ID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Carilah nilai ln 5000 dengan metode numerik dengan galat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id-ID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id-ID" sz="3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id-ID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id-ID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endParaRPr lang="id-ID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id-ID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Nilai awal: x = 1</a:t>
                </a:r>
              </a:p>
              <a:p>
                <a:pPr algn="l"/>
                <a:r>
                  <a:rPr lang="id-ID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dx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d-ID" sz="32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id-ID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id-ID" sz="3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−6</m:t>
                        </m:r>
                      </m:sup>
                    </m:sSup>
                  </m:oMath>
                </a14:m>
                <a:endParaRPr lang="id-ID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endParaRPr lang="id-ID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endParaRPr lang="id-ID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549" y="990600"/>
                <a:ext cx="10702756" cy="3785937"/>
              </a:xfrm>
              <a:prstGeom prst="rect">
                <a:avLst/>
              </a:prstGeom>
              <a:blipFill rotWithShape="0">
                <a:blip r:embed="rId2"/>
                <a:stretch>
                  <a:fillRect l="-1481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7480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2549" y="0"/>
            <a:ext cx="9144000" cy="658311"/>
          </a:xfrm>
        </p:spPr>
        <p:txBody>
          <a:bodyPr>
            <a:normAutofit/>
          </a:bodyPr>
          <a:lstStyle/>
          <a:p>
            <a:pPr algn="l"/>
            <a:r>
              <a:rPr lang="id-ID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Solusi dari Masalah </a:t>
            </a:r>
            <a:r>
              <a:rPr lang="id-ID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#3</a:t>
            </a:r>
            <a:endParaRPr lang="id-ID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65483" y="661737"/>
            <a:ext cx="11213431" cy="481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/>
          <p:cNvSpPr txBox="1">
            <a:spLocks/>
          </p:cNvSpPr>
          <p:nvPr/>
        </p:nvSpPr>
        <p:spPr>
          <a:xfrm>
            <a:off x="462549" y="990600"/>
            <a:ext cx="9144000" cy="508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id-ID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id-ID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65483" y="990600"/>
            <a:ext cx="877102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Algoritma Penyelesaian</a:t>
            </a:r>
          </a:p>
          <a:p>
            <a:endParaRPr lang="id-ID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1200"/>
              </a:spcAft>
              <a:buAutoNum type="arabicPeriod"/>
            </a:pPr>
            <a:r>
              <a:rPr lang="id-I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Rumuskan masalah dengan persamaan matematika, misalnya e^x = 5000. x=?</a:t>
            </a:r>
          </a:p>
          <a:p>
            <a:pPr marL="342900" indent="-342900">
              <a:spcAft>
                <a:spcPts val="1200"/>
              </a:spcAft>
              <a:buAutoNum type="arabicPeriod"/>
            </a:pPr>
            <a:r>
              <a:rPr lang="id-I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Tentukan nilai yang ditargetkan dan beri nama, misalnya dalam hal ini y = 5000.</a:t>
            </a:r>
          </a:p>
          <a:p>
            <a:pPr marL="342900" indent="-342900">
              <a:spcAft>
                <a:spcPts val="1200"/>
              </a:spcAft>
              <a:buAutoNum type="arabicPeriod"/>
            </a:pPr>
            <a:r>
              <a:rPr lang="id-I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Tentukan tebakan awal dari solusi (nilai awal), misalnya x = 1.</a:t>
            </a:r>
          </a:p>
          <a:p>
            <a:pPr marL="342900" indent="-342900">
              <a:spcAft>
                <a:spcPts val="1200"/>
              </a:spcAft>
              <a:buAutoNum type="arabicPeriod"/>
            </a:pPr>
            <a:r>
              <a:rPr lang="id-I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Tentukan besarnya pertambahan nilai, misalnya dx = 0.000001.</a:t>
            </a:r>
          </a:p>
          <a:p>
            <a:pPr marL="342900" indent="-342900">
              <a:spcAft>
                <a:spcPts val="1200"/>
              </a:spcAft>
              <a:buAutoNum type="arabicPeriod"/>
            </a:pPr>
            <a:r>
              <a:rPr lang="id-I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Cek nilai sementara dan cek seberapa jauh bedanya dengan nilai target.</a:t>
            </a:r>
          </a:p>
          <a:p>
            <a:pPr marL="342900" indent="-342900">
              <a:spcAft>
                <a:spcPts val="1200"/>
              </a:spcAft>
              <a:buFontTx/>
              <a:buAutoNum type="arabicPeriod"/>
            </a:pPr>
            <a:r>
              <a:rPr lang="id-ID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Tentukan nilai galat yang </a:t>
            </a:r>
            <a:r>
              <a:rPr lang="id-I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ditargetkan, misalnya galat = 0.001.</a:t>
            </a:r>
          </a:p>
          <a:p>
            <a:pPr marL="342900" indent="-342900">
              <a:spcAft>
                <a:spcPts val="1200"/>
              </a:spcAft>
              <a:buAutoNum type="arabicPeriod"/>
            </a:pPr>
            <a:r>
              <a:rPr lang="id-I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Cek galat sementara: galat_sementara = [nilai target – nilai sementara]</a:t>
            </a:r>
          </a:p>
          <a:p>
            <a:pPr marL="342900" indent="-342900">
              <a:spcAft>
                <a:spcPts val="1200"/>
              </a:spcAft>
              <a:buAutoNum type="arabicPeriod"/>
            </a:pPr>
            <a:r>
              <a:rPr lang="id-I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Jika galat_sementara &gt; galat, lakukan penambahan nilai x, yaitu x = x + dx.</a:t>
            </a:r>
          </a:p>
          <a:p>
            <a:pPr marL="342900" indent="-342900">
              <a:spcAft>
                <a:spcPts val="1200"/>
              </a:spcAft>
              <a:buAutoNum type="arabicPeriod"/>
            </a:pPr>
            <a:r>
              <a:rPr lang="id-ID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Ulang kembali langkah 1 s.d. 8, hentikan jika galat_sementara &lt;= galat.</a:t>
            </a:r>
            <a:endParaRPr lang="id-ID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914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2549" y="0"/>
            <a:ext cx="9144000" cy="658311"/>
          </a:xfrm>
        </p:spPr>
        <p:txBody>
          <a:bodyPr>
            <a:normAutofit/>
          </a:bodyPr>
          <a:lstStyle/>
          <a:p>
            <a:pPr algn="l"/>
            <a:r>
              <a:rPr lang="id-ID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Solusi dari Masalah </a:t>
            </a:r>
            <a:r>
              <a:rPr lang="id-ID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#3</a:t>
            </a:r>
            <a:endParaRPr lang="id-ID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565483" y="661737"/>
            <a:ext cx="11213431" cy="481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/>
          <p:cNvSpPr txBox="1">
            <a:spLocks/>
          </p:cNvSpPr>
          <p:nvPr/>
        </p:nvSpPr>
        <p:spPr>
          <a:xfrm>
            <a:off x="462549" y="990600"/>
            <a:ext cx="9144000" cy="508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id-ID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id-ID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65482" y="990600"/>
            <a:ext cx="109246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32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Pemrograman untuk solusi masalah </a:t>
            </a:r>
            <a:r>
              <a:rPr lang="id-ID" sz="3200" dirty="0" smtClean="0">
                <a:latin typeface="Cambria" panose="02040503050406030204" pitchFamily="18" charset="0"/>
                <a:cs typeface="Times New Roman" panose="02020603050405020304" pitchFamily="18" charset="0"/>
              </a:rPr>
              <a:t>#3 dan penjelasannya akan dilakukan pada kelas online / live.</a:t>
            </a:r>
            <a:endParaRPr lang="id-ID" sz="3200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604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183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Cambria</vt:lpstr>
      <vt:lpstr>Cambria Math</vt:lpstr>
      <vt:lpstr>Times New Roman</vt:lpstr>
      <vt:lpstr>Office Theme</vt:lpstr>
      <vt:lpstr>Metode Numerik INF308</vt:lpstr>
      <vt:lpstr>Sesi Ke-12  Ordinari Differential Equations (ODEs)(2)</vt:lpstr>
      <vt:lpstr>Solusi dari Masalah #3</vt:lpstr>
      <vt:lpstr>Solusi dari Masalah #3</vt:lpstr>
      <vt:lpstr>Solusi dari Masalah #3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Metode Numerik INF308</dc:title>
  <dc:creator>MN</dc:creator>
  <cp:lastModifiedBy>MN</cp:lastModifiedBy>
  <cp:revision>12</cp:revision>
  <dcterms:created xsi:type="dcterms:W3CDTF">2020-04-21T00:01:17Z</dcterms:created>
  <dcterms:modified xsi:type="dcterms:W3CDTF">2020-06-09T03:27:19Z</dcterms:modified>
</cp:coreProperties>
</file>