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3"/>
  </p:notesMasterIdLst>
  <p:sldIdLst>
    <p:sldId id="303" r:id="rId2"/>
    <p:sldId id="490" r:id="rId3"/>
    <p:sldId id="491" r:id="rId4"/>
    <p:sldId id="498" r:id="rId5"/>
    <p:sldId id="500" r:id="rId6"/>
    <p:sldId id="499" r:id="rId7"/>
    <p:sldId id="501" r:id="rId8"/>
    <p:sldId id="502" r:id="rId9"/>
    <p:sldId id="503" r:id="rId10"/>
    <p:sldId id="504" r:id="rId11"/>
    <p:sldId id="455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9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7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9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6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379" y="4546813"/>
            <a:ext cx="678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</a:rPr>
              <a:t>Mohammad Nasucha, S.T., M.Sc., Ph.D.</a:t>
            </a:r>
            <a:endParaRPr lang="id-ID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3543" y="500847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Program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Studi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Informatika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algn="r"/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Universitas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Pembangunan Jaya</a:t>
            </a:r>
            <a:endParaRPr lang="id-ID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91744" y="995350"/>
            <a:ext cx="9125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Metode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Numerik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INF308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442865" y="4552200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8"/>
            <a:ext cx="11005512" cy="877302"/>
          </a:xfrm>
        </p:spPr>
        <p:txBody>
          <a:bodyPr>
            <a:noAutofit/>
          </a:bodyPr>
          <a:lstStyle/>
          <a:p>
            <a:pPr marL="0" indent="0">
              <a:buSzPct val="100000"/>
              <a:buNone/>
            </a:pPr>
            <a:r>
              <a:rPr lang="id-ID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Realisasi pemrograman dan penjelasannya akan dilakukan di kelas secara online / live.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Hasil Run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3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014" y="238343"/>
            <a:ext cx="10839917" cy="751992"/>
          </a:xfrm>
        </p:spPr>
        <p:txBody>
          <a:bodyPr>
            <a:normAutofit/>
          </a:bodyPr>
          <a:lstStyle/>
          <a:p>
            <a:pPr algn="l"/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sz="32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015" y="1714322"/>
            <a:ext cx="10839917" cy="406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[1]  R.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Munir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Revisi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Ketiga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Bandung, Indonesia: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Bandung, 2013. *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[2] S. C.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Chapra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 R. P.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Canale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Numerical methods for engineers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6th ed. New York: McGraw-Hill Higher Education, 2010.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*</a:t>
            </a: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*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Perpustakaan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UPJ 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1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14" y="1487385"/>
            <a:ext cx="9316889" cy="3550722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Sesi Ke-9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Numerical Integration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76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8214" y="3649428"/>
                <a:ext cx="11254545" cy="2688291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Jika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kita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ingin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mengetahui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suatu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pada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tertentu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b,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  <m:aln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maka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sebenarnya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diarsir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dibatasi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oleh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axis x,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sebuah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vertikal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x=a dan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sebuah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vertikal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x=b.   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8214" y="3649428"/>
                <a:ext cx="11254545" cy="2688291"/>
              </a:xfrm>
              <a:blipFill>
                <a:blip r:embed="rId3"/>
                <a:stretch>
                  <a:fillRect l="-867" t="-1814" r="-433" b="-17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76FF90-5E5D-498B-A941-11F6EED2E6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9" y="955993"/>
            <a:ext cx="2778826" cy="25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13" y="733275"/>
            <a:ext cx="5846618" cy="6108383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Selanjutnya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menghitung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terarsir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kita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memotong-motong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menjadi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menghitung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tiap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per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kemudian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menjumlahkan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semua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sangat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berukuran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sangat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kecil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diasumsikan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persegi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panjang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rectangle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), trapezium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trapezoid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sesuai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kurva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didekati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diperkirakan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Catatan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akurat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hasil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diperoleh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namun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membutuhkan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besar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sumber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computation resource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Berbagai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eksplore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berbagai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rujukan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="" xmlns:a16="http://schemas.microsoft.com/office/drawing/2014/main" id="{6A33BC90-2531-49D0-A278-ABCF16FDA0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042" y="646336"/>
            <a:ext cx="5090556" cy="1646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C93878A-722D-4FCB-82D6-D1C194E60B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394" y="2698664"/>
            <a:ext cx="5090556" cy="1640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F15B3E3-146D-4D06-9332-73B69FEBF3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31" y="4763753"/>
            <a:ext cx="4940483" cy="140041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DD30BABE-9C0F-403C-9297-C36DF51380CD}"/>
              </a:ext>
            </a:extLst>
          </p:cNvPr>
          <p:cNvSpPr txBox="1">
            <a:spLocks/>
          </p:cNvSpPr>
          <p:nvPr/>
        </p:nvSpPr>
        <p:spPr>
          <a:xfrm>
            <a:off x="6852758" y="2163228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rectangle rule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juga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mid point rule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D8380F19-73F1-4084-AD94-375D40D93EB1}"/>
              </a:ext>
            </a:extLst>
          </p:cNvPr>
          <p:cNvSpPr txBox="1">
            <a:spLocks/>
          </p:cNvSpPr>
          <p:nvPr/>
        </p:nvSpPr>
        <p:spPr>
          <a:xfrm>
            <a:off x="6816957" y="4186053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trapezoidal rule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juga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mid point rule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B493818D-7890-4B79-A4C0-66FA8238C1AA}"/>
              </a:ext>
            </a:extLst>
          </p:cNvPr>
          <p:cNvSpPr txBox="1">
            <a:spLocks/>
          </p:cNvSpPr>
          <p:nvPr/>
        </p:nvSpPr>
        <p:spPr>
          <a:xfrm>
            <a:off x="6852758" y="6057891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Simpson’s rule </a:t>
            </a:r>
          </a:p>
        </p:txBody>
      </p:sp>
    </p:spTree>
    <p:extLst>
      <p:ext uri="{BB962C8B-B14F-4D97-AF65-F5344CB8AC3E}">
        <p14:creationId xmlns:p14="http://schemas.microsoft.com/office/powerpoint/2010/main" val="13958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5" y="749617"/>
                <a:ext cx="11254545" cy="6108383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Problem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Berapakah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terhadap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dx,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sampai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b?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Kita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algoritma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dipecahkan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notasi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/>
                            <m:aln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?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Visualisasikan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f(x);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tool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apa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saja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MATLAB, Octave, VB,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dll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Tentukan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N.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Lakukan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komputasi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(coding)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memilih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salah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aturan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rectangle rule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rincian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awal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dan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akhir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x=a dan x=b.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N. 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lebar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dx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(b-a)/N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rumus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Ap = f(x).dx;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iterasi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(loop), agar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mulai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kanan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tambahkan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total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Simpulkan</a:t>
                </a:r>
                <a:r>
                  <a:rPr lang="en-US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bahwa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/>
                            <m:aln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A</a:t>
                </a:r>
                <a:r>
                  <a:rPr lang="en-US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id-ID" sz="18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5" y="749617"/>
                <a:ext cx="11254545" cy="6108383"/>
              </a:xfrm>
              <a:blipFill rotWithShape="0">
                <a:blip r:embed="rId3"/>
                <a:stretch>
                  <a:fillRect l="-488" t="-69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Penyelesaian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6" y="749617"/>
                <a:ext cx="10513970" cy="6108383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Contoh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Berapakah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 dirty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terhadap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dx,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sampai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6?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Notasi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0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0" dirty="0" smtClean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i="0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?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Visualisasi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f(x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 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Kita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tentukan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1000.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6" y="749617"/>
                <a:ext cx="10513970" cy="6108383"/>
              </a:xfrm>
              <a:blipFill>
                <a:blip r:embed="rId3"/>
                <a:stretch>
                  <a:fillRect l="-522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Penerapan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Penyelesaian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16494A3F-09D0-4123-B833-7D42D7A67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98" y="3063319"/>
            <a:ext cx="3756378" cy="250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0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6" y="749617"/>
                <a:ext cx="10513970" cy="6108383"/>
              </a:xfrm>
            </p:spPr>
            <p:txBody>
              <a:bodyPr>
                <a:noAutofit/>
              </a:bodyPr>
              <a:lstStyle/>
              <a:p>
                <a:pPr marL="344488" indent="-344488">
                  <a:buSzPct val="100000"/>
                  <a:buFont typeface="+mj-lt"/>
                  <a:buAutoNum type="arabicPeriod" startAt="4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omputasi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(coding)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dilakukan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memilih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salah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aturan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rectangle rule,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rincian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Batas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awal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x=0 dan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akhir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x=6.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1000.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Lebar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dx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(6-0)/1000 = 0.006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Luas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rumus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Ap = f(x).dx;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iterasi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(loop), agar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mulai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kanan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Ap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ditambahkan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total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A.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Lihat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coding dan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RUN-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pada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halaman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/ pada file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terlampir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Disimpulkan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bahwa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5,93187.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6" y="749617"/>
                <a:ext cx="10513970" cy="6108383"/>
              </a:xfrm>
              <a:blipFill>
                <a:blip r:embed="rId3"/>
                <a:stretch>
                  <a:fillRect l="-464" t="-699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Penerapan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Penyelesaian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7"/>
            <a:ext cx="4873189" cy="6108383"/>
          </a:xfrm>
        </p:spPr>
        <p:txBody>
          <a:bodyPr>
            <a:noAutofit/>
          </a:bodyPr>
          <a:lstStyle/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#include &lt;iostream&gt;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#include &lt;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cmath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using namespace std;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Hitung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integral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terbatas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f(x) = 1 / (1 + EXP(-x))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terhadap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x,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x=0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s.d.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x=6. </a:t>
            </a:r>
          </a:p>
          <a:p>
            <a:pPr marL="0" indent="0">
              <a:buSzPct val="10000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int main()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{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//Batas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awal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X1 = 0;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X2 = 6;</a:t>
            </a:r>
          </a:p>
          <a:p>
            <a:pPr marL="0" indent="0">
              <a:buSzPct val="10000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kurva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sumbu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int N = 1000;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Lebar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tiap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dx = (X2-X1)/N;</a:t>
            </a:r>
          </a:p>
          <a:p>
            <a:pPr marL="0" indent="0">
              <a:buSzPct val="10000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Tampilkan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tiap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variabel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&lt;&lt; "X1 = " &lt;&lt; X1 &lt;&lt; "\n";</a:t>
            </a:r>
          </a:p>
          <a:p>
            <a:pPr marL="0" indent="0">
              <a:buSzPct val="10000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&lt;&lt; "X2 = " &lt;&lt; X2 &lt;&lt; "\n";</a:t>
            </a:r>
          </a:p>
          <a:p>
            <a:pPr marL="0" indent="0">
              <a:buSzPct val="10000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&lt;&lt; "N  = " &lt;&lt; N  &lt;&lt; "\n";</a:t>
            </a:r>
          </a:p>
          <a:p>
            <a:pPr marL="0" indent="0">
              <a:buSzPct val="10000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&lt;&lt; "dx = " &lt;&lt; dx &lt;&lt; "\n";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Code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E44C8B18-10FB-42B6-B4D0-0D5F1180E512}"/>
              </a:ext>
            </a:extLst>
          </p:cNvPr>
          <p:cNvSpPr txBox="1">
            <a:spLocks/>
          </p:cNvSpPr>
          <p:nvPr/>
        </p:nvSpPr>
        <p:spPr>
          <a:xfrm>
            <a:off x="6719803" y="749616"/>
            <a:ext cx="4873189" cy="610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//Nilai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awal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sebelum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iterasi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//float x  = X1 + (dx/2) - dx;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x  = -dx/2;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A  = 0;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Ap = 0;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float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fx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= 0;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Iterasi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memperoleh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for (int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= 1;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 1000;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++) 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{ 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//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Tentukan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x pada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interval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x = x +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*dx;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fx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= 1 / (1 + exp(-x));         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Ap =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fx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*dx;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A  = A + Ap;    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&lt;&lt; "A    = " &lt;&lt; A  &lt;&lt;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endl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} 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return 0;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}</a:t>
            </a: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8"/>
            <a:ext cx="11005512" cy="877302"/>
          </a:xfrm>
        </p:spPr>
        <p:txBody>
          <a:bodyPr>
            <a:noAutofit/>
          </a:bodyPr>
          <a:lstStyle/>
          <a:p>
            <a:pPr marL="0" indent="0">
              <a:buSzPct val="10000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Perhatikan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bahwa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selama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iterasi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terus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berubah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bertambah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hingga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mencapai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SzPct val="10000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Hasil Run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AB13EE4-1659-4035-9DE6-C5B805D93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69" y="1885752"/>
            <a:ext cx="92202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4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6898</TotalTime>
  <Words>715</Words>
  <Application>Microsoft Office PowerPoint</Application>
  <PresentationFormat>Widescreen</PresentationFormat>
  <Paragraphs>129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Bebas Neue</vt:lpstr>
      <vt:lpstr>Calibri</vt:lpstr>
      <vt:lpstr>Cambria</vt:lpstr>
      <vt:lpstr>Cambria Math</vt:lpstr>
      <vt:lpstr>Century Gothic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 untuk Metode Numerik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624</cp:revision>
  <dcterms:created xsi:type="dcterms:W3CDTF">2013-09-02T01:09:44Z</dcterms:created>
  <dcterms:modified xsi:type="dcterms:W3CDTF">2020-06-09T03:04:59Z</dcterms:modified>
</cp:coreProperties>
</file>