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17" r:id="rId1"/>
  </p:sldMasterIdLst>
  <p:notesMasterIdLst>
    <p:notesMasterId r:id="rId13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0416E-5A37-4FDD-ACE7-86ED3DAE3AA8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07846A-28F7-41C6-969F-F9D125D6B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555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DDA51639-B2D6-4652-B8C3-1B4C224A7BAF}" type="datetimeFigureOut">
              <a:rPr lang="en-US" smtClean="0"/>
              <a:t>2/23/2020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5340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smtClean="0"/>
              <a:t>2/23/2020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229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smtClean="0"/>
              <a:t>2/23/2020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4240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smtClean="0"/>
              <a:t>2/23/2020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790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61B7-6B89-48AB-966F-622E2788EECC}" type="datetimeFigureOut">
              <a:rPr lang="en-US" smtClean="0"/>
              <a:t>2/23/2020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6982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smtClean="0"/>
              <a:t>2/23/2020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903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smtClean="0"/>
              <a:t>2/23/2020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68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smtClean="0"/>
              <a:t>2/23/2020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709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smtClean="0"/>
              <a:t>2/23/2020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487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smtClean="0"/>
              <a:t>2/23/2020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40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4A90-EB03-42F3-8859-2C2B2724C058}" type="datetimeFigureOut">
              <a:rPr lang="en-US" smtClean="0"/>
              <a:t>2/23/2020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2268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BC48EC7-AF6A-48D3-8284-14BACBEBDD84}" type="datetimeFigureOut">
              <a:rPr lang="en-US" smtClean="0"/>
              <a:t>2/23/2020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6490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Metode</a:t>
            </a:r>
            <a:r>
              <a:rPr lang="en-US" sz="4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numerik</a:t>
            </a:r>
            <a:endParaRPr lang="en-US" sz="4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Pertemuan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Selasa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25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Februari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2020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Penyelesaian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Persamaan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Non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Linear (2)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75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Algoritma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Definisikan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F(x)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g(x)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Tentukan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toleransi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error (e)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iterasi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maksimum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(n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Tentukan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pendekatan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awal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x</a:t>
            </a:r>
            <a:r>
              <a:rPr lang="en-US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iterasi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= 1 s/d n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F(x [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iterasi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]) ≥ e : xi = g(xi – 1)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hitung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F(xi) </a:t>
            </a: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Akar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adalah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x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terakhir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diperoleh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707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Latihan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Selesaikan</a:t>
            </a: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 x + e</a:t>
            </a:r>
            <a:r>
              <a:rPr lang="es-ES" sz="2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 = 0, </a:t>
            </a:r>
            <a:r>
              <a:rPr lang="es-E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maka</a:t>
            </a: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persamaan</a:t>
            </a: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diubah</a:t>
            </a: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menjadi</a:t>
            </a: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 x = e</a:t>
            </a:r>
            <a:r>
              <a:rPr lang="es-ES" sz="2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s-E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 g(x) = </a:t>
            </a:r>
            <a:r>
              <a:rPr lang="es-E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s-ES" sz="240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</a:p>
          <a:p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Penyelesaian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Ambil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titik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awal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di x</a:t>
            </a:r>
            <a:r>
              <a:rPr lang="en-US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= -1, </a:t>
            </a: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maka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Iterasi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1 : x = -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e - 1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= -0.3679 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F(x) = 0,3243 </a:t>
            </a: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Iterasi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2 : x = -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e - 0,3679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= -0,6922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F(x) = -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0,19173</a:t>
            </a:r>
          </a:p>
          <a:p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Iterasi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3 :  x = -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e - 0,6922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= -0,50047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F(x) = 0,10577 </a:t>
            </a: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Iterasi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4 :  x = -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e - 0,50047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= -0,60624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F(x) = -0,06085 </a:t>
            </a: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Iterasi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5 : x = -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e - 0,60624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= -0,5454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F(x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 = 0,034217 </a:t>
            </a: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Pada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iterasi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10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diperoleh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x = -0,56843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F(x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 = 0,034217</a:t>
            </a:r>
          </a:p>
        </p:txBody>
      </p:sp>
    </p:spTree>
    <p:extLst>
      <p:ext uri="{BB962C8B-B14F-4D97-AF65-F5344CB8AC3E}">
        <p14:creationId xmlns:p14="http://schemas.microsoft.com/office/powerpoint/2010/main" val="745366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smtClean="0"/>
              <a:t>newton-</a:t>
            </a:r>
            <a:r>
              <a:rPr lang="en-US" dirty="0" err="1" smtClean="0"/>
              <a:t>raphson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u="sng" dirty="0" err="1" smtClean="0"/>
              <a:t>Kelebihan</a:t>
            </a:r>
            <a:r>
              <a:rPr lang="en-US" b="1" u="sng" dirty="0" smtClean="0"/>
              <a:t> :</a:t>
            </a:r>
          </a:p>
          <a:p>
            <a:r>
              <a:rPr lang="en-US" dirty="0" err="1" smtClean="0"/>
              <a:t>Konvergensi</a:t>
            </a:r>
            <a:r>
              <a:rPr lang="en-US" dirty="0" smtClean="0"/>
              <a:t> yang </a:t>
            </a:r>
            <a:r>
              <a:rPr lang="en-US" dirty="0" err="1" smtClean="0"/>
              <a:t>dihasilkan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cepat</a:t>
            </a:r>
            <a:endParaRPr lang="en-US" dirty="0" smtClean="0"/>
          </a:p>
          <a:p>
            <a:r>
              <a:rPr lang="en-US" b="1" u="sng" dirty="0" err="1" smtClean="0"/>
              <a:t>Kelemahan</a:t>
            </a:r>
            <a:r>
              <a:rPr lang="en-US" b="1" u="sng" dirty="0" smtClean="0"/>
              <a:t> :</a:t>
            </a:r>
          </a:p>
          <a:p>
            <a:r>
              <a:rPr lang="en-US" dirty="0" err="1"/>
              <a:t>T</a:t>
            </a:r>
            <a:r>
              <a:rPr lang="en-US" dirty="0" err="1" smtClean="0"/>
              <a:t>idak</a:t>
            </a:r>
            <a:r>
              <a:rPr lang="en-US" dirty="0" smtClean="0"/>
              <a:t> </a:t>
            </a:r>
            <a:r>
              <a:rPr lang="en-US" dirty="0" err="1" smtClean="0"/>
              <a:t>selalu</a:t>
            </a:r>
            <a:r>
              <a:rPr lang="en-US" dirty="0" smtClean="0"/>
              <a:t> </a:t>
            </a:r>
            <a:r>
              <a:rPr lang="en-US" dirty="0" err="1" smtClean="0"/>
              <a:t>menemukan</a:t>
            </a:r>
            <a:r>
              <a:rPr lang="en-US" dirty="0" smtClean="0"/>
              <a:t> </a:t>
            </a:r>
            <a:r>
              <a:rPr lang="en-US" dirty="0" err="1" smtClean="0"/>
              <a:t>akar</a:t>
            </a:r>
            <a:r>
              <a:rPr lang="en-US" dirty="0" smtClean="0"/>
              <a:t> (</a:t>
            </a:r>
            <a:r>
              <a:rPr lang="en-US" dirty="0" err="1" smtClean="0"/>
              <a:t>divergen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Kemungkinan</a:t>
            </a:r>
            <a:r>
              <a:rPr lang="en-US" dirty="0" smtClean="0"/>
              <a:t> </a:t>
            </a:r>
            <a:r>
              <a:rPr lang="en-US" dirty="0" err="1" smtClean="0"/>
              <a:t>sulit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mencari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turunan</a:t>
            </a:r>
            <a:endParaRPr lang="en-US" dirty="0" smtClean="0"/>
          </a:p>
          <a:p>
            <a:r>
              <a:rPr lang="en-US" dirty="0" err="1" smtClean="0"/>
              <a:t>Penetapan</a:t>
            </a:r>
            <a:r>
              <a:rPr lang="en-US" dirty="0" smtClean="0"/>
              <a:t> </a:t>
            </a:r>
            <a:r>
              <a:rPr lang="en-US" dirty="0" err="1" smtClean="0"/>
              <a:t>harga</a:t>
            </a:r>
            <a:r>
              <a:rPr lang="en-US" dirty="0" smtClean="0"/>
              <a:t> </a:t>
            </a:r>
            <a:r>
              <a:rPr lang="en-US" dirty="0" err="1" smtClean="0"/>
              <a:t>awal</a:t>
            </a:r>
            <a:r>
              <a:rPr lang="en-US" dirty="0" smtClean="0"/>
              <a:t> yang </a:t>
            </a:r>
            <a:r>
              <a:rPr lang="en-US" dirty="0" err="1" smtClean="0"/>
              <a:t>sulit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2728" t="23834" r="32238" b="12546"/>
          <a:stretch/>
        </p:blipFill>
        <p:spPr>
          <a:xfrm>
            <a:off x="682388" y="1978923"/>
            <a:ext cx="4558352" cy="465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08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Latihan</a:t>
            </a:r>
            <a:r>
              <a:rPr lang="en-US" dirty="0" smtClean="0"/>
              <a:t> : </a:t>
            </a: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/>
              <a:t>newton-</a:t>
            </a:r>
            <a:r>
              <a:rPr lang="en-US" dirty="0" err="1"/>
              <a:t>raphson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682" y="1864013"/>
            <a:ext cx="9720073" cy="4453264"/>
          </a:xfrm>
        </p:spPr>
        <p:txBody>
          <a:bodyPr/>
          <a:lstStyle/>
          <a:p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Tentukan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solusi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dari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persamaan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non linear : x</a:t>
            </a:r>
            <a:r>
              <a:rPr lang="en-US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7x + 1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error :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0,03</a:t>
            </a: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Jika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diasumsikan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solusi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baseline="-25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= 2.5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tentukan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nilai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x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6818" t="21969" r="27623" b="67024"/>
          <a:stretch/>
        </p:blipFill>
        <p:spPr>
          <a:xfrm>
            <a:off x="914946" y="2809802"/>
            <a:ext cx="4949664" cy="8614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5909" t="39505" r="30875" b="10122"/>
          <a:stretch/>
        </p:blipFill>
        <p:spPr>
          <a:xfrm>
            <a:off x="5864610" y="2809802"/>
            <a:ext cx="6000234" cy="3932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67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Lanjutan</a:t>
            </a:r>
            <a:r>
              <a:rPr lang="en-US" dirty="0" smtClean="0"/>
              <a:t>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Cek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apakah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| f (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sz="24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n+1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)|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≤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0,03,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jika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ya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maka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x</a:t>
            </a:r>
            <a:r>
              <a:rPr lang="en-US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n+1 </a:t>
            </a:r>
            <a:r>
              <a:rPr lang="en-US" sz="24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lang="en-US" sz="24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2,574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merupakan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nilai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x,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jika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tidak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maka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ulangi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langkah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2,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sz="24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= 2,574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5909" t="43423" r="25945" b="20756"/>
          <a:stretch/>
        </p:blipFill>
        <p:spPr>
          <a:xfrm>
            <a:off x="1024127" y="3138984"/>
            <a:ext cx="8060097" cy="3371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816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latihan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7" y="2084832"/>
            <a:ext cx="9720073" cy="4576094"/>
          </a:xfrm>
        </p:spPr>
        <p:txBody>
          <a:bodyPr>
            <a:noAutofit/>
          </a:bodyPr>
          <a:lstStyle/>
          <a:p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Tentukan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solusi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dari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persamaan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non-linier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berikut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sampai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iterasi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ke-3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menggunakan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metode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biseksi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regula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falsi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newton-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raphson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x</a:t>
            </a:r>
            <a:r>
              <a:rPr lang="en-US" sz="2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+ 5x – 1,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baseline="-25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= 0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sz="24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n+1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= 0,5</a:t>
            </a:r>
          </a:p>
          <a:p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- ⅓ x</a:t>
            </a:r>
            <a:r>
              <a:rPr lang="en-US" sz="2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- x - 9,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baseline="-25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= -3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sz="24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n+1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2,5 </a:t>
            </a:r>
          </a:p>
          <a:p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-x</a:t>
            </a:r>
            <a:r>
              <a:rPr lang="en-US" sz="2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- 7x + 3,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baseline="-25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= 0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sz="24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n+1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= 0,5</a:t>
            </a:r>
          </a:p>
          <a:p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-3x</a:t>
            </a:r>
            <a:r>
              <a:rPr lang="en-US" sz="2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- 7x + 3,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baseline="-25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= 0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sz="24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n+1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= 0,5</a:t>
            </a:r>
          </a:p>
          <a:p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½ x</a:t>
            </a:r>
            <a:r>
              <a:rPr lang="en-US" sz="2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- x - 9,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baseline="-25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= 2.5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sz="24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n+1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= 3</a:t>
            </a:r>
          </a:p>
          <a:p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 4x</a:t>
            </a:r>
            <a:r>
              <a:rPr lang="en-US" sz="2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+ 7x + 3,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baseline="-25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= -0.5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sz="24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n+1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= 0</a:t>
            </a:r>
          </a:p>
          <a:p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-3x</a:t>
            </a:r>
            <a:r>
              <a:rPr lang="en-US" sz="2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- 5x -9,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baseline="-25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= -1.5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sz="24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n+1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50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Metode</a:t>
            </a:r>
            <a:r>
              <a:rPr lang="en-US" dirty="0" smtClean="0"/>
              <a:t> secant / </a:t>
            </a:r>
            <a:r>
              <a:rPr lang="en-US" dirty="0" err="1" smtClean="0"/>
              <a:t>interpolasi</a:t>
            </a:r>
            <a:r>
              <a:rPr lang="en-US" dirty="0" smtClean="0"/>
              <a:t> linear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55600" indent="-355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Disebut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juga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Metode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Interpolasi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Linear </a:t>
            </a: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indent="-355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prosesnya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tidak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dilakukan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penjepitan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akar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[x0, x1]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tidak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harus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mengandung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akar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akan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dicari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sehingga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f(x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f(x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bisa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bertanda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sama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 </a:t>
            </a: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indent="-355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Mencari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x2 ,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yaitu</a:t>
            </a: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indent="-355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indent="-355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indent="-355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indent="-355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indent="-355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iterasi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berikutnya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akan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diperoleh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interval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baru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[x0, x1]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cara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pergeseran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  x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&lt;- x</a:t>
            </a:r>
            <a:r>
              <a:rPr lang="en-US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 x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&lt;-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indent="-355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Iterasi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berlangsung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sampai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batas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maksimum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sampai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dipenuhinya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batas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Toleransi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(T).</a:t>
            </a: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indent="-355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9231" t="55923" r="37588" b="31950"/>
          <a:stretch/>
        </p:blipFill>
        <p:spPr>
          <a:xfrm>
            <a:off x="2988860" y="3753134"/>
            <a:ext cx="3016156" cy="887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194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Latihan</a:t>
            </a:r>
            <a:r>
              <a:rPr lang="en-US" dirty="0" smtClean="0"/>
              <a:t> </a:t>
            </a:r>
            <a:r>
              <a:rPr lang="en-US" dirty="0" err="1"/>
              <a:t>Metode</a:t>
            </a:r>
            <a:r>
              <a:rPr lang="en-US" dirty="0"/>
              <a:t> secant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Tentukan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solusi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dari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persamaan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non linear : x</a:t>
            </a:r>
            <a:r>
              <a:rPr lang="en-US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– 7x + 1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error : 0,03</a:t>
            </a:r>
          </a:p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Jika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diasumsikan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solusi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= 2.5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tentukan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nilai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= 2,3.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Hitung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f (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sz="24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 (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sz="24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7064" t="40626" r="43986" b="48367"/>
          <a:stretch/>
        </p:blipFill>
        <p:spPr>
          <a:xfrm>
            <a:off x="601048" y="3207223"/>
            <a:ext cx="4532908" cy="9689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6120" t="34655" r="26994" b="20756"/>
          <a:stretch/>
        </p:blipFill>
        <p:spPr>
          <a:xfrm>
            <a:off x="5104262" y="3207224"/>
            <a:ext cx="6828021" cy="365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403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Lanjutan</a:t>
            </a:r>
            <a:r>
              <a:rPr lang="en-US" dirty="0" smtClean="0"/>
              <a:t>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972102"/>
            <a:ext cx="9720073" cy="4023360"/>
          </a:xfrm>
        </p:spPr>
        <p:txBody>
          <a:bodyPr>
            <a:normAutofit/>
          </a:bodyPr>
          <a:lstStyle/>
          <a:p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Cek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apakah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| f (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sz="24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)|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≤ 0,03,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jika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ya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maka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sz="24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2 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lang="en-US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2,585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merupakan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nilai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x,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jika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tidak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maka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ulangi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langkah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2,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sz="24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sz="24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x</a:t>
            </a:r>
            <a:r>
              <a:rPr lang="en-US" sz="24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sz="24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Dikarenakan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| f (x</a:t>
            </a:r>
            <a:r>
              <a:rPr lang="en-US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)|= 0,18 &gt; 0,03,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maka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ulangi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langkah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2,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sehingga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diperoleh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hasil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sebagai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berikut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5280" t="37267" r="22483" b="16465"/>
          <a:stretch/>
        </p:blipFill>
        <p:spPr>
          <a:xfrm>
            <a:off x="1024128" y="3057098"/>
            <a:ext cx="7413210" cy="369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2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Metode</a:t>
            </a:r>
            <a:r>
              <a:rPr lang="en-US" dirty="0" smtClean="0"/>
              <a:t> fixed point iteration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Metode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iterasi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titik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tetap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adalah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metode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memisahkan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x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sebagian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x yang lain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sehingga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diperoleh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:  x = g(x)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bentuk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persamaan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iterasi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6749" t="49580" r="35699" b="25606"/>
          <a:stretch/>
        </p:blipFill>
        <p:spPr>
          <a:xfrm>
            <a:off x="1024128" y="3603011"/>
            <a:ext cx="6660251" cy="2474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8798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430</TotalTime>
  <Words>648</Words>
  <Application>Microsoft Office PowerPoint</Application>
  <PresentationFormat>Widescreen</PresentationFormat>
  <Paragraphs>58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Calibri</vt:lpstr>
      <vt:lpstr>Tw Cen MT</vt:lpstr>
      <vt:lpstr>Tw Cen MT Condensed</vt:lpstr>
      <vt:lpstr>Wingdings</vt:lpstr>
      <vt:lpstr>Wingdings 3</vt:lpstr>
      <vt:lpstr>Integral</vt:lpstr>
      <vt:lpstr>Metode numerik</vt:lpstr>
      <vt:lpstr>Metode newton-raphson</vt:lpstr>
      <vt:lpstr>Latihan : metode newton-raphson</vt:lpstr>
      <vt:lpstr>Lanjutan …</vt:lpstr>
      <vt:lpstr>latihan</vt:lpstr>
      <vt:lpstr>Metode secant / interpolasi linear</vt:lpstr>
      <vt:lpstr>Latihan Metode secant </vt:lpstr>
      <vt:lpstr>Lanjutan …</vt:lpstr>
      <vt:lpstr>Metode fixed point iteration</vt:lpstr>
      <vt:lpstr>Algoritma </vt:lpstr>
      <vt:lpstr>Latihan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Metode numerik</dc:title>
  <dc:creator>Prodi Informatika</dc:creator>
  <cp:lastModifiedBy>HP</cp:lastModifiedBy>
  <cp:revision>41</cp:revision>
  <dcterms:created xsi:type="dcterms:W3CDTF">2020-01-27T16:08:51Z</dcterms:created>
  <dcterms:modified xsi:type="dcterms:W3CDTF">2020-02-23T11:16:23Z</dcterms:modified>
</cp:coreProperties>
</file>