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416E-5A37-4FDD-ACE7-86ED3DAE3AA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7846A-28F7-41C6-969F-F9D125D6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Non Linear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kesamaan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 (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berikutnya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menggantikan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menggantikan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24" t="31110" r="27623" b="42957"/>
          <a:stretch/>
        </p:blipFill>
        <p:spPr>
          <a:xfrm>
            <a:off x="2019869" y="3657600"/>
            <a:ext cx="7776278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94332" cy="4023360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|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)| ≤ 0,005,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2,57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ulangi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120" t="33163" r="22273" b="26166"/>
          <a:stretch/>
        </p:blipFill>
        <p:spPr>
          <a:xfrm>
            <a:off x="1392071" y="3207224"/>
            <a:ext cx="7970293" cy="3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non-linear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menghitung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akar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non-linear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x, f(x),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dituliskan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: f(x) = 0</a:t>
            </a:r>
          </a:p>
        </p:txBody>
      </p:sp>
    </p:spTree>
    <p:extLst>
      <p:ext uri="{BB962C8B-B14F-4D97-AF65-F5344CB8AC3E}">
        <p14:creationId xmlns:p14="http://schemas.microsoft.com/office/powerpoint/2010/main" val="192842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non-linear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non-linear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lain: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Biseksi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(Bisection)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Regula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Falsi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(False Position)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Newton-Raphson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Secant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(Fixed Point Iteration)</a:t>
            </a:r>
          </a:p>
        </p:txBody>
      </p:sp>
    </p:spTree>
    <p:extLst>
      <p:ext uri="{BB962C8B-B14F-4D97-AF65-F5344CB8AC3E}">
        <p14:creationId xmlns:p14="http://schemas.microsoft.com/office/powerpoint/2010/main" val="408051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BIseksi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29" t="13200" r="28042" b="9935"/>
          <a:stretch/>
        </p:blipFill>
        <p:spPr>
          <a:xfrm>
            <a:off x="6086901" y="1235122"/>
            <a:ext cx="5936776" cy="5622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909" t="38946" r="30455" b="32882"/>
          <a:stretch/>
        </p:blipFill>
        <p:spPr>
          <a:xfrm>
            <a:off x="409431" y="2265528"/>
            <a:ext cx="5677470" cy="20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: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biseksi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6096"/>
            <a:ext cx="9720073" cy="4453264"/>
          </a:xfrm>
        </p:spPr>
        <p:txBody>
          <a:bodyPr/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non linear : x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7x + 1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error : 0,005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diasumsikan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solusi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2.5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= 2.6,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tentukan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31" t="27938" r="28671" b="63853"/>
          <a:stretch/>
        </p:blipFill>
        <p:spPr>
          <a:xfrm>
            <a:off x="1024128" y="2755210"/>
            <a:ext cx="4735774" cy="600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700" t="42304" r="28357" b="16465"/>
          <a:stretch/>
        </p:blipFill>
        <p:spPr>
          <a:xfrm>
            <a:off x="1024128" y="3562066"/>
            <a:ext cx="5977719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kesamaan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 (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iterasi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berikutnya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menggantikan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menggantikan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00" t="33722" r="28252" b="39972"/>
          <a:stretch/>
        </p:blipFill>
        <p:spPr>
          <a:xfrm>
            <a:off x="1460311" y="3616656"/>
            <a:ext cx="7521077" cy="24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apakah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|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)| ≤ 0,005,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2,55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x,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ulangi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langkah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2.55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00" t="33722" r="28252" b="39972"/>
          <a:stretch/>
        </p:blipFill>
        <p:spPr>
          <a:xfrm>
            <a:off x="1364777" y="3193576"/>
            <a:ext cx="7521077" cy="24156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529851" y="3903260"/>
            <a:ext cx="1214650" cy="272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44501" y="3643952"/>
            <a:ext cx="232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|0,269| &gt; 0,005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ulangi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99" t="14319" r="29196" b="11987"/>
          <a:stretch/>
        </p:blipFill>
        <p:spPr>
          <a:xfrm>
            <a:off x="1105467" y="122830"/>
            <a:ext cx="6196085" cy="66326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95331" y="6264322"/>
            <a:ext cx="1214651" cy="4911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3755" y="6109162"/>
            <a:ext cx="526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|0,003| &lt; 0,005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2,571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regula</a:t>
            </a:r>
            <a:r>
              <a:rPr lang="en-US" dirty="0" smtClean="0"/>
              <a:t> </a:t>
            </a:r>
            <a:r>
              <a:rPr lang="en-US" dirty="0" err="1" smtClean="0"/>
              <a:t>Falsi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9743"/>
            <a:ext cx="9720073" cy="4439617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f(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n+1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73" t="24767" r="42203" b="65345"/>
          <a:stretch/>
        </p:blipFill>
        <p:spPr>
          <a:xfrm>
            <a:off x="1405719" y="2374710"/>
            <a:ext cx="3971499" cy="723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20" t="40812" r="27518" b="16837"/>
          <a:stretch/>
        </p:blipFill>
        <p:spPr>
          <a:xfrm>
            <a:off x="1405719" y="3267956"/>
            <a:ext cx="6764427" cy="34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9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399</TotalTime>
  <Words>298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Tw Cen MT</vt:lpstr>
      <vt:lpstr>Tw Cen MT Condensed</vt:lpstr>
      <vt:lpstr>Wingdings</vt:lpstr>
      <vt:lpstr>Wingdings 3</vt:lpstr>
      <vt:lpstr>Integral</vt:lpstr>
      <vt:lpstr>Metode numerik</vt:lpstr>
      <vt:lpstr>pendahuluan</vt:lpstr>
      <vt:lpstr>solusi dari persamaan non-linear</vt:lpstr>
      <vt:lpstr>Metode BIseksi</vt:lpstr>
      <vt:lpstr>Latihan : metode biseksi</vt:lpstr>
      <vt:lpstr>Lanjutan …</vt:lpstr>
      <vt:lpstr>Lanjutan …</vt:lpstr>
      <vt:lpstr>PowerPoint Presentation</vt:lpstr>
      <vt:lpstr>Metode regula Falsi</vt:lpstr>
      <vt:lpstr>Lanjutan …</vt:lpstr>
      <vt:lpstr>Lanjutan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Prodi Informatika</dc:creator>
  <cp:lastModifiedBy>HP</cp:lastModifiedBy>
  <cp:revision>37</cp:revision>
  <dcterms:created xsi:type="dcterms:W3CDTF">2020-01-27T16:08:51Z</dcterms:created>
  <dcterms:modified xsi:type="dcterms:W3CDTF">2020-02-23T10:43:43Z</dcterms:modified>
</cp:coreProperties>
</file>