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7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0416E-5A37-4FDD-ACE7-86ED3DAE3AA8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7846A-28F7-41C6-969F-F9D125D6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55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DA51639-B2D6-4652-B8C3-1B4C224A7BAF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416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1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28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28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560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62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712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449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058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03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05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BC48EC7-AF6A-48D3-8284-14BACBEBDD84}" type="datetimeFigureOut">
              <a:rPr lang="en-US" smtClean="0"/>
              <a:t>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21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Pertemuan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Selasa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11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Februari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2020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Sistem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Kesalahan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Komputasi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dengan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C++)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75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Komputasi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c++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konversi</a:t>
            </a:r>
            <a:r>
              <a:rPr lang="en-US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bilangan</a:t>
            </a:r>
            <a:endParaRPr lang="en-US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3179"/>
          </a:xfrm>
        </p:spPr>
        <p:txBody>
          <a:bodyPr numCol="2"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stdio.h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math.h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#include &lt;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iostream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using namespace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std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desimal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pembagi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=1073741824, bit;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main()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&lt;&lt; "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Nilai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Desimal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&gt;&gt;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desimal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sz="1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&lt;&lt;"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Hexadesimal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"&lt;&lt;hex&lt;&lt;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desimal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endl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&lt;&lt;"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Oktal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= "&lt;&lt;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desimal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&lt;&lt;"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Biner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=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while(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pembagi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desimal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pembagi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/=2;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 {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bit=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desimal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pembagi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&lt;&lt;bit;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desimal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desimal%pembagi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pembagi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/=2;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while(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pembagi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&gt;=1);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&lt;&lt;"\n";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 0;  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}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05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Komputasi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c++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akar-akar</a:t>
            </a:r>
            <a:r>
              <a:rPr lang="en-US" sz="28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kuadrat</a:t>
            </a:r>
            <a:endParaRPr lang="en-US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98601" cy="4023360"/>
          </a:xfrm>
        </p:spPr>
        <p:txBody>
          <a:bodyPr numCol="2"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#include &lt;</a:t>
            </a:r>
            <a:r>
              <a:rPr lang="en-US" sz="1600" dirty="0" err="1"/>
              <a:t>math.h</a:t>
            </a:r>
            <a:r>
              <a:rPr lang="en-US" sz="1600" dirty="0"/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#include &lt;</a:t>
            </a:r>
            <a:r>
              <a:rPr lang="en-US" sz="1600" dirty="0" err="1"/>
              <a:t>iostream</a:t>
            </a:r>
            <a:r>
              <a:rPr lang="en-US" sz="1600" dirty="0"/>
              <a:t>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using namespace </a:t>
            </a:r>
            <a:r>
              <a:rPr lang="en-US" sz="1600" dirty="0" err="1"/>
              <a:t>std</a:t>
            </a:r>
            <a:r>
              <a:rPr lang="en-US" sz="1600" dirty="0"/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float a, b, c, d, x1, x2;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double 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/>
              <a:t>main()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   </a:t>
            </a:r>
            <a:r>
              <a:rPr lang="en-US" sz="1600" dirty="0" err="1" smtClean="0"/>
              <a:t>cout</a:t>
            </a:r>
            <a:r>
              <a:rPr lang="en-US" sz="1600" dirty="0" smtClean="0"/>
              <a:t> </a:t>
            </a:r>
            <a:r>
              <a:rPr lang="en-US" sz="1600" dirty="0"/>
              <a:t>&lt;&lt; "</a:t>
            </a:r>
            <a:r>
              <a:rPr lang="en-US" sz="1600" dirty="0" err="1"/>
              <a:t>Masukan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koefisian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a : 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    </a:t>
            </a:r>
            <a:r>
              <a:rPr lang="en-US" sz="1600" dirty="0" err="1"/>
              <a:t>cin</a:t>
            </a:r>
            <a:r>
              <a:rPr lang="en-US" sz="1600" dirty="0"/>
              <a:t> &gt;&gt; a;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  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    </a:t>
            </a:r>
            <a:r>
              <a:rPr lang="en-US" sz="1600" dirty="0" err="1"/>
              <a:t>cout</a:t>
            </a:r>
            <a:r>
              <a:rPr lang="en-US" sz="1600" dirty="0"/>
              <a:t> &lt;&lt; "</a:t>
            </a:r>
            <a:r>
              <a:rPr lang="en-US" sz="1600" dirty="0" err="1"/>
              <a:t>Masukan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koefisian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b : 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    </a:t>
            </a:r>
            <a:r>
              <a:rPr lang="en-US" sz="1600" dirty="0" err="1"/>
              <a:t>cin</a:t>
            </a:r>
            <a:r>
              <a:rPr lang="en-US" sz="1600" dirty="0"/>
              <a:t> &gt;&gt; b</a:t>
            </a:r>
            <a:r>
              <a:rPr lang="en-US" sz="1600" dirty="0" smtClean="0"/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 </a:t>
            </a: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    </a:t>
            </a:r>
            <a:r>
              <a:rPr lang="en-US" sz="1600" dirty="0" err="1"/>
              <a:t>cout</a:t>
            </a:r>
            <a:r>
              <a:rPr lang="en-US" sz="1600" dirty="0"/>
              <a:t> &lt;&lt; "</a:t>
            </a:r>
            <a:r>
              <a:rPr lang="en-US" sz="1600" dirty="0" err="1"/>
              <a:t>Masukan</a:t>
            </a:r>
            <a:r>
              <a:rPr lang="en-US" sz="1600" dirty="0"/>
              <a:t> </a:t>
            </a:r>
            <a:r>
              <a:rPr lang="en-US" sz="1600" dirty="0" err="1"/>
              <a:t>nilai</a:t>
            </a:r>
            <a:r>
              <a:rPr lang="en-US" sz="1600" dirty="0"/>
              <a:t> </a:t>
            </a:r>
            <a:r>
              <a:rPr lang="en-US" sz="1600" dirty="0" err="1"/>
              <a:t>koefisian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c : 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    </a:t>
            </a:r>
            <a:r>
              <a:rPr lang="en-US" sz="1600" dirty="0" err="1"/>
              <a:t>cin</a:t>
            </a:r>
            <a:r>
              <a:rPr lang="en-US" sz="1600" dirty="0"/>
              <a:t> &gt;&gt; c;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   d </a:t>
            </a:r>
            <a:r>
              <a:rPr lang="en-US" sz="1600" dirty="0"/>
              <a:t>= b*b - 4*a*c;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   </a:t>
            </a:r>
            <a:r>
              <a:rPr lang="en-US" sz="1600" dirty="0" err="1" smtClean="0"/>
              <a:t>cout</a:t>
            </a:r>
            <a:r>
              <a:rPr lang="en-US" sz="1600" dirty="0" smtClean="0"/>
              <a:t> </a:t>
            </a:r>
            <a:r>
              <a:rPr lang="en-US" sz="1600" dirty="0"/>
              <a:t>&lt;&lt; "\n </a:t>
            </a:r>
            <a:r>
              <a:rPr lang="en-US" sz="1600" dirty="0" err="1"/>
              <a:t>nilai</a:t>
            </a:r>
            <a:r>
              <a:rPr lang="en-US" sz="1600" dirty="0"/>
              <a:t> d </a:t>
            </a:r>
            <a:r>
              <a:rPr lang="en-US" sz="1600" dirty="0" err="1"/>
              <a:t>adalah</a:t>
            </a:r>
            <a:r>
              <a:rPr lang="en-US" sz="1600" dirty="0"/>
              <a:t> " &lt;&lt; d ;    </a:t>
            </a:r>
            <a:endParaRPr lang="en-US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   if(d&lt;0</a:t>
            </a:r>
            <a:r>
              <a:rPr lang="en-US" sz="1600" dirty="0"/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         </a:t>
            </a:r>
            <a:r>
              <a:rPr lang="en-US" sz="1600" dirty="0" err="1" smtClean="0"/>
              <a:t>cout</a:t>
            </a:r>
            <a:r>
              <a:rPr lang="en-US" sz="1600" dirty="0" smtClean="0"/>
              <a:t> </a:t>
            </a:r>
            <a:r>
              <a:rPr lang="en-US" sz="1600" dirty="0"/>
              <a:t>&lt;&lt; "</a:t>
            </a:r>
            <a:r>
              <a:rPr lang="en-US" sz="1600" dirty="0" err="1"/>
              <a:t>Imanjiner</a:t>
            </a:r>
            <a:r>
              <a:rPr lang="en-US" sz="1600" dirty="0"/>
              <a:t> \n";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          else {</a:t>
            </a: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	</a:t>
            </a:r>
            <a:r>
              <a:rPr lang="en-US" sz="1600" dirty="0" smtClean="0"/>
              <a:t>x1 </a:t>
            </a:r>
            <a:r>
              <a:rPr lang="en-US" sz="1600" dirty="0"/>
              <a:t>= (-b + </a:t>
            </a:r>
            <a:r>
              <a:rPr lang="en-US" sz="1600" dirty="0" err="1"/>
              <a:t>sqrt</a:t>
            </a:r>
            <a:r>
              <a:rPr lang="en-US" sz="1600" dirty="0"/>
              <a:t>(d))/ (2*a);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	</a:t>
            </a:r>
            <a:r>
              <a:rPr lang="en-US" sz="1600" dirty="0" smtClean="0"/>
              <a:t>x2 </a:t>
            </a:r>
            <a:r>
              <a:rPr lang="en-US" sz="1600" dirty="0"/>
              <a:t>= (-b - </a:t>
            </a:r>
            <a:r>
              <a:rPr lang="en-US" sz="1600" dirty="0" err="1"/>
              <a:t>sqrt</a:t>
            </a:r>
            <a:r>
              <a:rPr lang="en-US" sz="1600" dirty="0"/>
              <a:t>(d))/ (2*a);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	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cout</a:t>
            </a:r>
            <a:r>
              <a:rPr lang="en-US" sz="1600" dirty="0" smtClean="0"/>
              <a:t> </a:t>
            </a:r>
            <a:r>
              <a:rPr lang="en-US" sz="1600" dirty="0"/>
              <a:t>&lt;&lt; "\n\n </a:t>
            </a:r>
            <a:r>
              <a:rPr lang="en-US" sz="1600" dirty="0" err="1"/>
              <a:t>akar-akar</a:t>
            </a:r>
            <a:r>
              <a:rPr lang="en-US" sz="1600" dirty="0"/>
              <a:t> </a:t>
            </a:r>
            <a:r>
              <a:rPr lang="en-US" sz="1600" dirty="0" err="1"/>
              <a:t>persamaan</a:t>
            </a:r>
            <a:r>
              <a:rPr lang="en-US" sz="1600" dirty="0"/>
              <a:t> x1 </a:t>
            </a:r>
            <a:r>
              <a:rPr lang="en-US" sz="1600" dirty="0" err="1"/>
              <a:t>adalah</a:t>
            </a:r>
            <a:r>
              <a:rPr lang="en-US" sz="1600" dirty="0"/>
              <a:t> " &lt;&lt;  x1;  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err="1" smtClean="0"/>
              <a:t>cout</a:t>
            </a:r>
            <a:r>
              <a:rPr lang="en-US" sz="1600" dirty="0" smtClean="0"/>
              <a:t> </a:t>
            </a:r>
            <a:r>
              <a:rPr lang="en-US" sz="1600" dirty="0"/>
              <a:t>&lt;&lt; "\n </a:t>
            </a:r>
            <a:r>
              <a:rPr lang="en-US" sz="1600" dirty="0" err="1"/>
              <a:t>akar-akar</a:t>
            </a:r>
            <a:r>
              <a:rPr lang="en-US" sz="1600" dirty="0"/>
              <a:t> </a:t>
            </a:r>
            <a:r>
              <a:rPr lang="en-US" sz="1600" dirty="0" err="1"/>
              <a:t>persamaan</a:t>
            </a:r>
            <a:r>
              <a:rPr lang="en-US" sz="1600" dirty="0"/>
              <a:t> x2 </a:t>
            </a:r>
            <a:r>
              <a:rPr lang="en-US" sz="1600" dirty="0" err="1"/>
              <a:t>adalah</a:t>
            </a:r>
            <a:r>
              <a:rPr lang="en-US" sz="1600" dirty="0"/>
              <a:t> " &lt;&lt; x2; </a:t>
            </a:r>
            <a:r>
              <a:rPr lang="en-US" sz="1600" dirty="0" smtClean="0"/>
              <a:t>}</a:t>
            </a: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return (0);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/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556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658356" cy="1499616"/>
          </a:xfrm>
        </p:spPr>
        <p:txBody>
          <a:bodyPr anchor="ctr">
            <a:normAutofit/>
          </a:bodyPr>
          <a:lstStyle/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Komputasi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c++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sz="36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Algoritma</a:t>
            </a: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Newton Raphson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7360"/>
            <a:ext cx="10058400" cy="4787078"/>
          </a:xfrm>
        </p:spPr>
        <p:txBody>
          <a:bodyPr numCol="2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#include&lt;</a:t>
            </a:r>
            <a:r>
              <a:rPr lang="en-US" sz="1800" dirty="0" err="1"/>
              <a:t>stdio.h</a:t>
            </a:r>
            <a:r>
              <a:rPr lang="en-US" sz="1800" dirty="0"/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#include&lt;</a:t>
            </a:r>
            <a:r>
              <a:rPr lang="en-US" sz="1800" dirty="0" err="1"/>
              <a:t>math.h</a:t>
            </a:r>
            <a:r>
              <a:rPr lang="en-US" sz="1800" dirty="0"/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#include&lt;</a:t>
            </a:r>
            <a:r>
              <a:rPr lang="en-US" sz="1800" dirty="0" err="1"/>
              <a:t>iostream</a:t>
            </a:r>
            <a:r>
              <a:rPr lang="en-US" sz="1800" dirty="0"/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using namespace </a:t>
            </a:r>
            <a:r>
              <a:rPr lang="en-US" sz="1800" dirty="0" err="1"/>
              <a:t>std</a:t>
            </a:r>
            <a:r>
              <a:rPr lang="en-US" sz="1800" dirty="0"/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float f(float x)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 </a:t>
            </a:r>
            <a:r>
              <a:rPr lang="en-US" sz="1800" dirty="0" smtClean="0"/>
              <a:t>   float </a:t>
            </a:r>
            <a:r>
              <a:rPr lang="en-US" sz="1800" dirty="0" err="1"/>
              <a:t>fx</a:t>
            </a:r>
            <a:r>
              <a:rPr lang="en-US" sz="1800" dirty="0"/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 </a:t>
            </a:r>
            <a:r>
              <a:rPr lang="en-US" sz="1800" dirty="0" smtClean="0"/>
              <a:t>   </a:t>
            </a:r>
            <a:r>
              <a:rPr lang="en-US" sz="1800" dirty="0" err="1" smtClean="0"/>
              <a:t>fx</a:t>
            </a:r>
            <a:r>
              <a:rPr lang="en-US" sz="1800" dirty="0" smtClean="0"/>
              <a:t> </a:t>
            </a:r>
            <a:r>
              <a:rPr lang="en-US" sz="1800" dirty="0"/>
              <a:t>= x*(x*x)+3*(x*x)+8*x+10;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    return </a:t>
            </a:r>
            <a:r>
              <a:rPr lang="en-US" sz="1800" dirty="0" err="1"/>
              <a:t>fx</a:t>
            </a:r>
            <a:r>
              <a:rPr lang="en-US" sz="1800" dirty="0"/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float </a:t>
            </a:r>
            <a:r>
              <a:rPr lang="en-US" sz="1800" dirty="0" err="1"/>
              <a:t>fd</a:t>
            </a:r>
            <a:r>
              <a:rPr lang="en-US" sz="1800" dirty="0"/>
              <a:t>(float x)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    float </a:t>
            </a:r>
            <a:r>
              <a:rPr lang="en-US" sz="1800" dirty="0" err="1"/>
              <a:t>fd</a:t>
            </a:r>
            <a:r>
              <a:rPr lang="en-US" sz="1800" dirty="0"/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   </a:t>
            </a:r>
            <a:r>
              <a:rPr lang="en-US" sz="1800" dirty="0" err="1" smtClean="0"/>
              <a:t>fd</a:t>
            </a:r>
            <a:r>
              <a:rPr lang="en-US" sz="1800" dirty="0" smtClean="0"/>
              <a:t> </a:t>
            </a:r>
            <a:r>
              <a:rPr lang="en-US" sz="1800" dirty="0"/>
              <a:t>= 3*(x*x)+6*x+8;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    return </a:t>
            </a:r>
            <a:r>
              <a:rPr lang="en-US" sz="1800" dirty="0" err="1"/>
              <a:t>fd</a:t>
            </a:r>
            <a:r>
              <a:rPr lang="en-US" sz="1800" dirty="0"/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}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 smtClean="0"/>
              <a:t>int</a:t>
            </a:r>
            <a:r>
              <a:rPr lang="en-US" sz="1800" dirty="0" smtClean="0"/>
              <a:t> </a:t>
            </a:r>
            <a:r>
              <a:rPr lang="en-US" sz="1800" dirty="0" err="1"/>
              <a:t>i,x</a:t>
            </a:r>
            <a:r>
              <a:rPr lang="en-US" sz="1800" dirty="0"/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double xi;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/>
              <a:t>int</a:t>
            </a:r>
            <a:r>
              <a:rPr lang="en-US" sz="1800" dirty="0"/>
              <a:t> main()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    xi=25;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    for (</a:t>
            </a:r>
            <a:r>
              <a:rPr lang="en-US" sz="1800" dirty="0" err="1"/>
              <a:t>i</a:t>
            </a:r>
            <a:r>
              <a:rPr lang="en-US" sz="1800" dirty="0"/>
              <a:t>=1;i&lt;=25;i++)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    {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    xi=xi-(f(x)/</a:t>
            </a:r>
            <a:r>
              <a:rPr lang="en-US" sz="1800" dirty="0" err="1"/>
              <a:t>fd</a:t>
            </a:r>
            <a:r>
              <a:rPr lang="en-US" sz="1800" dirty="0"/>
              <a:t>(x));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    </a:t>
            </a:r>
            <a:r>
              <a:rPr lang="en-US" sz="1800" dirty="0" err="1"/>
              <a:t>cout</a:t>
            </a:r>
            <a:r>
              <a:rPr lang="en-US" sz="1800" dirty="0"/>
              <a:t>&lt;&lt;xi&lt;&lt;</a:t>
            </a:r>
            <a:r>
              <a:rPr lang="en-US" sz="1800" dirty="0" err="1"/>
              <a:t>endl</a:t>
            </a:r>
            <a:r>
              <a:rPr lang="en-US" sz="1800" dirty="0"/>
              <a:t>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/>
              <a:t>}</a:t>
            </a:r>
            <a:endParaRPr lang="en-US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		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return (0);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/>
              <a:t>}</a:t>
            </a:r>
          </a:p>
        </p:txBody>
      </p:sp>
      <p:sp>
        <p:nvSpPr>
          <p:cNvPr id="4" name="Rectangle 3"/>
          <p:cNvSpPr/>
          <p:nvPr/>
        </p:nvSpPr>
        <p:spPr>
          <a:xfrm>
            <a:off x="6353306" y="3657600"/>
            <a:ext cx="907303" cy="332732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94347" y="4248322"/>
            <a:ext cx="3193576" cy="34339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429193" y="6122193"/>
            <a:ext cx="2132873" cy="40224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60609" y="36576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</a:rPr>
              <a:t>Iterasi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74723" y="4158407"/>
            <a:ext cx="10758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</a:rPr>
              <a:t>Akar-akar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persamaan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218" y="6061705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FF0000"/>
                </a:solidFill>
              </a:rPr>
              <a:t>Fungsi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</a:rPr>
              <a:t>turunan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8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339</TotalTime>
  <Words>445</Words>
  <Application>Microsoft Office PowerPoint</Application>
  <PresentationFormat>Widescreen</PresentationFormat>
  <Paragraphs>109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Tw Cen MT</vt:lpstr>
      <vt:lpstr>Tw Cen MT Condensed</vt:lpstr>
      <vt:lpstr>Wingdings 3</vt:lpstr>
      <vt:lpstr>Integral</vt:lpstr>
      <vt:lpstr>Metode numerik</vt:lpstr>
      <vt:lpstr>Komputasi c++ : konversi bilangan</vt:lpstr>
      <vt:lpstr>Komputasi c++ : persamaan akar-akar kuadrat</vt:lpstr>
      <vt:lpstr>Komputasi c++ : Algoritma Newton Raphson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numerik</dc:title>
  <dc:creator>Prodi Informatika</dc:creator>
  <cp:lastModifiedBy>HP</cp:lastModifiedBy>
  <cp:revision>29</cp:revision>
  <dcterms:created xsi:type="dcterms:W3CDTF">2020-01-27T16:08:51Z</dcterms:created>
  <dcterms:modified xsi:type="dcterms:W3CDTF">2020-02-23T09:43:53Z</dcterms:modified>
</cp:coreProperties>
</file>