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9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EE5EE-9211-446A-AC3F-EE9398A515B7}" type="doc">
      <dgm:prSet loTypeId="urn:microsoft.com/office/officeart/2005/8/layout/hProcess3" loCatId="process" qsTypeId="urn:microsoft.com/office/officeart/2005/8/quickstyle/simple3" qsCatId="simple" csTypeId="urn:microsoft.com/office/officeart/2005/8/colors/colorful4" csCatId="colorful" phldr="1"/>
      <dgm:spPr/>
    </dgm:pt>
    <dgm:pt modelId="{63115687-96F2-4C40-B9F4-57928F6E7C11}" type="pres">
      <dgm:prSet presAssocID="{F8AEE5EE-9211-446A-AC3F-EE9398A515B7}" presName="Name0" presStyleCnt="0">
        <dgm:presLayoutVars>
          <dgm:dir/>
          <dgm:animLvl val="lvl"/>
          <dgm:resizeHandles val="exact"/>
        </dgm:presLayoutVars>
      </dgm:prSet>
      <dgm:spPr/>
    </dgm:pt>
    <dgm:pt modelId="{6C8D4202-1BA4-41DB-91C4-AD1793EAFFE1}" type="pres">
      <dgm:prSet presAssocID="{F8AEE5EE-9211-446A-AC3F-EE9398A515B7}" presName="dummy" presStyleCnt="0"/>
      <dgm:spPr/>
    </dgm:pt>
    <dgm:pt modelId="{256E7002-61EF-4FB8-A473-1300A15AD219}" type="pres">
      <dgm:prSet presAssocID="{F8AEE5EE-9211-446A-AC3F-EE9398A515B7}" presName="linH" presStyleCnt="0"/>
      <dgm:spPr/>
    </dgm:pt>
    <dgm:pt modelId="{19C02100-6455-425B-B3DB-158F538574E8}" type="pres">
      <dgm:prSet presAssocID="{F8AEE5EE-9211-446A-AC3F-EE9398A515B7}" presName="padding1" presStyleCnt="0"/>
      <dgm:spPr/>
    </dgm:pt>
    <dgm:pt modelId="{C2E7EB2E-79DB-4267-9B39-3DC2A77223F2}" type="pres">
      <dgm:prSet presAssocID="{F8AEE5EE-9211-446A-AC3F-EE9398A515B7}" presName="padding2" presStyleCnt="0"/>
      <dgm:spPr/>
    </dgm:pt>
    <dgm:pt modelId="{53A211B7-6585-4871-81F3-FE450D514C5D}" type="pres">
      <dgm:prSet presAssocID="{F8AEE5EE-9211-446A-AC3F-EE9398A515B7}" presName="negArrow" presStyleCnt="0"/>
      <dgm:spPr/>
    </dgm:pt>
    <dgm:pt modelId="{AC3C7F73-BFED-461C-992C-4F1C43488C5F}" type="pres">
      <dgm:prSet presAssocID="{F8AEE5EE-9211-446A-AC3F-EE9398A515B7}" presName="backgroundArrow" presStyleLbl="node1" presStyleIdx="0" presStyleCnt="1"/>
      <dgm:spPr/>
    </dgm:pt>
  </dgm:ptLst>
  <dgm:cxnLst>
    <dgm:cxn modelId="{91D341A8-FB5D-4D58-BE55-105FEC37C0E3}" type="presOf" srcId="{F8AEE5EE-9211-446A-AC3F-EE9398A515B7}" destId="{63115687-96F2-4C40-B9F4-57928F6E7C11}" srcOrd="0" destOrd="0" presId="urn:microsoft.com/office/officeart/2005/8/layout/hProcess3"/>
    <dgm:cxn modelId="{B3B5226E-397C-49DB-B7E8-BB8001B13ED7}" type="presParOf" srcId="{63115687-96F2-4C40-B9F4-57928F6E7C11}" destId="{6C8D4202-1BA4-41DB-91C4-AD1793EAFFE1}" srcOrd="0" destOrd="0" presId="urn:microsoft.com/office/officeart/2005/8/layout/hProcess3"/>
    <dgm:cxn modelId="{599BE7AC-B51C-4071-BA32-CED519425E63}" type="presParOf" srcId="{63115687-96F2-4C40-B9F4-57928F6E7C11}" destId="{256E7002-61EF-4FB8-A473-1300A15AD219}" srcOrd="1" destOrd="0" presId="urn:microsoft.com/office/officeart/2005/8/layout/hProcess3"/>
    <dgm:cxn modelId="{B0F327BE-7EC1-4FA3-8B19-0FFBE0D4AC7E}" type="presParOf" srcId="{256E7002-61EF-4FB8-A473-1300A15AD219}" destId="{19C02100-6455-425B-B3DB-158F538574E8}" srcOrd="0" destOrd="0" presId="urn:microsoft.com/office/officeart/2005/8/layout/hProcess3"/>
    <dgm:cxn modelId="{C642D6C4-457D-4899-BB61-2A620AFFD351}" type="presParOf" srcId="{256E7002-61EF-4FB8-A473-1300A15AD219}" destId="{C2E7EB2E-79DB-4267-9B39-3DC2A77223F2}" srcOrd="1" destOrd="0" presId="urn:microsoft.com/office/officeart/2005/8/layout/hProcess3"/>
    <dgm:cxn modelId="{886B7EA4-1F02-4D42-9181-12551D4E15C0}" type="presParOf" srcId="{256E7002-61EF-4FB8-A473-1300A15AD219}" destId="{53A211B7-6585-4871-81F3-FE450D514C5D}" srcOrd="2" destOrd="0" presId="urn:microsoft.com/office/officeart/2005/8/layout/hProcess3"/>
    <dgm:cxn modelId="{36BEF80C-5FA6-4B10-8DC0-896837732F88}" type="presParOf" srcId="{256E7002-61EF-4FB8-A473-1300A15AD219}" destId="{AC3C7F73-BFED-461C-992C-4F1C43488C5F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C7F73-BFED-461C-992C-4F1C43488C5F}">
      <dsp:nvSpPr>
        <dsp:cNvPr id="0" name=""/>
        <dsp:cNvSpPr/>
      </dsp:nvSpPr>
      <dsp:spPr>
        <a:xfrm>
          <a:off x="0" y="23946"/>
          <a:ext cx="10249113" cy="4176000"/>
        </a:xfrm>
        <a:prstGeom prst="right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0416E-5A37-4FDD-ACE7-86ED3DAE3AA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7846A-28F7-41C6-969F-F9D125D6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55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9861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952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72991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4969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0181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A51639-B2D6-4652-B8C3-1B4C224A7BAF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5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0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39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1" y="390467"/>
            <a:ext cx="11360799" cy="1067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1" y="1638234"/>
            <a:ext cx="11360799" cy="4453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92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6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7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7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7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6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1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6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65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C48EC7-AF6A-48D3-8284-14BACBEBDD84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2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Selasa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28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Januari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2020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Pengantar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Metnum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4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4400" b="1" cap="none" dirty="0">
              <a:solidFill>
                <a:schemeClr val="tx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idx="1"/>
          </p:nvPr>
        </p:nvSpPr>
        <p:spPr>
          <a:xfrm>
            <a:off x="1024128" y="1934708"/>
            <a:ext cx="9720073" cy="4629866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355600" indent="-355600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timbul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karena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adanya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proses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pendekatan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Hubungan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penyelesaian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: 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Wingdings" panose="05000000000000000000" pitchFamily="2" charset="2"/>
              <a:buChar char="§"/>
            </a:pPr>
            <a:endParaRPr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x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’ =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sebenarnya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(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eksak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)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x =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pendekatan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dihasilkan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dari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e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0" indent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None/>
            </a:pP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0" indent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None/>
            </a:pP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fraksional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prosentase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antara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sebenarnya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</a:t>
            </a:r>
            <a:endParaRPr lang="en-GB" sz="2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189" indent="-30479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None/>
            </a:pPr>
            <a:endParaRPr sz="3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8" name="Shape 1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3764" y="3095569"/>
            <a:ext cx="1737352" cy="33875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0" name="Shape 1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99764" y="4919722"/>
            <a:ext cx="2438400" cy="847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932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4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4400" b="1" cap="none" dirty="0">
              <a:solidFill>
                <a:schemeClr val="tx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Pada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banyak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permasalahan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fraksional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di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atas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sulit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atau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tidak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bisa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dihitung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karena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eksaknya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tidak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diketahui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Sehingga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fraksional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dihitung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berdasarkan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pendekatan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diperoleh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: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Wingdings" panose="05000000000000000000" pitchFamily="2" charset="2"/>
              <a:buChar char="§"/>
            </a:pPr>
            <a:endParaRPr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dimana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e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pada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waktu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n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adalah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selisih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pendekatan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n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n-1</a:t>
            </a:r>
          </a:p>
          <a:p>
            <a:pPr marL="355600" indent="-35560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Perhitungan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semacam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ini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dilakukan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untuk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mencapai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keadaan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konvergensi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pada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suatu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proses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iterasi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</a:t>
            </a:r>
          </a:p>
        </p:txBody>
      </p:sp>
      <p:sp>
        <p:nvSpPr>
          <p:cNvPr id="137" name="Shape 137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4916" y="3505000"/>
            <a:ext cx="2032000" cy="665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591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10317162" cy="1499616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en-GB" sz="4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Peranan</a:t>
            </a:r>
            <a:r>
              <a:rPr lang="en-GB" sz="40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Komputer</a:t>
            </a:r>
            <a:r>
              <a:rPr lang="en-GB" sz="40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dalam</a:t>
            </a:r>
            <a:r>
              <a:rPr lang="en-GB" sz="40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40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0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5333" b="1" cap="none" dirty="0">
              <a:solidFill>
                <a:schemeClr val="tx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45" name="Shape 14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355600" indent="-355600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Perhitungan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dalam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berupa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operasi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aritmatika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dilakukan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berulang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kali,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sehingga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komputer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untuk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mempercepat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proses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perhitungan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tanpa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membuat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kesalahan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355600" indent="-355600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Dengan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komputer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kita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dapat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mencoba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berbagai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kemungkinan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terjadi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akibat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perubahan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beberapa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parameter.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diperoleh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juga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dapat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ditingkatkan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ketelitiannya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dengan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mengubah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nilai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parameter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73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Peran</a:t>
            </a:r>
            <a:r>
              <a:rPr lang="en-GB" sz="4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4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4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4400" b="1" cap="none" dirty="0">
              <a:solidFill>
                <a:schemeClr val="tx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457189" indent="-457189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merupakan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alat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bantu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pemecahan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masalah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matematika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sangat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ampuh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mampu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menangani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sistem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persamaan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linier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besar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persamaan-persamaan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rumit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457189" indent="-457189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Merupakan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penyederhanaan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matematika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lebih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tinggi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menjadi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operasi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matematika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mendasar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457189" indent="-186262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None/>
            </a:pPr>
            <a:endParaRPr sz="3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6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Pokok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bahasan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Sebelum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UTS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Pengantar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Kesalahan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Penyelesaian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Non Linear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Penyelesaian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Simultan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Diferensi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Sebelum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UAS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Integrasi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Interpolasi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Regresi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5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pendahuluan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818867" y="2292824"/>
            <a:ext cx="4189862" cy="4023360"/>
          </a:xfrm>
        </p:spPr>
        <p:txBody>
          <a:bodyPr/>
          <a:lstStyle/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Model matematik merupakan salah satu cara untuk menuliskan kejadian-kejadian fisik yang banyak ditemui dalam ilmu dan teknologi</a:t>
            </a:r>
            <a:r>
              <a:rPr 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sv-S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192370" y="2292824"/>
            <a:ext cx="3875964" cy="4023360"/>
          </a:xfrm>
        </p:spPr>
        <p:txBody>
          <a:bodyPr/>
          <a:lstStyle/>
          <a:p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Persoalannya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matematik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dikerjakan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mudah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390866" y="2756848"/>
            <a:ext cx="1282889" cy="1037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2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7" y="1910687"/>
            <a:ext cx="10139741" cy="4817659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permasalahan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matematis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disederhanakan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diselesaikan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analitik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integralkan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Kompleksnya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differensial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non-linier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permasalahan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matematis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diselesaikan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analitik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membutuhkan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sangat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lama 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linier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simultan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bebas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Perhitungan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matrik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vektor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Kemampuan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semakin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cepat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seiring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kebutuhan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impelementasi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perhitungan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cepat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Perencanaan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teknis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jembatan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23900" lvl="1" indent="-3683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Estimasi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cuaca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7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99048" cy="1499616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Penyelesaian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permasalahan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matematis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41875"/>
              </p:ext>
            </p:extLst>
          </p:nvPr>
        </p:nvGraphicFramePr>
        <p:xfrm>
          <a:off x="1023937" y="2084832"/>
          <a:ext cx="10249113" cy="4223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28616" y="3002506"/>
            <a:ext cx="2265528" cy="2811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13414" y="3404810"/>
            <a:ext cx="2844438" cy="212365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Analitik</a:t>
            </a:r>
            <a:endParaRPr lang="en-US" sz="22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Metode-metode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dijelaskan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matematika</a:t>
            </a: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heksak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5543" y="3404810"/>
            <a:ext cx="3125729" cy="212365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2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sz="22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pendekatan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matematika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aritmatika</a:t>
            </a: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pendekatan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31513" y="3404810"/>
            <a:ext cx="3125729" cy="212365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Pendekatan</a:t>
            </a:r>
            <a:r>
              <a:rPr lang="en-US" sz="2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endParaRPr lang="en-US" sz="22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Monte Carlo,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Jaringan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Syaraf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Tiruan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Genetika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Simulated Annealing</a:t>
            </a:r>
          </a:p>
          <a:p>
            <a:pPr marL="342900" indent="-342900"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pendekatan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38163" indent="-538163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teknik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menyelesaikan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matematika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pengoperasian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hitungan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8163" indent="-538163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umumnya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mencakup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kalkulasi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aritmetika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sangat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berulang-ulang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menjenuhkan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38163" indent="-538163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bantuan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melaksanakannya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pengoperasian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hitungan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8163" indent="-538163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Tujuannya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memperoleh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terbaik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efisien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akurat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tingkat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kesalahan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kecil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87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Mengapa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2050" y="2105092"/>
            <a:ext cx="5429008" cy="2828504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066800" y="3519344"/>
            <a:ext cx="4704715" cy="75692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1066800" y="2105092"/>
            <a:ext cx="3889375" cy="100393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/>
          <a:stretch>
            <a:fillRect/>
          </a:stretch>
        </p:blipFill>
        <p:spPr>
          <a:xfrm>
            <a:off x="1024128" y="4933596"/>
            <a:ext cx="5175250" cy="105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776" y="497542"/>
            <a:ext cx="10058400" cy="13716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Analitik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279" t="15473" r="16728" b="11745"/>
          <a:stretch/>
        </p:blipFill>
        <p:spPr>
          <a:xfrm>
            <a:off x="2525605" y="1869142"/>
            <a:ext cx="7436223" cy="498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4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en-GB" sz="44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Lanjutan</a:t>
            </a:r>
            <a:r>
              <a:rPr lang="en-GB" sz="4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…</a:t>
            </a:r>
            <a:endParaRPr lang="en-GB" sz="4400" b="1" cap="none" dirty="0">
              <a:solidFill>
                <a:schemeClr val="tx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457189" indent="-457189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GB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Numerik</a:t>
            </a:r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990575" lvl="1" indent="-380990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selalu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berbentuk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angka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990575" lvl="1" indent="-380990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dihasilkan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pendekatan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sehingga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terdapat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error </a:t>
            </a:r>
          </a:p>
          <a:p>
            <a:pPr marL="457189" indent="-457189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Char char="•"/>
            </a:pPr>
            <a:r>
              <a:rPr lang="en-GB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Metode</a:t>
            </a: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Analitik</a:t>
            </a:r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990575" lvl="1" indent="-380990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dapat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berupa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fungsi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matematik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  <a:p>
            <a:pPr marL="990575" lvl="1" indent="-380990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dihasilkan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solusi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 exact</a:t>
            </a:r>
          </a:p>
          <a:p>
            <a:pPr marL="457189" indent="-220128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None/>
            </a:pPr>
            <a:endParaRPr sz="2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358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88</TotalTime>
  <Words>483</Words>
  <Application>Microsoft Office PowerPoint</Application>
  <PresentationFormat>Widescreen</PresentationFormat>
  <Paragraphs>83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Metode numerik</vt:lpstr>
      <vt:lpstr>Pokok bahasan</vt:lpstr>
      <vt:lpstr>pendahuluan</vt:lpstr>
      <vt:lpstr>Lanjutan…</vt:lpstr>
      <vt:lpstr>Penyelesaian permasalahan matematis</vt:lpstr>
      <vt:lpstr>Metode numerik </vt:lpstr>
      <vt:lpstr>Mengapa Metode Numerik?</vt:lpstr>
      <vt:lpstr>Metode Analitik Vs Numerik</vt:lpstr>
      <vt:lpstr>Lanjutan…</vt:lpstr>
      <vt:lpstr>Kesalahan Numerik</vt:lpstr>
      <vt:lpstr>Kesalahan Numerik</vt:lpstr>
      <vt:lpstr>Peranan Komputer dalam Metode Numerik</vt:lpstr>
      <vt:lpstr>Peran Metode Numerik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numerik</dc:title>
  <dc:creator>Prodi Informatika</dc:creator>
  <cp:lastModifiedBy>HP</cp:lastModifiedBy>
  <cp:revision>9</cp:revision>
  <dcterms:created xsi:type="dcterms:W3CDTF">2020-01-27T16:08:51Z</dcterms:created>
  <dcterms:modified xsi:type="dcterms:W3CDTF">2020-02-23T03:34:41Z</dcterms:modified>
</cp:coreProperties>
</file>