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4E83257C-5A79-4957-9282-61333804D4A0}" type="datetimeFigureOut">
              <a:rPr lang="id-ID" smtClean="0"/>
              <a:t>25/02/2020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157051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E83257C-5A79-4957-9282-61333804D4A0}" type="datetimeFigureOut">
              <a:rPr lang="id-ID" smtClean="0"/>
              <a:t>25/02/2020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73451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E83257C-5A79-4957-9282-61333804D4A0}" type="datetimeFigureOut">
              <a:rPr lang="id-ID" smtClean="0"/>
              <a:t>25/02/2020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2201260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E83257C-5A79-4957-9282-61333804D4A0}" type="datetimeFigureOut">
              <a:rPr lang="id-ID" smtClean="0"/>
              <a:t>25/02/2020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266405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83257C-5A79-4957-9282-61333804D4A0}" type="datetimeFigureOut">
              <a:rPr lang="id-ID" smtClean="0"/>
              <a:t>25/02/2020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168008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4E83257C-5A79-4957-9282-61333804D4A0}" type="datetimeFigureOut">
              <a:rPr lang="id-ID" smtClean="0"/>
              <a:t>25/02/2020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19951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4E83257C-5A79-4957-9282-61333804D4A0}" type="datetimeFigureOut">
              <a:rPr lang="id-ID" smtClean="0"/>
              <a:t>25/02/2020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80215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4E83257C-5A79-4957-9282-61333804D4A0}" type="datetimeFigureOut">
              <a:rPr lang="id-ID" smtClean="0"/>
              <a:t>25/02/2020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1818299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3257C-5A79-4957-9282-61333804D4A0}" type="datetimeFigureOut">
              <a:rPr lang="id-ID" smtClean="0"/>
              <a:t>25/02/2020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282888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83257C-5A79-4957-9282-61333804D4A0}" type="datetimeFigureOut">
              <a:rPr lang="id-ID" smtClean="0"/>
              <a:t>25/02/2020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4024217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83257C-5A79-4957-9282-61333804D4A0}" type="datetimeFigureOut">
              <a:rPr lang="id-ID" smtClean="0"/>
              <a:t>25/02/2020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19CB75D-F770-4A45-A00A-5C420CCAC8CA}" type="slidenum">
              <a:rPr lang="id-ID" smtClean="0"/>
              <a:t>‹#›</a:t>
            </a:fld>
            <a:endParaRPr lang="id-ID"/>
          </a:p>
        </p:txBody>
      </p:sp>
    </p:spTree>
    <p:extLst>
      <p:ext uri="{BB962C8B-B14F-4D97-AF65-F5344CB8AC3E}">
        <p14:creationId xmlns:p14="http://schemas.microsoft.com/office/powerpoint/2010/main" val="155846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3257C-5A79-4957-9282-61333804D4A0}" type="datetimeFigureOut">
              <a:rPr lang="id-ID" smtClean="0"/>
              <a:t>25/02/2020</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CB75D-F770-4A45-A00A-5C420CCAC8CA}" type="slidenum">
              <a:rPr lang="id-ID" smtClean="0"/>
              <a:t>‹#›</a:t>
            </a:fld>
            <a:endParaRPr lang="id-ID"/>
          </a:p>
        </p:txBody>
      </p:sp>
    </p:spTree>
    <p:extLst>
      <p:ext uri="{BB962C8B-B14F-4D97-AF65-F5344CB8AC3E}">
        <p14:creationId xmlns:p14="http://schemas.microsoft.com/office/powerpoint/2010/main" val="1899664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id-ID" dirty="0" smtClean="0"/>
              <a:t>PROPOSAL PENELITIAN</a:t>
            </a:r>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1620801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SISTEMATIKA PENULISAN PROPOSAL</a:t>
            </a:r>
            <a:endParaRPr lang="id-ID" dirty="0"/>
          </a:p>
        </p:txBody>
      </p:sp>
      <p:sp>
        <p:nvSpPr>
          <p:cNvPr id="3" name="Content Placeholder 2"/>
          <p:cNvSpPr>
            <a:spLocks noGrp="1"/>
          </p:cNvSpPr>
          <p:nvPr>
            <p:ph idx="1"/>
          </p:nvPr>
        </p:nvSpPr>
        <p:spPr/>
        <p:txBody>
          <a:bodyPr>
            <a:normAutofit lnSpcReduction="10000"/>
          </a:bodyPr>
          <a:lstStyle/>
          <a:p>
            <a:r>
              <a:rPr lang="id-ID" dirty="0" smtClean="0"/>
              <a:t>HALAMAN JUDUL</a:t>
            </a:r>
          </a:p>
          <a:p>
            <a:r>
              <a:rPr lang="id-ID" dirty="0" smtClean="0"/>
              <a:t>KATA PENGANTAR</a:t>
            </a:r>
          </a:p>
          <a:p>
            <a:r>
              <a:rPr lang="id-ID" dirty="0" smtClean="0"/>
              <a:t>ABSTRAK</a:t>
            </a:r>
          </a:p>
          <a:p>
            <a:r>
              <a:rPr lang="id-ID" dirty="0" smtClean="0"/>
              <a:t>DAFTAR ISI </a:t>
            </a:r>
          </a:p>
          <a:p>
            <a:r>
              <a:rPr lang="id-ID" dirty="0" smtClean="0"/>
              <a:t>DAFTAR TABEL</a:t>
            </a:r>
          </a:p>
          <a:p>
            <a:r>
              <a:rPr lang="id-ID" dirty="0" smtClean="0"/>
              <a:t>DAFTAR GAMBAR</a:t>
            </a:r>
          </a:p>
          <a:p>
            <a:r>
              <a:rPr lang="id-ID" dirty="0" smtClean="0"/>
              <a:t>BAB 1 PENDAHULUAN</a:t>
            </a:r>
          </a:p>
          <a:p>
            <a:r>
              <a:rPr lang="id-ID" dirty="0" smtClean="0"/>
              <a:t>BAB 2 TINJAUAN REFERENSI</a:t>
            </a:r>
          </a:p>
          <a:p>
            <a:r>
              <a:rPr lang="id-ID" dirty="0" smtClean="0"/>
              <a:t>BAB 3 METODOLOGI PENELITIAN</a:t>
            </a:r>
            <a:endParaRPr lang="id-ID" dirty="0"/>
          </a:p>
        </p:txBody>
      </p:sp>
    </p:spTree>
    <p:extLst>
      <p:ext uri="{BB962C8B-B14F-4D97-AF65-F5344CB8AC3E}">
        <p14:creationId xmlns:p14="http://schemas.microsoft.com/office/powerpoint/2010/main" val="3791764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Abstrak</a:t>
            </a:r>
            <a:endParaRPr lang="id-ID" dirty="0"/>
          </a:p>
        </p:txBody>
      </p:sp>
      <p:sp>
        <p:nvSpPr>
          <p:cNvPr id="3" name="Content Placeholder 2"/>
          <p:cNvSpPr>
            <a:spLocks noGrp="1"/>
          </p:cNvSpPr>
          <p:nvPr>
            <p:ph idx="1"/>
          </p:nvPr>
        </p:nvSpPr>
        <p:spPr/>
        <p:txBody>
          <a:bodyPr/>
          <a:lstStyle/>
          <a:p>
            <a:r>
              <a:rPr lang="id-ID" dirty="0" smtClean="0"/>
              <a:t>Bagian </a:t>
            </a:r>
            <a:r>
              <a:rPr lang="id-ID" dirty="0"/>
              <a:t>ringkas suatu uraian yang merupakan gagasan utama dari suatu pembahasan yang akan diuraikan</a:t>
            </a:r>
            <a:r>
              <a:rPr lang="id-ID" dirty="0" smtClean="0"/>
              <a:t>.</a:t>
            </a:r>
          </a:p>
          <a:p>
            <a:r>
              <a:rPr lang="id-ID" dirty="0" smtClean="0"/>
              <a:t>Maksimal terdiri dari 200 kata</a:t>
            </a:r>
          </a:p>
          <a:p>
            <a:r>
              <a:rPr lang="id-ID" dirty="0" smtClean="0"/>
              <a:t>Komponen pembangun abstrak :</a:t>
            </a:r>
          </a:p>
          <a:p>
            <a:pPr lvl="1"/>
            <a:r>
              <a:rPr lang="id-ID" dirty="0" smtClean="0"/>
              <a:t>Permasalahan</a:t>
            </a:r>
          </a:p>
          <a:p>
            <a:pPr lvl="1"/>
            <a:r>
              <a:rPr lang="id-ID" dirty="0" smtClean="0"/>
              <a:t>Tujuan</a:t>
            </a:r>
          </a:p>
          <a:p>
            <a:pPr lvl="1"/>
            <a:r>
              <a:rPr lang="id-ID" dirty="0" smtClean="0"/>
              <a:t>Metode</a:t>
            </a:r>
          </a:p>
          <a:p>
            <a:pPr lvl="1"/>
            <a:r>
              <a:rPr lang="id-ID" dirty="0" smtClean="0"/>
              <a:t>Hasil 	</a:t>
            </a:r>
            <a:endParaRPr lang="id-ID" dirty="0"/>
          </a:p>
        </p:txBody>
      </p:sp>
    </p:spTree>
    <p:extLst>
      <p:ext uri="{BB962C8B-B14F-4D97-AF65-F5344CB8AC3E}">
        <p14:creationId xmlns:p14="http://schemas.microsoft.com/office/powerpoint/2010/main" val="26095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BAB 1 PENDAHULUAN</a:t>
            </a:r>
            <a:endParaRPr lang="id-ID" dirty="0"/>
          </a:p>
        </p:txBody>
      </p:sp>
      <p:sp>
        <p:nvSpPr>
          <p:cNvPr id="3" name="Content Placeholder 2"/>
          <p:cNvSpPr>
            <a:spLocks noGrp="1"/>
          </p:cNvSpPr>
          <p:nvPr>
            <p:ph idx="1"/>
          </p:nvPr>
        </p:nvSpPr>
        <p:spPr/>
        <p:txBody>
          <a:bodyPr/>
          <a:lstStyle/>
          <a:p>
            <a:pPr marL="0" indent="0">
              <a:buNone/>
            </a:pPr>
            <a:r>
              <a:rPr lang="id-ID" dirty="0" smtClean="0"/>
              <a:t>1.1 LATAR BELAKANG MASALAH</a:t>
            </a:r>
          </a:p>
          <a:p>
            <a:pPr marL="0" indent="0">
              <a:buNone/>
            </a:pPr>
            <a:r>
              <a:rPr lang="id-ID" dirty="0" smtClean="0"/>
              <a:t>1.2 IDENTIFIKASI MASALAH</a:t>
            </a:r>
          </a:p>
          <a:p>
            <a:pPr marL="0" indent="0">
              <a:buNone/>
            </a:pPr>
            <a:r>
              <a:rPr lang="id-ID" dirty="0" smtClean="0"/>
              <a:t>1.3 RUMUSAN MASALAH</a:t>
            </a:r>
          </a:p>
          <a:p>
            <a:pPr marL="0" indent="0">
              <a:buNone/>
            </a:pPr>
            <a:r>
              <a:rPr lang="id-ID" dirty="0" smtClean="0"/>
              <a:t>1.4 BATASAN MASALAH</a:t>
            </a:r>
          </a:p>
          <a:p>
            <a:pPr marL="0" indent="0">
              <a:buNone/>
            </a:pPr>
            <a:r>
              <a:rPr lang="id-ID" dirty="0" smtClean="0"/>
              <a:t>1.5 TUJUAN DAN MANFAAT</a:t>
            </a:r>
          </a:p>
          <a:p>
            <a:pPr marL="0" indent="0">
              <a:buNone/>
            </a:pPr>
            <a:r>
              <a:rPr lang="id-ID" dirty="0" smtClean="0"/>
              <a:t>1.6 KERANGKA PIKIR </a:t>
            </a:r>
          </a:p>
        </p:txBody>
      </p:sp>
    </p:spTree>
    <p:extLst>
      <p:ext uri="{BB962C8B-B14F-4D97-AF65-F5344CB8AC3E}">
        <p14:creationId xmlns:p14="http://schemas.microsoft.com/office/powerpoint/2010/main" val="1080636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LATAR BELAKANG MASALAH</a:t>
            </a:r>
            <a:endParaRPr lang="id-ID" dirty="0"/>
          </a:p>
        </p:txBody>
      </p:sp>
      <p:sp>
        <p:nvSpPr>
          <p:cNvPr id="3" name="Content Placeholder 2"/>
          <p:cNvSpPr>
            <a:spLocks noGrp="1"/>
          </p:cNvSpPr>
          <p:nvPr>
            <p:ph idx="1"/>
          </p:nvPr>
        </p:nvSpPr>
        <p:spPr/>
        <p:txBody>
          <a:bodyPr/>
          <a:lstStyle/>
          <a:p>
            <a:pPr marL="538163" indent="-538163">
              <a:buFont typeface="Wingdings" panose="05000000000000000000" pitchFamily="2" charset="2"/>
              <a:buChar char="Ø"/>
            </a:pPr>
            <a:r>
              <a:rPr lang="id-ID" b="1" dirty="0" smtClean="0">
                <a:solidFill>
                  <a:schemeClr val="accent4">
                    <a:lumMod val="75000"/>
                  </a:schemeClr>
                </a:solidFill>
              </a:rPr>
              <a:t>Menjelaskan tentang rangkaian peristiwa yang sedang terjadi, biasanya terdapat perbedaan secara teori dengan fakta di lapangan.</a:t>
            </a:r>
          </a:p>
          <a:p>
            <a:pPr marL="538163" indent="-538163">
              <a:buFont typeface="Wingdings" panose="05000000000000000000" pitchFamily="2" charset="2"/>
              <a:buChar char="Ø"/>
            </a:pPr>
            <a:r>
              <a:rPr lang="id-ID" b="1" dirty="0" smtClean="0">
                <a:solidFill>
                  <a:schemeClr val="accent1">
                    <a:lumMod val="75000"/>
                  </a:schemeClr>
                </a:solidFill>
              </a:rPr>
              <a:t>Atau ada informasi penting yang harus diketahui dan belum diketahui jawabannya, maka dalam latar belakang masalah harus dijelaskan rangkaian peristiwa yang akhirnya menyimpulkan bahwa informasi penting tersebut harus dicari jawabannya melalui penelitian.</a:t>
            </a:r>
            <a:endParaRPr lang="id-ID" b="1" dirty="0">
              <a:solidFill>
                <a:schemeClr val="accent1">
                  <a:lumMod val="75000"/>
                </a:schemeClr>
              </a:solidFill>
            </a:endParaRPr>
          </a:p>
        </p:txBody>
      </p:sp>
    </p:spTree>
    <p:extLst>
      <p:ext uri="{BB962C8B-B14F-4D97-AF65-F5344CB8AC3E}">
        <p14:creationId xmlns:p14="http://schemas.microsoft.com/office/powerpoint/2010/main" val="166632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IDENTIFIKASI MASALAH </a:t>
            </a:r>
            <a:endParaRPr lang="id-ID" dirty="0"/>
          </a:p>
        </p:txBody>
      </p:sp>
      <p:sp>
        <p:nvSpPr>
          <p:cNvPr id="3" name="Content Placeholder 2"/>
          <p:cNvSpPr>
            <a:spLocks noGrp="1"/>
          </p:cNvSpPr>
          <p:nvPr>
            <p:ph idx="1"/>
          </p:nvPr>
        </p:nvSpPr>
        <p:spPr/>
        <p:txBody>
          <a:bodyPr/>
          <a:lstStyle/>
          <a:p>
            <a:r>
              <a:rPr lang="id-ID" dirty="0" smtClean="0"/>
              <a:t>Merupakan rincian variabel-variabel penyebab terjadinya masalah.</a:t>
            </a:r>
          </a:p>
          <a:p>
            <a:r>
              <a:rPr lang="id-ID" dirty="0" smtClean="0"/>
              <a:t>Untuk memudahkan peneliti dalam mengidentifikasi masalah, perlu dilakukan penggalian data atau observasi pendahuluan melalui wawancara ke berbagai sumber.</a:t>
            </a:r>
            <a:endParaRPr lang="id-ID" dirty="0"/>
          </a:p>
        </p:txBody>
      </p:sp>
    </p:spTree>
    <p:extLst>
      <p:ext uri="{BB962C8B-B14F-4D97-AF65-F5344CB8AC3E}">
        <p14:creationId xmlns:p14="http://schemas.microsoft.com/office/powerpoint/2010/main" val="104829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RUMUSAN MASALAH</a:t>
            </a:r>
            <a:endParaRPr lang="id-ID" dirty="0"/>
          </a:p>
        </p:txBody>
      </p:sp>
      <p:sp>
        <p:nvSpPr>
          <p:cNvPr id="3" name="Content Placeholder 2"/>
          <p:cNvSpPr>
            <a:spLocks noGrp="1"/>
          </p:cNvSpPr>
          <p:nvPr>
            <p:ph idx="1"/>
          </p:nvPr>
        </p:nvSpPr>
        <p:spPr/>
        <p:txBody>
          <a:bodyPr/>
          <a:lstStyle/>
          <a:p>
            <a:r>
              <a:rPr lang="id-ID" dirty="0" smtClean="0"/>
              <a:t>Merupakan proses perumusan masalah yang lebih spesifik dari hal-hal yang sudah dilakukan sebelumnya. </a:t>
            </a:r>
          </a:p>
          <a:p>
            <a:r>
              <a:rPr lang="id-ID" dirty="0" smtClean="0"/>
              <a:t>Perumusan masalah harus terjawab dalam penelitian dan dalam kesimpulan penelitian.</a:t>
            </a:r>
          </a:p>
          <a:p>
            <a:r>
              <a:rPr lang="id-ID" dirty="0" smtClean="0"/>
              <a:t>Contoh :</a:t>
            </a:r>
          </a:p>
          <a:p>
            <a:pPr lvl="1"/>
            <a:r>
              <a:rPr lang="id-ID" dirty="0" smtClean="0"/>
              <a:t>Apakah ada hubungan dan pengaruh antara iklan dan penjualan?</a:t>
            </a:r>
            <a:endParaRPr lang="id-ID" dirty="0"/>
          </a:p>
        </p:txBody>
      </p:sp>
    </p:spTree>
    <p:extLst>
      <p:ext uri="{BB962C8B-B14F-4D97-AF65-F5344CB8AC3E}">
        <p14:creationId xmlns:p14="http://schemas.microsoft.com/office/powerpoint/2010/main" val="8713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BATASAN MASALAH </a:t>
            </a:r>
            <a:endParaRPr lang="id-ID" dirty="0"/>
          </a:p>
        </p:txBody>
      </p:sp>
      <p:sp>
        <p:nvSpPr>
          <p:cNvPr id="3" name="Content Placeholder 2"/>
          <p:cNvSpPr>
            <a:spLocks noGrp="1"/>
          </p:cNvSpPr>
          <p:nvPr>
            <p:ph idx="1"/>
          </p:nvPr>
        </p:nvSpPr>
        <p:spPr/>
        <p:txBody>
          <a:bodyPr/>
          <a:lstStyle/>
          <a:p>
            <a:r>
              <a:rPr lang="id-ID" dirty="0" smtClean="0"/>
              <a:t>Merupakan cara untuk membatasi variabel maupun model penelitian  yang digunakan sehingga penelitian menjadi fokus.</a:t>
            </a:r>
          </a:p>
          <a:p>
            <a:r>
              <a:rPr lang="id-ID" dirty="0" smtClean="0"/>
              <a:t>Langkah-langkah dalam menentukan batasan masalah :</a:t>
            </a:r>
          </a:p>
          <a:p>
            <a:pPr lvl="1"/>
            <a:r>
              <a:rPr lang="id-ID" dirty="0" smtClean="0"/>
              <a:t>Mengemukakan landasan teori untuk mendukung penyelesaian masalah</a:t>
            </a:r>
          </a:p>
          <a:p>
            <a:pPr lvl="1"/>
            <a:r>
              <a:rPr lang="id-ID" dirty="0" smtClean="0"/>
              <a:t>Menyimpulkan intisari landasan teori kerangka berpikir</a:t>
            </a:r>
          </a:p>
          <a:p>
            <a:pPr lvl="1"/>
            <a:r>
              <a:rPr lang="id-ID" dirty="0" smtClean="0"/>
              <a:t>Membatasi variabel yang digunakan</a:t>
            </a:r>
          </a:p>
          <a:p>
            <a:pPr lvl="1"/>
            <a:r>
              <a:rPr lang="id-ID" dirty="0" smtClean="0"/>
              <a:t>Membatasi model/metode yang digunakan </a:t>
            </a:r>
            <a:endParaRPr lang="id-ID" dirty="0"/>
          </a:p>
        </p:txBody>
      </p:sp>
    </p:spTree>
    <p:extLst>
      <p:ext uri="{BB962C8B-B14F-4D97-AF65-F5344CB8AC3E}">
        <p14:creationId xmlns:p14="http://schemas.microsoft.com/office/powerpoint/2010/main" val="172502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DAN MANFAAT</a:t>
            </a:r>
            <a:endParaRPr lang="id-ID" dirty="0"/>
          </a:p>
        </p:txBody>
      </p:sp>
      <p:sp>
        <p:nvSpPr>
          <p:cNvPr id="3" name="Content Placeholder 2"/>
          <p:cNvSpPr>
            <a:spLocks noGrp="1"/>
          </p:cNvSpPr>
          <p:nvPr>
            <p:ph idx="1"/>
          </p:nvPr>
        </p:nvSpPr>
        <p:spPr/>
        <p:txBody>
          <a:bodyPr/>
          <a:lstStyle/>
          <a:p>
            <a:r>
              <a:rPr lang="id-ID" dirty="0" smtClean="0"/>
              <a:t>Tujuan adalah pencapaian penyelesaian masalah dilihat dari aspek teknis dan detail.</a:t>
            </a:r>
          </a:p>
          <a:p>
            <a:pPr marL="457200" lvl="1" indent="0">
              <a:buNone/>
            </a:pPr>
            <a:r>
              <a:rPr lang="id-ID" dirty="0" smtClean="0"/>
              <a:t>Contoh tujuan :</a:t>
            </a:r>
          </a:p>
          <a:p>
            <a:pPr marL="457200" lvl="1" indent="0">
              <a:buNone/>
            </a:pPr>
            <a:r>
              <a:rPr lang="id-ID" dirty="0" smtClean="0"/>
              <a:t>Untuk mengetahui besarnya koefisien regresi dan korelasi antar variabel</a:t>
            </a:r>
          </a:p>
          <a:p>
            <a:r>
              <a:rPr lang="id-ID" dirty="0" smtClean="0"/>
              <a:t>Manfaat merupakan dampak positif dari tercapainya tujuan penelitian</a:t>
            </a:r>
          </a:p>
          <a:p>
            <a:pPr marL="457200" lvl="1" indent="0">
              <a:buNone/>
            </a:pPr>
            <a:r>
              <a:rPr lang="id-ID" dirty="0" smtClean="0"/>
              <a:t>Contoh manfaat :</a:t>
            </a:r>
          </a:p>
          <a:p>
            <a:pPr marL="457200" lvl="1" indent="0">
              <a:buNone/>
            </a:pPr>
            <a:r>
              <a:rPr lang="id-ID" dirty="0" smtClean="0"/>
              <a:t>Mengembangkan ilmu pengetahuan</a:t>
            </a:r>
          </a:p>
          <a:p>
            <a:pPr marL="457200" lvl="1" indent="0">
              <a:buNone/>
            </a:pPr>
            <a:r>
              <a:rPr lang="id-ID" dirty="0" smtClean="0"/>
              <a:t>Membantu memecahkan masalah yang sedang diteliti </a:t>
            </a:r>
          </a:p>
        </p:txBody>
      </p:sp>
    </p:spTree>
    <p:extLst>
      <p:ext uri="{BB962C8B-B14F-4D97-AF65-F5344CB8AC3E}">
        <p14:creationId xmlns:p14="http://schemas.microsoft.com/office/powerpoint/2010/main" val="3466958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294</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PROPOSAL PENELITIAN</vt:lpstr>
      <vt:lpstr>SISTEMATIKA PENULISAN PROPOSAL</vt:lpstr>
      <vt:lpstr>Abstrak</vt:lpstr>
      <vt:lpstr>BAB 1 PENDAHULUAN</vt:lpstr>
      <vt:lpstr>LATAR BELAKANG MASALAH</vt:lpstr>
      <vt:lpstr>IDENTIFIKASI MASALAH </vt:lpstr>
      <vt:lpstr>RUMUSAN MASALAH</vt:lpstr>
      <vt:lpstr>BATASAN MASALAH </vt:lpstr>
      <vt:lpstr>TUJUAN DAN MANFAAT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PENELITIAN</dc:title>
  <dc:creator>Safitri Jaya</dc:creator>
  <cp:lastModifiedBy>HP</cp:lastModifiedBy>
  <cp:revision>8</cp:revision>
  <dcterms:created xsi:type="dcterms:W3CDTF">2017-03-14T01:23:55Z</dcterms:created>
  <dcterms:modified xsi:type="dcterms:W3CDTF">2020-02-25T02:29:12Z</dcterms:modified>
</cp:coreProperties>
</file>