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7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0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8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34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64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04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572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70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550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662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2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Metode Penelitian</a:t>
            </a:r>
            <a:br>
              <a:rPr lang="id-ID" dirty="0" smtClean="0"/>
            </a:br>
            <a:r>
              <a:rPr lang="id-ID" smtClean="0"/>
              <a:t>Pertemuan </a:t>
            </a:r>
            <a:r>
              <a:rPr lang="id-ID" smtClean="0"/>
              <a:t>4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83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(1)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buNone/>
            </a:pPr>
            <a:r>
              <a:rPr lang="en-US" sz="2400"/>
              <a:t>Judul penelitian</a:t>
            </a:r>
          </a:p>
          <a:p>
            <a:pPr marL="812800" indent="-812800">
              <a:buNone/>
            </a:pPr>
            <a:r>
              <a:rPr lang="en-US" sz="2400"/>
              <a:t>I. Pendahuan</a:t>
            </a:r>
          </a:p>
          <a:p>
            <a:pPr marL="812800" indent="-812800">
              <a:buNone/>
            </a:pPr>
            <a:r>
              <a:rPr lang="en-US" sz="2400"/>
              <a:t>   A. Latar belakang </a:t>
            </a:r>
          </a:p>
          <a:p>
            <a:pPr marL="812800" indent="-812800">
              <a:buNone/>
            </a:pPr>
            <a:r>
              <a:rPr lang="en-US" sz="2400"/>
              <a:t>   B. Identifikasi masalah</a:t>
            </a:r>
          </a:p>
          <a:p>
            <a:pPr marL="812800" indent="-812800">
              <a:buNone/>
            </a:pPr>
            <a:r>
              <a:rPr lang="en-US" sz="2400"/>
              <a:t>   C. Pembatasan masalah</a:t>
            </a:r>
          </a:p>
          <a:p>
            <a:pPr marL="812800" indent="-812800">
              <a:buNone/>
            </a:pPr>
            <a:r>
              <a:rPr lang="en-US" sz="2400"/>
              <a:t>   D. Perumusan masalah</a:t>
            </a:r>
          </a:p>
          <a:p>
            <a:pPr marL="812800" indent="-812800">
              <a:buNone/>
            </a:pPr>
            <a:r>
              <a:rPr lang="en-US" sz="2400"/>
              <a:t>   E. Tujuan umum penelitian</a:t>
            </a:r>
          </a:p>
          <a:p>
            <a:pPr marL="812800" indent="-812800">
              <a:buNone/>
            </a:pPr>
            <a:r>
              <a:rPr lang="en-US" sz="2400"/>
              <a:t>   F. Manfaat penelitian</a:t>
            </a:r>
          </a:p>
          <a:p>
            <a:pPr marL="812800" indent="-81280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886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II. Landasan teori, kerangka berpikir &amp; pengajuan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hipotesis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A. Deskripsi teori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B. Penelitian yang relevan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C. Kerangka berpikir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D. Hipotesis penelitian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8539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(3)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08000" indent="-508000">
              <a:buNone/>
            </a:pPr>
            <a:r>
              <a:rPr lang="en-US" sz="2400"/>
              <a:t>III. Metode Penelitian</a:t>
            </a:r>
          </a:p>
          <a:p>
            <a:pPr marL="508000" indent="-508000">
              <a:buNone/>
            </a:pPr>
            <a:r>
              <a:rPr lang="en-US" sz="2400"/>
              <a:t>     A. Tujuan khusus penelitian</a:t>
            </a:r>
          </a:p>
          <a:p>
            <a:pPr marL="508000" indent="-508000">
              <a:buNone/>
            </a:pPr>
            <a:r>
              <a:rPr lang="en-US" sz="2400"/>
              <a:t>     B. Waktu &amp; tempat penelitian</a:t>
            </a:r>
          </a:p>
          <a:p>
            <a:pPr marL="508000" indent="-508000">
              <a:buNone/>
            </a:pPr>
            <a:r>
              <a:rPr lang="en-US" sz="2400"/>
              <a:t>     C. Variabel penelitian</a:t>
            </a:r>
          </a:p>
          <a:p>
            <a:pPr marL="508000" indent="-508000">
              <a:buNone/>
            </a:pPr>
            <a:r>
              <a:rPr lang="en-US" sz="2400"/>
              <a:t>     D. Metode penelitian</a:t>
            </a:r>
          </a:p>
          <a:p>
            <a:pPr marL="508000" indent="-508000">
              <a:buNone/>
            </a:pPr>
            <a:r>
              <a:rPr lang="en-US" sz="2400"/>
              <a:t>     E. Teknik pengambilan sampel</a:t>
            </a:r>
          </a:p>
          <a:p>
            <a:pPr marL="508000" indent="-508000">
              <a:buNone/>
            </a:pPr>
            <a:r>
              <a:rPr lang="en-US" sz="2400"/>
              <a:t>     F. Teknik pengumpulan data</a:t>
            </a:r>
          </a:p>
          <a:p>
            <a:pPr marL="508000" indent="-508000">
              <a:buNone/>
            </a:pPr>
            <a:r>
              <a:rPr lang="en-US" sz="2400"/>
              <a:t>    G. Teknik pengolahan data</a:t>
            </a:r>
          </a:p>
          <a:p>
            <a:pPr marL="508000" indent="-508000">
              <a:buNone/>
            </a:pPr>
            <a:endParaRPr lang="en-US" sz="2400"/>
          </a:p>
          <a:p>
            <a:pPr marL="508000" indent="-508000">
              <a:buFontTx/>
              <a:buAutoNum type="romanUcPeriod" startAt="5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0078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(4)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IV. Hasil Penelitian &amp; Pembahasan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A. Deskripsi data hasil penelitian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B. Pengujian persyaratan pengolahan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    data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C. Pengujian hipotesis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D. Interpretasi &amp; pembahasan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360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(5)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V. Kesimpulan, Implikasi &amp; Saran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A. Kesimpulan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B. Implikasi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C. Saran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Daftar pustaka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lampiran </a:t>
            </a:r>
          </a:p>
        </p:txBody>
      </p:sp>
    </p:spTree>
    <p:extLst>
      <p:ext uri="{BB962C8B-B14F-4D97-AF65-F5344CB8AC3E}">
        <p14:creationId xmlns:p14="http://schemas.microsoft.com/office/powerpoint/2010/main" val="410436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Kualitatif (1)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Judul penelitian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I. Pendahuan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A. Latar belakang &amp; Alasan Permasalahan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B. Perumusan masalah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C. Tujuan penelitian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D. Manfaat penelitian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II. Landasan Teori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0693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Kualitatif (2)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III. Metodologi Penelitian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  A. Pemilihan lokasi, subyek penelitian &amp;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      penjajakan awal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  B. Strategi &amp; teknik penelitian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  C. Pengumpulan &amp; penentuan data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  D. Analisis data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  E. Logika &amp; jadwal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IV. Rencana Pemeriksaan Keabsahan data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  A. Triangulasi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/>
              <a:t>     B. Audit trail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413154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Kualitatif (3)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V. Hasil Penelitian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A. Deskripsi data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B. Analisis &amp; interpretasi data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C. Klarifikasi &amp; konfirmasi dengan teori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VI. Kesimpulan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Daftar Pustaka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Lampiran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1143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Metode Penelitian Pertemuan 4</vt:lpstr>
      <vt:lpstr>Kerangka Penelitian Kuantitatif (1)</vt:lpstr>
      <vt:lpstr>Kerangka Penelitian Kuantitatif (2)</vt:lpstr>
      <vt:lpstr>Kerangka Penelitian Kuantitatif (3)</vt:lpstr>
      <vt:lpstr>Kerangka Penelitian Kuantitatif (4)</vt:lpstr>
      <vt:lpstr>Kerangka Penelitian Kuantitatif (5)</vt:lpstr>
      <vt:lpstr>Kerangka Penelitian Kualitatif (1)</vt:lpstr>
      <vt:lpstr>Kerangka Penelitian Kualitatif (2)</vt:lpstr>
      <vt:lpstr>Kerangka Penelitian Kualitatif (3)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Pertemuan 1</dc:title>
  <dc:creator>Safitri Jaya</dc:creator>
  <cp:lastModifiedBy>Safitri Jaya</cp:lastModifiedBy>
  <cp:revision>5</cp:revision>
  <dcterms:created xsi:type="dcterms:W3CDTF">2017-08-09T03:35:51Z</dcterms:created>
  <dcterms:modified xsi:type="dcterms:W3CDTF">2017-08-09T03:42:07Z</dcterms:modified>
</cp:coreProperties>
</file>