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7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8062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387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23401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8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06496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04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572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1370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550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6621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5F4AA-EEC2-4F81-BC36-1949780E0A4F}" type="datetimeFigureOut">
              <a:rPr lang="id-ID" smtClean="0"/>
              <a:t>25/02/2020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64FFB-0576-400B-9D60-C0991C60C03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Metode Penelitian</a:t>
            </a:r>
            <a:br>
              <a:rPr lang="id-ID" dirty="0" smtClean="0"/>
            </a:br>
            <a:r>
              <a:rPr lang="id-ID" dirty="0" smtClean="0"/>
              <a:t>Pertemuan 1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3483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Tujuan: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3200"/>
              <a:t>	Agar mahasiswa dapat memiliki pengetahuan tentang dasar-dasar metode penelitian, dapat menyusun proposal dan melaksanakan penelitian untuk tugas akhir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835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Bentuk Kuliah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Tatap muka</a:t>
            </a:r>
          </a:p>
          <a:p>
            <a:pPr eaLnBrk="1" hangingPunct="1"/>
            <a:r>
              <a:rPr lang="en-US" smtClean="0"/>
              <a:t>Penyusunan Proposal</a:t>
            </a:r>
          </a:p>
          <a:p>
            <a:pPr eaLnBrk="1" hangingPunct="1"/>
            <a:r>
              <a:rPr lang="en-US" smtClean="0"/>
              <a:t>Seminar Proposal</a:t>
            </a:r>
          </a:p>
          <a:p>
            <a:pPr eaLnBrk="1" hangingPunct="1"/>
            <a:r>
              <a:rPr lang="en-US" smtClean="0"/>
              <a:t>Tugas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258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Deskripsi Mata Kuliah (1)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  <a:buNone/>
            </a:pPr>
            <a:r>
              <a:rPr lang="en-US" sz="2400"/>
              <a:t>	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400"/>
              <a:t>	</a:t>
            </a:r>
            <a:r>
              <a:rPr lang="en-US" smtClean="0"/>
              <a:t>Dalam usaha meningkatkan suasana akademik dikampus serta dalam upaya memadai penyajian pengalaman belajar yang menumbuhkan sikap, kemampuan &amp; keterampilan meneliti mahasiswa, maka mata kuliah Metodologi Penelitian merupakan hal yang esensial. </a:t>
            </a:r>
          </a:p>
          <a:p>
            <a:pPr marL="609600" indent="-609600" algn="just">
              <a:lnSpc>
                <a:spcPct val="80000"/>
              </a:lnSpc>
              <a:buNone/>
            </a:pPr>
            <a:r>
              <a:rPr lang="en-US" sz="24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3964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Deskripsi Mata Kuliah (2)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mtClean="0"/>
              <a:t>	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smtClean="0"/>
              <a:t>	Disamping mengembangkan penguasaan materi, mata kuliah Metodologi Penelitian juga diharapkan dapat memberikan pengalaman belajar yang menu</a:t>
            </a:r>
            <a:r>
              <a:rPr lang="id-ID" smtClean="0"/>
              <a:t>m</a:t>
            </a:r>
            <a:r>
              <a:rPr lang="en-US" smtClean="0"/>
              <a:t>buhkan sikap, kemampuan&amp; keterampilan meneliti pada mahasiswa</a:t>
            </a:r>
          </a:p>
        </p:txBody>
      </p:sp>
    </p:spTree>
    <p:extLst>
      <p:ext uri="{BB962C8B-B14F-4D97-AF65-F5344CB8AC3E}">
        <p14:creationId xmlns:p14="http://schemas.microsoft.com/office/powerpoint/2010/main" val="1028071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Materi Kuliah (1)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en-US" sz="1800"/>
          </a:p>
          <a:p>
            <a:pPr marL="609600" indent="-609600">
              <a:buNone/>
            </a:pPr>
            <a:r>
              <a:rPr lang="en-US" smtClean="0"/>
              <a:t>1.Pengertian metodologi penelitian</a:t>
            </a:r>
          </a:p>
          <a:p>
            <a:pPr marL="609600" indent="-609600">
              <a:buNone/>
            </a:pPr>
            <a:r>
              <a:rPr lang="en-US" smtClean="0"/>
              <a:t>2.Penelitian ilmiah</a:t>
            </a:r>
          </a:p>
          <a:p>
            <a:pPr marL="609600" indent="-609600">
              <a:buNone/>
            </a:pPr>
            <a:r>
              <a:rPr lang="en-US" smtClean="0"/>
              <a:t>3.Metode ilmiah</a:t>
            </a:r>
          </a:p>
          <a:p>
            <a:pPr marL="609600" indent="-609600">
              <a:buNone/>
            </a:pPr>
            <a:r>
              <a:rPr lang="en-US" smtClean="0"/>
              <a:t>4.Langkah-langkah mengadakan penelitian</a:t>
            </a:r>
          </a:p>
          <a:p>
            <a:pPr marL="609600" indent="-609600">
              <a:buNone/>
            </a:pPr>
            <a:r>
              <a:rPr lang="en-US" smtClean="0"/>
              <a:t>5.Masalah penelitian</a:t>
            </a:r>
          </a:p>
        </p:txBody>
      </p:sp>
    </p:spTree>
    <p:extLst>
      <p:ext uri="{BB962C8B-B14F-4D97-AF65-F5344CB8AC3E}">
        <p14:creationId xmlns:p14="http://schemas.microsoft.com/office/powerpoint/2010/main" val="3070359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Materi Kuliah (2)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None/>
            </a:pPr>
            <a:endParaRPr lang="en-US" smtClean="0"/>
          </a:p>
          <a:p>
            <a:pPr marL="533400" indent="-533400">
              <a:buNone/>
            </a:pPr>
            <a:r>
              <a:rPr lang="en-US" sz="3200"/>
              <a:t>6.Variabel</a:t>
            </a:r>
          </a:p>
          <a:p>
            <a:pPr marL="533400" indent="-533400">
              <a:buNone/>
            </a:pPr>
            <a:r>
              <a:rPr lang="en-US" sz="3200"/>
              <a:t>7.Macam-macam data</a:t>
            </a:r>
          </a:p>
          <a:p>
            <a:pPr marL="533400" indent="-533400">
              <a:buNone/>
            </a:pPr>
            <a:r>
              <a:rPr lang="en-US" sz="3200"/>
              <a:t>8.Macam-macam penelitian</a:t>
            </a:r>
          </a:p>
          <a:p>
            <a:pPr marL="533400" indent="-533400">
              <a:buNone/>
            </a:pPr>
            <a:r>
              <a:rPr lang="en-US" sz="3200"/>
              <a:t>9.Kerangka penelitian kuantitatif</a:t>
            </a:r>
          </a:p>
          <a:p>
            <a:pPr marL="533400" indent="-533400">
              <a:buNone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785251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996600"/>
                </a:solidFill>
              </a:rPr>
              <a:t>Materi Kuliah (3)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endParaRPr lang="en-US" smtClean="0"/>
          </a:p>
          <a:p>
            <a:pPr marL="609600" indent="-609600">
              <a:buNone/>
            </a:pPr>
            <a:r>
              <a:rPr lang="en-US" sz="3200"/>
              <a:t>10.Kerangka penelitian kualitatif</a:t>
            </a:r>
          </a:p>
          <a:p>
            <a:pPr marL="609600" indent="-609600">
              <a:buNone/>
            </a:pPr>
            <a:r>
              <a:rPr lang="en-US" sz="3200"/>
              <a:t>11.Masalah &amp; hipotesis</a:t>
            </a:r>
          </a:p>
          <a:p>
            <a:pPr marL="609600" indent="-609600">
              <a:buNone/>
            </a:pPr>
            <a:r>
              <a:rPr lang="en-US" sz="3200"/>
              <a:t>12.Analisis data deskriptif</a:t>
            </a:r>
          </a:p>
          <a:p>
            <a:pPr marL="609600" indent="-609600">
              <a:buNone/>
            </a:pPr>
            <a:r>
              <a:rPr lang="en-US" sz="3200"/>
              <a:t>13.Analisis data inferensial</a:t>
            </a:r>
          </a:p>
          <a:p>
            <a:pPr marL="609600" indent="-609600"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7379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Metode Penelitian Pertemuan 1</vt:lpstr>
      <vt:lpstr>Tujuan:</vt:lpstr>
      <vt:lpstr>Bentuk Kuliah</vt:lpstr>
      <vt:lpstr>Deskripsi Mata Kuliah (1) </vt:lpstr>
      <vt:lpstr>Deskripsi Mata Kuliah (2)</vt:lpstr>
      <vt:lpstr>Materi Kuliah (1)</vt:lpstr>
      <vt:lpstr>Materi Kuliah (2)</vt:lpstr>
      <vt:lpstr>Materi Kuliah (3)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Penelitian Pertemuan 1</dc:title>
  <dc:creator>Safitri Jaya</dc:creator>
  <cp:lastModifiedBy>HP</cp:lastModifiedBy>
  <cp:revision>2</cp:revision>
  <dcterms:created xsi:type="dcterms:W3CDTF">2017-08-09T03:35:51Z</dcterms:created>
  <dcterms:modified xsi:type="dcterms:W3CDTF">2020-02-25T02:26:06Z</dcterms:modified>
</cp:coreProperties>
</file>