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9" r:id="rId3"/>
    <p:sldId id="271" r:id="rId4"/>
    <p:sldId id="272" r:id="rId5"/>
    <p:sldId id="276" r:id="rId6"/>
    <p:sldId id="273" r:id="rId7"/>
    <p:sldId id="277" r:id="rId8"/>
    <p:sldId id="278" r:id="rId9"/>
    <p:sldId id="274" r:id="rId10"/>
    <p:sldId id="275" r:id="rId11"/>
    <p:sldId id="27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2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03T06:53:24.80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8628 9247,'0'-13,"0"13,0 0,0 0,0-13,0 13,0 0,0-13,0 13,0 0,0 0,0 0,-13 0,0 0,0 0,0 0,0 0,-13 0,-1 0,-12 13,0 13,0 0,0 13,-13 12,-13 40,13-26,0-1,13 14,-26 25,0 27,13 25,26-78,-13 14,13 12,13 1,0 12,0 39,13 1,0-92,13 27,13-39,13 12,-13-25,13 0,-13 0,0-1,0 1,-13-13,0-13,-13 0,13 0,-13-13,0 13,26 13,-13-13</inkml:trace>
  <inkml:trace contextRef="#ctx0" brushRef="#br0" timeOffset="7879.7687">9265 9790,'0'0,"0"0,0 0,-13-13,0-13,0 13,13-12,0 12,0 0,-13 0,0 0,13 0,-13 13,0-13,-26 13,0 13,0 0,0 13,0 0,13-1,0 1,13-13,0 13,0-13,13 26,0-13,13 12,13 1,0 0,0-13,0 13,-13-13,-13 12,-26 1,-13 26,0-26,0-1,0 1,13-26,13 0,0 0,13-13,0 0,0 0,0 13,0 0,-13 13,0 13,-13 25,-13 27,13-27,13 27,0-39,26-14,0 14,26 0,0 0,13-1,13 27,-39-39,13 0,-13-26,52 12,0-12</inkml:trace>
  <inkml:trace contextRef="#ctx0" brushRef="#br0" timeOffset="9418.1878">9812 10165,'0'0,"0"0,0 0,-13 0,-26 26,-13 26,-13 25,-1 14,14-26,26-1,0 27,26-52,13-1,13-12,26-13,1-13,12-39,-13 1,-13-27,26-39,-13 1,-13 12,-13 40,-26 25,0 13,0 0,13 13,0 52,13 64,0 91,-13-13,-26-39,0-51,0-40,13-25,0 0,0-26,0-13,0 0,0-26,13-52,26-12,26-14,-26 66,0 12,13-13,-13 39,0 26,0 26,-13 25,13 27,-26-66,0 1,0 0,13 0,26 13</inkml:trace>
  <inkml:trace contextRef="#ctx0" brushRef="#br0" timeOffset="9652.4497">11074 11019,'-26'39,"26"-14,0 40,13 0,-13 25,0-64</inkml:trace>
  <inkml:trace contextRef="#ctx0" brushRef="#br0" timeOffset="11098.9792">10762 11252,'-26'-26,"13"13,0 0,0 0,13 13,0 0,0 0,0 0,0 0,0 0,0 13,0 26,0 12,0 27,0-39,0 0,0-14,0 1,0-13,13 0</inkml:trace>
  <inkml:trace contextRef="#ctx0" brushRef="#br0" timeOffset="12545.112">12167 10191,'-39'-78,"26"91,0-13,0-25,0-27,0 13,0 0,-26 0,0 14,0 12,-26 13,0 51,-66 105,66-53,13 13,39-38,13-13,0-27,13 1,0-26,0 0,26-13,0-26,0-38,13-14,14-13,-14 27,-13 38,0 13,0 39,13 64,0 40,-26-14,-13 13,-13-38,13-1,-13-38,-13-13,13-13,0-26,0 0,0 0,-13-39,26-39,26 1,0 25,39 13,-26 26,0 13,-13 26,-13 13,26 65,-26-40,-13-12,0 0,-13-14,13 1,26 91</inkml:trace>
  <inkml:trace contextRef="#ctx0" brushRef="#br0" timeOffset="13279.4059">12843 11316,'-39'0,"39"0,0 0,0-13,13-38,13-1,14 0,12 0,0 26,13 14,-13 12,-26 25,0 53,-39 25,-26 27,0-53,0-25,-52 65,65-79,13-12,0-13,13-13,39 0,65 0,0-26,-13 13,-26-13,-13 14,-13 12,52 12</inkml:trace>
  <inkml:trace contextRef="#ctx0" brushRef="#br0" timeOffset="14604.5254">13208 9480,'-26'-13,"26"13,0-13,39-13,26-13,13 13,-13 13,-26 13,-13 13,26 91,-26-14,0 14,0-14,-13 1,0-26,13-1,39 27,-26-52,0-14,13-12,-13-26,1 0,-27 1,-13-1,0 0,-40 13,-38 51,13 14,13 64,39-25,26 12,39 1,26 12,-13-51,-12-14,-27 1,-13-26,-13-1,-13 14,-13 0,0-13,26-13,13 12</inkml:trace>
  <inkml:trace contextRef="#ctx0" brushRef="#br0" timeOffset="16234.01">14548 11420,'-26'-39,"26"39,0 0,0 0,0 0,0 0,-13 26,0 38,-39 53,26-65,0 38</inkml:trace>
  <inkml:trace contextRef="#ctx0" brushRef="#br0" timeOffset="26381.0688">15602 9519,'0'0,"0"0,0 0,0-13,0 0,0 0,-13 0,0 0,0 0,0 0,-13 0,0 13,-26 0,0 13,0 13,0 13,13-1,-13 14,0 26,26-39,0-1,13-12,13 0,0 0,13 13,0-13,26 0,65 12,-39-12,-26-13,0 13,-13-13,0 39,0-14,-13 1,-13 0,-13 0,-13 0,0-1,-13 1,13-26,13 0,13-13,0 0,0 0,13 13,13 0,0 0,0 39,-13 64,-13-13,-13 27,0-53,13 14,0-1,26 14,0-1,-13 27,26-66,-13-12,-26 0,13-13,0-13,0-14</inkml:trace>
  <inkml:trace contextRef="#ctx0" brushRef="#br0" timeOffset="29412.4962">16370 10269,'-26'0,"26"0,0 0,-13 0,0 0,0 13,-26 12,-26 27,-13 52,12 25,40-51,13-1,0 52,26-51,13-26,0-13,13-14,1 1,12-26,0-13,13-38,13-27,-13-12,0-14,-26 1,-13-1,0 1,-13 51,-13 13,-13 0,-13 14,-91-14,13 52,-13 25,39-12,39-13,26 0,13 78,13-53</inkml:trace>
  <inkml:trace contextRef="#ctx0" brushRef="#br0" timeOffset="29775.7088">16838 11174,'-39'-104,"39"104,0 0,0 0,0 0,0 0,0 13,-13 0,0 13,-13 0,13 13,13 38,0-51</inkml:trace>
  <inkml:trace contextRef="#ctx0" brushRef="#br0" timeOffset="30468.952">17398 10269,'0'0,"0"0,0 13,13 25,0 53,-13-14,0 53,0-66,0-25,0 0,-26 90,13-90,13-13,26 0</inkml:trace>
  <inkml:trace contextRef="#ctx0" brushRef="#br0" timeOffset="31456.5646">17632 9467,'0'0,"0"0,13 0,13-13,26 0,39-26,-13 26,-13 0,-13 0,-13 13,0 26,-13 26,0 51,-26-12,-13 25,0-25,13-14,13-25,0-13,26 0,-13-13,-13-13,0 0,0-13,-13 12,-26 27,-104 91,39-40,39-12,26 38,39 0,26-12,39 51,-26-26,-26-25,-13 25,-26-38,-13-14,-26-12,-39 13,26-14,26-12,26-13</inkml:trace>
  <inkml:trace contextRef="#ctx0" brushRef="#br0" timeOffset="32237.6844">18933 11342,'-104'-13,"104"13,-13 39,-26 39,0-1,0 1,0-14,13-12,39 0,-13-26</inkml:trace>
  <inkml:trace contextRef="#ctx0" brushRef="#br0" timeOffset="37211.449">20273 10062,'0'-13,"0"13,13-13,0 0,0-26,0 13,0-13,-13 14,0-1,0 0,0 13,-13-13,-13 0,-39 0,0 13,13 13,-26 13,-52 39,65 0,13 0,13-14,13 14,-13 64,39-51,26 13,39-1,13 14,13 77,-13-65,-13 1,-26 25,-13 39,-26-103,-13 38,-26 1,0-26,0-14,-26 1,13-26,0-26,13-13,0-13,0-26,-52-65,26 27,13-1,13 26,13 14,26 12,13 0,13 0,13 0,13-13,39 1,-26 12,13 0,-39 13,0 0,-13 0,26-13,-13-38</inkml:trace>
  <inkml:trace contextRef="#ctx0" brushRef="#br0" timeOffset="38227.3302">20729 11536,'-26'0,"26"0,0 39,-13 51,-13 1,13-26,0-14,26-12,13 0</inkml:trace>
  <inkml:trace contextRef="#ctx0" brushRef="#br0" timeOffset="52288.6187">22160 10450,'0'-13,"13"-13,0 13,-13 0,0 0,0 0,13 0,-13 0,0 13,13-13,-13 13,0-13,0 13,0 0,0-12,0-1,0 13,0-13,0 0,-13 0,0 0,-26-13,0 0,-26 13,13 0,0 0,0 13,-13 0,0 13,-39 65,39 12,-1 1,1-14,26 27,26-39,13-1,13-12,13-13,-26 0,13-14,0-12,0-13,0 0,0 0,13-25,14-1,12-52,-13 13,13-12,-13 12,-13 13,13 1,0 12,-13 13,0 13,0 0,0 13,-13 13,13 52,0 25,-13 40,-13-40,0 39,0-64,0 13,-13-27,13-12,0-13,0-13,0 0,0 0,0-13,0 0,0 0,0 0,0 0,0 0,0-13,13-13,13-13,0 13,0 1,0-1,0 0,0 0,26 0,0 13,0 13,0 26,0 26,-13 0,0 12,-13-25,-13 0,0-13,-13 0,0-1,-13 1,13 13,0 0,52 26</inkml:trace>
  <inkml:trace contextRef="#ctx0" brushRef="#br0" timeOffset="53140.3013">22915 11407,'-26'-39,"26"39,0 0,0 0,13 26,0 13,0 12,0 53,-13-65,13-1,-13 1,0-13,0 0,-13 0,13 13</inkml:trace>
  <inkml:trace contextRef="#ctx0" brushRef="#br0" timeOffset="53771.3083">23552 11730,'-13'-52,"13"52,0 0,0 0,0 13,-13 13,-13 13,-13 13,0-1,-13 1,13-13,26-26</inkml:trace>
  <inkml:trace contextRef="#ctx0" brushRef="#br0" timeOffset="57751.3784">24255 10579,'-26'-65,"26"65,0 0,0 0,0 0,-13-26,0 1,0 12,-13 0,0 0,-13 13,-13 13,-13 26,0 25,0 27,26-1,26-25,-13 0,13-27,13 1,0-13,13-13,0 0,13 0,26-26,0-13,13-13,-26 13,0-25,-13 12,0 0,-13 13,0 13,0 13,-13 0,13 0,0 39,26 116,-26-38,-13-1,0 0,0 53,0-105,-13 91,13-116,0 0,0-13,0-13,0-13,0 0,0 0,0-26,13-52,26 1,13-27,-26 78,0 1,0 12,52 13,-26 26,-13 12,13 66,-39 51,0-64,0-53,-13 1,0-26,13 0,13 13</inkml:trace>
  <inkml:trace contextRef="#ctx0" brushRef="#br0" timeOffset="61881.1124">25010 11937,'-39'-78,"39"78,0 0,0 0,0 0,0 0,0 0,0 0,0 0,0 26,0 13,0 26,0 25,0-38,0-13,0 0,0-14,0-12,0 0,0 0,0 0,0 0,0 0</inkml:trace>
  <inkml:trace contextRef="#ctx0" brushRef="#br0" timeOffset="64148.4792">24463 9350,'-26'-25,"26"25,0 0,13 0,0 0,0 0,26 12,0 14,0 0,26 65,13 12,-13-12,27 64,-27-65,0 14,13 64,-39-52,13 14,-13 38,0-65,0 1,-13 12,13 14,13 25,-13-52,-13 27,-13-27,-13-12,-13 77,0-91,-26 27,0-1,-13 14,13-14,-26 13,13-12,13-14,0-12,-13 0,-13 25,26-51,-52 38,39-51,-1 0,27-13,0 0,13-13,0 0</inkml:trace>
  <inkml:trace contextRef="#ctx0" brushRef="#br0" timeOffset="78760.1972">9838 12584,'0'-13,"0"13,0 0,0 0,0 0,0 0,0 0,0 0,0 13,0 25,-13 27,0 51,13 14,0-1,13 26,-13 52,0-77,13 64,0-39,0 13,-26 39,13-13,13-26,0-13,-13 13,0-26,0-38,13 12,-13-12,13-1,-13 40,0-66,-13 14,0-14,13-25,0 0,0 12,0-12,0 0,0 0,0-1,-13 27,0-39,13-13,0-1,0-12,0 0,0 0,0-13,0 0,13 0,13 13</inkml:trace>
  <inkml:trace contextRef="#ctx0" brushRef="#br0" timeOffset="80440.8667">8107 13735,'-39'0,"39"0,0 0,-13 0,0 0,13 0,0 0,0 0,0 0,0 0,0 0,13 0,26 0,13-13,26 13,-13 0,26 0,13 0,40-13,-1 0,-52 0,13 13,13 0,0-13,65 0,-13 0,-51 13,12-13,13 0,65 0,-26 26,-39-13,13 0,79-13,-53 0,-26 13,0 0,91-26,-38 26,-53 0,-26-12,117-1,-65 13,-52 0,39 0,-12 13,77-13,-65 0,-13 0,-26 12,104-12,-77 13,-1-13,-39 0,117-13,-65 1,-52 12,39 0,-64-13,77-26,-91 26,26 26,-39 0,-13 0,0-13,-13 0,-13 0,-13 0,-13 0,0 0,0 0</inkml:trace>
  <inkml:trace contextRef="#ctx0" brushRef="#br0" timeOffset="83347.1825">8927 14174,'-13'-26,"13"26,0 0,0 0,0 0,0-12,-13-1,0 0,0 0,0 13,-13 0,-13 0,0 0,-13 13,-13 13,13-1,0 27,-14 39,27-14,26-12,13-13,0-26,13-1,0 1,26-13,14 0,-14-13,13-26,-13 0,0-25,-13-1,0 0,-13 13,13-51,-13 64,0 0,0 13,-13 13,0 0,13 0,0 26,13 52,-13 25,-13-12,0-14,0 14,-13-27,13 1,0-26,0-13,0-13,0 0,0-13,0 0,0 0,0 0,13-26,13-52,0 14,0 12,0 13,0 13,0 13,0 0,13 13,-13 13,0 13,0 13,0-13,-13 13,0-1,0 1,-13 0,26 13,13 25</inkml:trace>
  <inkml:trace contextRef="#ctx0" brushRef="#br0" timeOffset="89186.6902">9617 14769,'0'0,"0"0,0 0,0 0,0 0,0 0,0 0,-13-13,13 13,0 0,0 0,0 0,0 0,-14 26,14 26,14 13,-1-1,0-12,0 13,-13-14,0 1,0-26,0 13,-13-13,13-1,0 14,26 0</inkml:trace>
  <inkml:trace contextRef="#ctx0" brushRef="#br0" timeOffset="90655.5599">8836 15752,'-13'-142,"13"142,-26 0,0-13,-13 0,-13 0,-13 13,13 13,-1 26,-12 38,0 27,26-1,13-12,26-26,13-1,0-25,0-13,0-13,13-13,13-13,13-13,1-39,12-51,-26 51,0 1,13-14,-39 52,0 13,0 13,13 13,0 39,13 51,0 14,-39-1,13 26,-13-51,-13-26,13-14,0-25,0-13,0 0,0-13,0 0,-13-13,0-39,13-12,13-14,0 26,13 14,-13 25,13 0,26 26,-13 25,-13 1,13 13,0 13,-26-14,0-12,-13 0,0-13,0 26,13-14,13-12,0 0</inkml:trace>
  <inkml:trace contextRef="#ctx0" brushRef="#br0" timeOffset="91355.5091">9486 16657,'-39'-25,"39"25,0 0,0 0,0 0,0-13,0 0,13 0,0 13,26-13,-13 26,-13 13,13 25,-26 27,-13 12,-13-12,13-13,13-26,0-14,13-12,0 0,13 0,14-13,-1-13,13-13,26 1,26-40</inkml:trace>
  <inkml:trace contextRef="#ctx0" brushRef="#br0" timeOffset="93197.8247">11009 12765,'-39'-13,"39"13,0 0,-13 0,-13 0,-13 26,0 25,0 27,13-13,0 38,26-51,26-13,13-1,26-12,13 0,0-26,0-13,0-26,0 1,-26-1,0-13,13-13,-13 1,0-1,0-51,-52 51,0 0,-26 14,0 12,0 13,-26 0,-65 0,-13 65,39 0,13 0,39-14,0 14,26 26,26 25</inkml:trace>
  <inkml:trace contextRef="#ctx0" brushRef="#br0" timeOffset="94642.103">13845 12752,'-39'-130,"39"130,0 0,0 0,0 0,0 13,0 13,0 39,-13 51,13-38,0-26,0 38,0-38,0-13,0-1,0 1,0 13,0 13,26 25</inkml:trace>
  <inkml:trace contextRef="#ctx0" brushRef="#br0" timeOffset="101928.1852">10957 14355,'13'-25,"-13"25,0 0,-13 0,13-13,0-26,0 0,0 13,0 0,-13 0,0 1,0-1,-13 0,0 13,-13 0,0 13,0 13,-13 13,-1 25,1 27,0 13,26-27,26-12,0 0,13-26,0-1,13 1,13-26,13-13,14 0,12-38,-39 12,13-26,0-38,-26 51,0 0,-13 26,0 1,-13 12,0 13,0 0,13 38,13 79,-13 25,0-38,-39 12,13-38,0-1,0-12,0-13,0-14,0-25,0 0,13 0,0-13,0 0,0-13,13-38,26-14,13 0,0 13,0 14,0 25,13 26,-26 0,0 25,-13 14,0 0,-13 13,0-14,-13 1,0 0,0-1,0-12,26-13,13-13,-13 0,-13-13,13-13</inkml:trace>
  <inkml:trace contextRef="#ctx0" brushRef="#br0" timeOffset="102100.015">11920 14963,'-13'13,"13"-13,0 26,0 39,-13 25,0-12,-13 12,26-25,13-26</inkml:trace>
  <inkml:trace contextRef="#ctx0" brushRef="#br0" timeOffset="105303.8037">14054 14381,'26'-51,"-26"51,0 0,0 0,13-13,-13-13,0 13,-13-13,0 0,0 0,-13 0,-13 0,-14 1,-12 12,-13 13,13 26,0 25,13 14,0 38,26 14,13-53,13-12,26 13,0-26,0-13,13-14,0-12,0-12,0-14,13-39,0-26,-13 1,-13 38,1 26,-14 13,0 0,26 13,0 26,-13 26,26 64,-39 1,0 38,-13-39,-13 1,0-14,0-51,13-26,0-13,0-13,0 0,13-78,0-38,39-13,13-1,-26 78,26 14,0 25,13 26,-13 13,-26 12,0 14,-13 0,0 25,-13-12,-13-13,13 25,-13-51</inkml:trace>
  <inkml:trace contextRef="#ctx0" brushRef="#br0" timeOffset="105772.4573">15016 15015,'-39'0,"39"0,13 0,26-39,1 0,12 1,-13 38,0 13,-26 12,13 53,-26 12,0-25,0-13,13-13,26 12,0-25,13 0,-13-26,13-26,52-25</inkml:trace>
  <inkml:trace contextRef="#ctx0" brushRef="#br0" timeOffset="110079.288">11412 15985,'-78'-13,"78"13,0 0,0-13,-13 0,0-13,0-13,-13 1,0 12,-13 0,0 13,0 13,-13 13,-13 26,0 38,0 79,52-92,13-12,0-13,13-13,0-13,13-1,13-24,0-14,13-39,0-38,-13 38,0 0,-13 39,-13 13,0 13,0 13,26 52,-13 51,13 27,-39-66,0 40,0-66,-13-12,13-26,0 0,0-13,0-13,13-64,13-14,0 26,13 14,0 25,0 26,26 26,-13 25,-13 14,13 26,-26-27,14 27,-27-40,-13 1,13-13,0-13,26 0</inkml:trace>
  <inkml:trace contextRef="#ctx0" brushRef="#br0" timeOffset="110313.6526">12284 16489,'-13'-13,"13"26,0 39,13 64,0-38,0 38,0-51,0-13,13 0</inkml:trace>
  <inkml:trace contextRef="#ctx0" brushRef="#br0" timeOffset="115433.2064">14743 16166,'-13'-13,"13"13,0 0,-13-13,-13-26,-13-25,0-1,0 13,0 26,-52-12,39 25,-13 26,0 25,13 14,-26 65,39-27,26-25,13-14,0-25,13 0,0 0,26-13,13-26,13-26,-13 0,13-38,-13-1,-13 14,-13-1,13 39,0 13,0 26,39 103,-26 1,-13 25,-13-25,-13-40,-13 14,0-40,-13-12,13-26,0 0,0 0,0-13,-13-52,13-25,13-1,13 13,0 14,0 25,26 13,0 13,1 26,-14 25,0 14,-26 0,0-1,0-12,-13-26,39 0,-26-26</inkml:trace>
  <inkml:trace contextRef="#ctx0" brushRef="#br0" timeOffset="116027.9464">15485 16554,'-26'-39,"26"39,0 0,13-13,13-13,0-12,13 12,26-13,13 26,-26 13,-13 39,0 13,-13 25,-26 14,0-14,-13-12,0-13,13-27,0 1,13-13,13 13,52-26,26 0,-25-26,12-13,-65 39</inkml:trace>
  <inkml:trace contextRef="#ctx0" brushRef="#br0" timeOffset="118890.4137">5466 13592,'-39'-51,"13"25,0 0,-13 0,-13-13,-1 26,-12 13,-13 26,-13 13,0 39,0 38,26 39,52-90,13 12,26 14,26-13,26 12,-13 1,13 12,-39-25,-26-1,-26-25,0 0,-26-1,0 1,-39 0,0-13,0-26,0 0,0-13,26-26,0-39,39-38,26 51,13-26,26 1,0 25,39 0,26 26,-26 39,13 0,-52 0,0 0,39 0,92-13,-144-13</inkml:trace>
  <inkml:trace contextRef="#ctx0" brushRef="#br0" timeOffset="119279.9712">6429 13929,'-39'-13,"39"13,0 0,0 0,0 0,0 13,26 51,-13 53</inkml:trace>
  <inkml:trace contextRef="#ctx0" brushRef="#br0" timeOffset="119436.1716">6468 14472,'-39'-13,"39"13,-13 0,13 0,0 0,26-26</inkml:trace>
  <inkml:trace contextRef="#ctx0" brushRef="#br1" timeOffset="170312.3455">10384 17692,'0'0,"0"0,0 0,0 0,0 13,0 0,13 0,0 39,0 12,0 1,-13 13,0 25,0 0,0-25,-13 25,0-25,13-13,0-14,0 1,0-26,0 13,0-26,0-13,0 13,0 13,0-26,13 0,0 0,26 0,13-39,0 39,13-26,-12 0,-1 26,0 0,-13 0,0 0,-26 0,0 0,0 0,-13 0,0 0,13 0,-26 26</inkml:trace>
  <inkml:trace contextRef="#ctx0" brushRef="#br1" timeOffset="171329.5741">11646 17576,'-39'-13,"39"13,0 0,-13 13,0 13,-13 25,-26 27,0 38,-13 39,26 1,13-40,39 26,0-51,13 12,13-12,13-14,13 14,0-13,-13-27,26-38,-65-13</inkml:trace>
  <inkml:trace contextRef="#ctx0" brushRef="#br1" timeOffset="172351.0823">11842 18093,'0'-13,"0"13,0 0,0 0,0 26,13 26,-13-1,0 40,0-26,0-14,-13-25,13-13,0 13,0-13,0-13,0 0,-13-39,0-39,0 1,13-14,13 53,0 12,-13 13,0 13,13 0,0 13,0 13,26 12,0 1,-13-13,0 0,0 0,-13-13,13 0,-13 0,0-13,0 0,0-13,0-13,13-26,-13-26,0 27,-13-1,13 0,0 26,-13 13,0 13,0 0,13 0,0 0,0 13,13 0,0 13,13 26,-13 13,0-27,0 53,-13-39,0-14,0-12,0 0,0-13,-13 26,0-26,0 0,13 13,-13 12</inkml:trace>
  <inkml:trace contextRef="#ctx0" brushRef="#br1" timeOffset="172885.3369">12804 17498,'-169'52,"169"-52,0 13,13 13,13 64,39 52,-13-25,0 25,1-26,-14 40,-13-66,-13 14,-26-1,-13 13,-13-12,13-65,-1 0,27-27,13-12</inkml:trace>
  <inkml:trace contextRef="#ctx0" brushRef="#br1" timeOffset="173926.3641">13273 18261,'-13'0,"13"0,0 0,0 0,13 0,0 0,0 0,13 0,-13 0,13 0,-13 0,13 13,39-13,0 0</inkml:trace>
  <inkml:trace contextRef="#ctx0" brushRef="#br1" timeOffset="174178.0633">13377 18481,'0'13,"0"-13,0 0,0 0,0 0,13 0,13 0,13-39,26 26,0-39</inkml:trace>
  <inkml:trace contextRef="#ctx0" brushRef="#br1" timeOffset="175555.9125">14574 17550,'13'-13,"-13"13,0 0,0 0,-13-13,0 0,0 0,0 0,0 0,0 0,0 0,-52 0,13 26,0 13,-13 26,26 0,-13 12,13 1,13-13,13-1,13-25,13 26,13-26,26 0,13 0,-26 0,0-1,0 14,-13 13,-13 0,-13 25,0-38,0 39,0-27,-13-25,13 0,0 13,13-13,0 38,-13 27,0-52,0 12,0 1,0-39,0-13,39 0,13-26</inkml:trace>
  <inkml:trace contextRef="#ctx0" brushRef="#br1" timeOffset="176599.8761">15056 18106,'-170'-65,"170"65,0 0,0 0,0 13,0 13,0 26,13 0,0-1,0-12,0-13,0-13,0 0,0 0,0-13,0-13,13-39,1-13,-1 27,-13 12,0 0,-13 26,0 13,13 13,13 51,13 14,-13-40,0 1,0-26,0 0,0-13,0-13,0-13,13-39,0-64,-26-1,-13 53,13-27,0 40,-13 25,0 13,26 0,-13 13</inkml:trace>
  <inkml:trace contextRef="#ctx0" brushRef="#br1" timeOffset="177749.3171">16123 17356,'-14'13,"14"13,0 64,14 117,-1-65,0 26,-26 39,0-13,-14-77,-12-1,0-38,13-27,13-12,26-13,-13-26</inkml:trace>
  <inkml:trace contextRef="#ctx0" brushRef="#br1" timeOffset="178942.747">16669 17951,'-104'-155,"104"155,0 0,0 0,0 12,13 14,0 39,13 13,-13 12,0-12,0-14,0-12,13 0,-13-26,0-13,0 0,0-13,0 0,13-39,13-39,-13 14,0 12,-13 26,0 13,0 13,0 13,39 13,-13 26,0-1,0-12,-13 26,0-39,0-1,-13-12,14-13,-1 0,0-26,13-51,-26-39,0 25,13 13,-13 27,0 25,0 0,13 0,0-26</inkml:trace>
  <inkml:trace contextRef="#ctx0" brushRef="#br1" timeOffset="182136.8504">18348 18132,'-13'0,"13"0,0 0,0 0,0 0,0 0,0 0,0 0,-13 0,-13-13,12 0,1 0,0 13,0 0,13 0,0 0,-13 0,13 0,0 0,0 0,0 0,13 0,26-13,27-39,-14 1,0-1,-26 0,-13 13,-13 13,0 14,-26-1,-13 13,-13 25,13 14,-14 52,27-14,26 27,13-39,14-14,12 14,-13-26,13-1,26-25,-13-38,-13-14,26-39,0-38,-26 64,0 13,13 13,-13 1,0 12,-13 0,0-39,-13 52,0 13,0 13,0 25,0 14,-13 0,0-39,0 0,0-14,0 1,0-13,0 0,0-13,0-38,13-1,26-13,-13 39,13 14,0 12,0 12,0 27,0 0,0 13,-26-13,13-14,14-12,38 13,26-52,-52 13,0-12,0-14,26 0,-13 0,-39 26,26-77,-52 64,0 26,0 0,-52 26,-13 25,13 1,0 39,26-40,13 1,13-26,0-26,13 26,0-26,13-26,13-13,0-38,13-66,-39 66,0-53,0 66,0-1,-13 39,13 13,-13 13,13 26,13 78,0 12,0 26,-13-38,0-27,0-12,0-26,26-26</inkml:trace>
  <inkml:trace contextRef="#ctx0" brushRef="#br1" timeOffset="182935.3531">20547 17873,'-39'-52,"39"52,0 13,-26 13,-1 0,-12 26,13-26,13 0,13 12,26 1,13 13,53 0,-40-14,-26-12,-13-13,-13 13,-52 52,-26-14,12-25,53-13,13-13</inkml:trace>
  <inkml:trace contextRef="#ctx0" brushRef="#br1" timeOffset="184452.3203">21327 18054,'-39'0,"39"0,0 0,0 0,0 0,0 0,0 13,13 0,0 13,0 26,-13-14,13-25,0 26,0-13,-13-26,13 26,-13-13,13-13,0 0,0 0,0-39,0 0,0 13,0 1,13-1,-13 26,0 0,0 13,0 0,14 12,-14-25,0 26,13-13,0 0,-13-13,0-13,13-26,-13-25,-13-1,0 13,13 1,13 25,52 26</inkml:trace>
  <inkml:trace contextRef="#ctx0" brushRef="#br1" timeOffset="184905.3023">22134 18015,'-13'-129,"13"142,0 0,13 39,-13-1,0 1,0 0,0-26,0-13,0 0,13-13,0-13,-13-13</inkml:trace>
  <inkml:trace contextRef="#ctx0" brushRef="#br1" timeOffset="185093.9603">22043 17511,'0'0,"0"0,0 0,0 13,0 0,13 0,-13 0,13-26</inkml:trace>
  <inkml:trace contextRef="#ctx0" brushRef="#br1" timeOffset="185359.5016">22446 17420,'0'13,"13"26,-13 39,0 12,0 53,13-53,-13-38,13 0,-13-1,0-12,0-13,0 0,13-13,-13-13,0 0</inkml:trace>
  <inkml:trace contextRef="#ctx0" brushRef="#br1" timeOffset="185930.6918">22264 18054,'-39'-64,"39"64,0 0,52 0,0-13,0 0,-13 13,0-13,0 0,-13-13,13 13,0-26,1-13,-1-64,-26 77,0 13,0 1,0 25,0 12,-13 1,0 26,0 26,13 0,-13-1,0-12,0 0,0-26,0-14,0 1,0 0,0-13,13 0,13 0,0 0,0 0,0 0,0 0,-13 13,0 0,39 26,-13-26</inkml:trace>
  <inkml:trace contextRef="#ctx0" brushRef="#br1" timeOffset="187725.0009">24320 17524,'-26'-39,"26"39,0 0,0 0,0 0,0 0,-13 0,-13 26,0 13,-65 77,39-25,26-14,26-25,13-26,0 0,0-13,26 0,0-13,13-13,-26 0,26-39,-13 0,-26-25,0 12,-13 13,-13 1,0-1,0 0,0 26,-26 0,0 13,-26 1,65 12,13 0</inkml:trace>
  <inkml:trace contextRef="#ctx0" brushRef="#br1" timeOffset="189203.1646">24450 16735,'0'0,"0"0,0 0,26 13,13-13,13 0,13 0,-13 13,-26 0,0 13,-13 12,13 53,-13-13,0-1,14-25,-14 0,13-26,0-1,13-12,-13 0,-13 0,0 0,-13 39,-13 13,0 12,-13 91,39-77,0 12,-13 14,-26 38,-39-39,-14-25,-64 38,52-64,65-65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7T06:49:34.209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3345 3078,'13'-26,"-13"13,0-13,0 0,0 14,13-14,0 13,0-13,-13 13,0 0,0 0,0-13,0 13,0 0,-13 0,0 0,-13 1,-26-1,13 0,-13 0,-13 13,-14 13,14 0,13 0,-13-1,13 1,-13 13,0 13,13 0,0 0,0 12,13 27,-13-13,13-1,13 1,13 38,0 1,-13 12,26-38,0 0,0-1,13 27,13-40,26 1,-13 0,0-14,13 1,13-13,0-13,-13 0,0-14,13 14,0 0,0-26,13-13,-25 0,12-13,0 1,-13-1,13 0,-13-13,-13 13,13-13,-13-12,13-1,-13 0,0 1,0-14,0 0,0 1,0-27,-13 13,0 14,-13-40,0 53,-13-1,-13-13,0 0,0 14,-13-1,0 13,-13 0,-13-12,-13 12,-13-13,-26 13,0 26,26 13,-13 0,-13 13,12 13,66 0</inkml:trace>
  <inkml:trace contextRef="#ctx0" brushRef="#br0" timeOffset="780.9368">2967 3194,'-13'0,"13"0,0 26,-13 39,-26 51,13-12,0-40,13 14,0-13,0-14,0 1,0-26,13 0,0-26,0 0,0 0,0-13,13 0,0-13</inkml:trace>
  <inkml:trace contextRef="#ctx0" brushRef="#br0" timeOffset="1077.6823">3019 3169,'0'12,"13"40,13 13,14 51,-14-38,0-13,-13-1,0 1,0 0,0-1,0 1,-13-26,0-13,0-1,0-25</inkml:trace>
  <inkml:trace contextRef="#ctx0" brushRef="#br0" timeOffset="1374.6457">2811 3647,'0'13,"0"-13,0 0,0 0,13 0,26 13,0-13,-13 0,13 0,0 0,13 0,79 52,-92-52</inkml:trace>
  <inkml:trace contextRef="#ctx0" brushRef="#br0" timeOffset="3826.8016">3917 3350,'-91'13,"91"-13,-13 0,13 0,0 0,0 0,0 0,26 0,52 12,65-12,1-12,25-1,0 0,-26 0,130-13,-104 26,14 0,64-13,-104 0,130 39,-156-26,104-13,-116 13,64 13,-104-13,0 0,-39 0,0 0,-26 0,0 0,0 0,0 0,52-26</inkml:trace>
  <inkml:trace contextRef="#ctx0" brushRef="#br0" timeOffset="4639.0413">7509 3065,'0'0,"0"0,0 0,0 0,0 0,0 26,13 52,0 38,-13-38,13 51,-13-26,-13-38,13-26,0-13,0 0,0-26,26 12,0-12</inkml:trace>
  <inkml:trace contextRef="#ctx0" brushRef="#br0" timeOffset="5216.9823">7326 3169,'-52'-39,"52"39,0-13,0 0,0 0,65-13,26 13,1 0,-27 0,-26 13,13 0,-26 13,0 0,-13 13,-13 26,-13-1,-13 1,0-13,0-13,13 0,0-13,13 0,13 12,39 1,26 0,13-13,-26 0,-26 0,-13 0,-13 0,0 13,-13 13,-39-1,-26 1,-52 13,13 0,-26-27,39-25,12 0,40 0,0 13</inkml:trace>
  <inkml:trace contextRef="#ctx0" brushRef="#br0" timeOffset="6169.7973">7717 3104,'0'-39,"0"26,0-13,-13-25,0-1,13 26,0-13,-13 0,0 13,-13-12,13 12,-26-13,-13 13,-13 13,-27 26,14 13,-13 26,26-1,-13 40,26 12,13 40,26-40,-26 78,26-103,13 38,26-51,0 13,26 25,0-51,39-1,-13-12,91 26,-77-52,-1-13,-13 0,39-13,-26-13,-26 0,39-13,-52 1,-13-1,13-13,0-13,0-25,-13-14,0 1,-26 38,-26-51,0 38,0 14,-13-1,-13 13,-13 0,-117-77,13 52,26 38,39 13,0 0,52 39</inkml:trace>
  <inkml:trace contextRef="#ctx0" brushRef="#br0" timeOffset="7200.7727">8029 2418,'-39'-38,"39"25,-13 0,-26-13,-13-13,-13 0,13 26,-78-25,26 12,-14 0,1 26,0 0,0 39,0 25,13 14,0 12,13 40,0 38,39-52,13 27,26 63,26 1,13-77,26 12,52 39,-26-65,13-12,52 25,0-38,-13-40,39 14,-25-39,-14-26,13-26,-13-13,-13 1,26-27,-13 13,-39 0,14-12,-14-1,-13-25,-39 12,-13 26,104-219,-104 180,0 1,-26-14,-13 14,0-1,-26-51,-13 25,13 27,-13-1,-13 14,-52-40,-118 1,66 51,-130-38,143 103,-39 26,90 0,-103 77,130-25</inkml:trace>
  <inkml:trace contextRef="#ctx0" brushRef="#br0" timeOffset="8298.9087">6025 3078,'-52'-13,"39"13,0 0,0 0,0 0,13 0,0 0,0 0,0 0,39 13,39 13,0-13,-26 0,13 0,13 13,-52-14,1 1,-14 0,-13 13,0 39,-26 0,-14-14,1 1,13-26,13 0,0 0,0-13,0-13,13 0,0 0,0 0,0 0,0 0,13-13,13-52,0 0,-26 14,-13-1,0 0,0 0,0 14,-26-14,26 26,0 13,13 0,0 13,-13 13,13 52,0 51,0-12,0-40,0 1,13 0,0-27,39 40</inkml:trace>
  <inkml:trace contextRef="#ctx0" brushRef="#br0" timeOffset="13345.7559">925 3388,'-131'143,"131"-143,-13-13,0 13,13 0,0 0,0 0,0 0,0-13,13 0,13 13,26 0,0 0,27 13,25 0,-26-13,0 0,26 13,0-13,-26 0,26 0,0 0,-39 0,13-13,-13 0,-12 0,-14 0,-13 13,13-13,0 0,-13 0,0 0,-13 0,-13 13,0 0,0 0,0 0,0 0,26 0,91 0</inkml:trace>
  <inkml:trace contextRef="#ctx0" brushRef="#br0" timeOffset="14173.5222">2005 3233,'-14'-13,"14"13,0 0,0 0,0 0,0 0,0 0,14 0,38 13,-13 0,0 0,13 0,13 0,-26-13,-13 13,0 0,-13-13,-13 0,0 13,0 38,-13 14,-26 13,-13-14,13-12,13-13,0-13,0 0,13 0,0-14,0-12,13 0,0 0,0-12,26-1,-26 13</inkml:trace>
  <inkml:trace contextRef="#ctx0" brushRef="#br0" timeOffset="14392.1662">2187 3194,'-13'0,"13"0,0 0,0 26,-26 52,13 25,13-25,0-13,0-14,13 1,39-13,78 26</inkml:trace>
  <inkml:trace contextRef="#ctx0" brushRef="#br0" timeOffset="20402.7393">3956 2638,'-39'-13,"39"13,0 0,0 0,0 0,-65 52,26-26,13-13,13-13,0 0,0 0,0 0,13 0,0 0,0 0,0 0,0 0,0 0,0 0,0 0,13 0,0 0,13 0,0-13,13 0,-13-13,13 0,-13 0,13-12,-13-1,13 0,0-13,0 1,0-1,1-39,-14 40,0-1,0-13,-13 13,0 1,0-14,13-25,-13 25,0 13,-13-13,0 14,0-1,-13 0,0 1,0-1,0 0,0 13,-13 0,0 1,0 12,-13-26,-1 13,-25-12,26 25,-26-26,13 26,0 0,0 13,0 0,0 0,13 0,-13 13,-13 0,-39 13,39-13,13 13,0 0,26-13,-39 39,26-13,13 0,-13 0,12 12,-12 14,0 13,13-13,0 12,13 14,0-13,0-14,13 27,0-26,0 12,0-12,-13 26,0-14,13 1,0 0,0 12,0 14,13-14,0-12,0 0,0-14,0 1,0 0,0 0,0-27,0 27,0 0,0-26,-13-13,0-13,0 0,0 0,0 0,26 0</inkml:trace>
  <inkml:trace contextRef="#ctx0" brushRef="#br0" timeOffset="21136.7456">2694 2457,'-26'-13,"26"13,0 0,0 0,0 0,13 13,0 0,0 13,0-13,39 39,-13-1,-13-25,0-13,0 0,0 0,13 0,-13 0,0 0,0 0,-13-13,0 0,0 0,0 13,1 0,-1-13</inkml:trace>
  <inkml:trace contextRef="#ctx0" brushRef="#br0" timeOffset="21605.4741">2733 2444,'-39'-13,"39"13,0 0,0 0,13-13,13 13,39-13,-13 1,0-1,0 0,-13 0,-13 13,-13 0,0 0,-13 0,0 26,-13 25,-13 1,0 0,-13 12,13-12,13-26,0-13,13 0,26 0</inkml:trace>
  <inkml:trace contextRef="#ctx0" brushRef="#br0" timeOffset="22480.0679">4008 2729,'-26'-26,"26"26,0 0,0 0,0 0,-13 0,0 0,0 0,0 0,0 0,-13 13,-13 13,0 0,0-1,-13 1,26-13,13-13,0 0,0 0,0 13,0-13,13 0,0 0</inkml:trace>
  <inkml:trace contextRef="#ctx0" brushRef="#br0" timeOffset="24151.4057">4698 763,'-104'-90,"104"90,0 0,0 0,-13 0,0 12,0 14,-13 39,0 13,13-1,13-12,0-13,13-14,0 1,26 0,-13-13,0-13,13 0,0-13,-13 0,0-13,0 0,-13 0,0 0,0-13,-13-26,0-12,-13-14,13 26,-13 14,0 12,0 0,0 0,0 13,-26-26,13 26,13 13,0 13,13 26,26 26,0-65</inkml:trace>
  <inkml:trace contextRef="#ctx0" brushRef="#br0" timeOffset="24463.9013">5075 1190,'-26'13,"26"-13,-13 13,0 13,0-1,0-12,13-13,13 13,-13 13</inkml:trace>
  <inkml:trace contextRef="#ctx0" brushRef="#br0" timeOffset="24885.5412">5388 517,'0'0,"0"0,0 0,0 13,0 39,0 0,0 38,0-25,0 0,13-1,26-25,0 13</inkml:trace>
  <inkml:trace contextRef="#ctx0" brushRef="#br0" timeOffset="31328.0886">5062 2315,'-13'-52,"13"52,0 0,-13-13,0 0,0 0,0 1,0-1,0 0,-13 0,0 0,0 13,0 0,0 0,0 13,0 0,13 0,-13 12,0 40,13-26,-13 0,13-1,13 1,0-13,0 0,13 13,13 0,-13-14,13 1,0 0,0-13,0 0,0-13,0 0,-13 0,13 0,-13 0,0 0,0-13,0 0,0 0,0 0,0 0,0 0,0-12,-13 12,26-39,-13 26,0 0,-13 0,0 0,0 14,0-14,0 13,0 0,0 0,0-13,-13 0,0 13,-13-13,0 1,0-1,0 13,13 0,0 13,0 0,0 52,13-27</inkml:trace>
  <inkml:trace contextRef="#ctx0" brushRef="#br0" timeOffset="49754.9233">1263 7592,'-13'0,"13"0,0 0,0 0,0 0,0 0,0 0,13 0,52 12,0 1,65 0,-52-13,39 13,26-26,-39 13,14 0,-40 0,26 0,-52 0,-13 0,-13 0,0 0,0 0,-13 0,0 0,-13 0,0 0,26 0,-13 0</inkml:trace>
  <inkml:trace contextRef="#ctx0" brushRef="#br0" timeOffset="52019.5275">3332 7488,'-13'-142,"13"142,0 0,0 0,-13 13,-13 38,0 27,-39 64,26-51,13-14,0-12,26 13,-14-39,1-14,13 1,40 39</inkml:trace>
  <inkml:trace contextRef="#ctx0" brushRef="#br0" timeOffset="52363.2315">3319 7242,'0'0,"0"0,13 26,13 39,13 12,-13 1,0-13,0 12,-13-38,0 13,0-26,26 64,-26-64,0 0,0 13,-13-13,-39 77</inkml:trace>
  <inkml:trace contextRef="#ctx0" brushRef="#br0" timeOffset="52628.8022">3150 7747,'0'-13,"0"13,0 0,13 0,13 13,13 0,26 0,-26 0,-13-13,26 12,-26 1</inkml:trace>
  <inkml:trace contextRef="#ctx0" brushRef="#br0" timeOffset="95656.4373">3722 7074,'-13'-13,"13"13,0 0,-13 0,0-13,0 0,0 1,0-1,-13-13,-13 13,0 0,-26-13,13 0,0 13,13 13,-26 0,13 0,13 13,0 0,-14 13,1 13,0 12,-13 27,0 13,0-1,13-25,0-1,0 14,0 25,26-38,13 0,0 77,13-64,13 12,0-25,39 12,0 14,26 25,26-25,-39-26,13-1,40 1,-40-13,39-1,-13-25,-39-13,13-13,39-26,-13-13,-26 1,0-27,-13 13,13-12,0-53,1-12,-40 38,0-12,-26-1,13-25,0 26,-13 12,-13 14,-26-40,13 27,-13-1,0 39,0 1,-13-14,0 26,-14-13,-12-12,-26 12,13 26,-26 13,13 13,-26 26,-52 0,104-13,-26 26,39 0,52-14</inkml:trace>
  <inkml:trace contextRef="#ctx0" brushRef="#br0" timeOffset="101592.0406">4425 7281,'-26'0,"26"0,-13 0,0 0,0 0,0 0,0 0,0 0,13 0,0 0,0 0,0 0,0 0,0 0,0 0,13-13,39-13,13 0,26-12,0-1,78-26,-26 1,65-1,-90 13,25-25,104-27,-117 65,0 1,39-27,-65 13,13 13,-38 13,-40 14,-13-1,-13 13,0 0,-13 0,0 0,0 0,0 0,0 13,-13 51</inkml:trace>
  <inkml:trace contextRef="#ctx0" brushRef="#br0" timeOffset="102701.1128">7014 5975,'-52'-142,"52"142,0-13,0-13,0 13,-13-13,0 13,-13 0,-13 0,-26 0,-13 65,13 26,-13 25,13 1,26 12,13 13,39-25,26-1,13 14,13-14,13-25,13-1,0-12,78 0,-65-52,65 12,-91-37,27-1,-14-26,0 0,39-26,-52 14,0-27,0-13,13-64,-52 78,0-14,-26 1,0-1,-13 13,-13 14,-39-40,0 14,-13 25,-39 0,-26 1,13 12,-39 0,65 52,-1 13,-64 26,65 39,-13 12,13 40,78 38</inkml:trace>
  <inkml:trace contextRef="#ctx0" brushRef="#br0" timeOffset="103607.0731">7235 6027,'0'0,"0"0,0 0,0 0,-26 51,-26 53,0 38,26-51,0-14,13-12,-13 0,13-40,0 1,0 0,13-26,0 0,0 0,26-13,0-26,26-51,0-104,-26 129,0-12,0 38,0 0,0 0,-13 0,-13 27,0-1,26 0,0 13,0 26,13 64,-13-12,14-1,-1 14,0-14,-13 1,-13-39,0 25,0-25,-13-13,0 0,13 0</inkml:trace>
  <inkml:trace contextRef="#ctx0" brushRef="#br0" timeOffset="103919.4733">7066 6479,'0'0,"0"0,13-13,39 0,26-12,26-27,-39 39,14-13,-27 26,-13 0,0 13,52 0</inkml:trace>
  <inkml:trace contextRef="#ctx0" brushRef="#br0" timeOffset="105072.2638">5140 5910,'26'-77,"-26"77,0 0,0 0,0 0,0 0,0 0,0 0,-13 90,13 40,-13-27,13-12,0-14,0-12,26 25</inkml:trace>
  <inkml:trace contextRef="#ctx0" brushRef="#br0" timeOffset="113319.8827">4373 8251,'-26'-39,"26"26,0 0,0 13,0 0,0 0,0 0,0 0,0-12,0 12,0 0,0 0,0 0,13 0,0 0,13 12,13 1,39 0,0 13,13 0,52 0,-26-13,26 13,-39-13,1 13,-1-1,13 1,0-13,-26-13,0 26,-52-13,0 0,-13-13,0 13,-13-13,0 0,-13 0,0 0,0 0,0 0,0 13,0 13,13 12</inkml:trace>
  <inkml:trace contextRef="#ctx0" brushRef="#br0" timeOffset="116787.1843">5973 8587,'-39'-13,"39"13,0 0,0 0,0 0,0 0,0 0,0 0,-13 0,13 0,0 0,0 0,0 0,0 0,0 0,0 0,0 0,0 0,0 0,0 0,0 0,0-12,13 12,0-13,13 13,0 0,13 0,0 13,13-1,13-12,26 0,-25 0,-1 0,-13-12,52 24,-52-12,0 0,0 0,0 0,-13 0,0 0,-13 0,39 13,-39 0,0 0,-13-13,-13 0,0 0,0 0,0 0,0 0,0 0,0 0,0 0,0 0,13 13,0 13,0 13</inkml:trace>
  <inkml:trace contextRef="#ctx0" brushRef="#br0" timeOffset="118509.229">6949 8031,'0'0,"0"0,0 0,0 0,0 13,0 26,13 64,0 66,-13-53,13 65,-13-65,0 14,0 77,-13-104,0 52,0-77,0 0,0-40,0 14,0-13,0-26,13 0,0-13,26 26</inkml:trace>
  <inkml:trace contextRef="#ctx0" brushRef="#br0" timeOffset="119173.8469">7053 8264,'-39'-52,"26"39,13 0,0 1,0-1,13 0,13 0,13-13,39 0,-13 13,26 0,26 26,27-26,25 0,13 0,-39 0,39-13,-39 26,27 0,-27-12,-39 12,0-26,0 26,-52 0,0 0,-26 0,0 0,-13 0,0 0,13 26</inkml:trace>
  <inkml:trace contextRef="#ctx0" brushRef="#br0" timeOffset="121676.0836">5505 7734,'-104'-26,"104"26,0 0,0 0,0 0,-13 0,0 0,0 0,0 13,0 26,0 12,13 1,13-13,0 0,13 0,26-1,13 1,13-26,-26-13,0 0,0 0,-26-13,13-13,-13 0,13-12,-13-1,-13 13,0 0,-13 0,0-26,-13 14,0-14,0 13,0 13,-13 0,-13 1,-39-1,13 13,26 13,0 13,-26 0,39 0,0-1,13-12,0 13,13 0,26 0</inkml:trace>
  <inkml:trace contextRef="#ctx0" brushRef="#br0" timeOffset="123650.6417">9942 7540,'-13'-26,"13"26,0 0,0 0,0 26,0 77,13-12,-13 51,0-38,0-27,-13-12,13-13,-13-27,0 40,13-39,0-26</inkml:trace>
  <inkml:trace contextRef="#ctx0" brushRef="#br0" timeOffset="124318.8385">9864 7669,'-104'-65,"104"65,0 0,13-12,26-27,13 13,13 0,65-26,-65 39,0 13,-26 13,-13-13,-13 13,-13 13,-26 65,-13-27,-13-12,0 13,0 12,26-51,13-13,0 0,13 0,0-13,26 0,65 0,0-13,-13 13,-26 13,0 0,-26 0,13 13,-13 25,-26-25,-13 0,-13 13,-13 0,-39 12,-26-12,39-26,0 0,26 0,13-13,26 0,0 0</inkml:trace>
  <inkml:trace contextRef="#ctx0" brushRef="#br0" timeOffset="125319.5889">10358 7139,'-26'0,"39"26,-13-13,-26 0,-39 0,-39-13,0 0,13 0,-26-13,0 38,13 1,12 0,1 26,26-13,13 12,0 14,-26 39,39-27,26 1,26 12,0 1,26 25,13-38,13-1,13-12,-13 0,65 12,-25-38,-27 0,0-13,13 0,26-26,-13-13,26-13,-65 13,13-13,0 0,-26 0,13-12,53-14,-40 0,0 0,-26 14,-13-1,0-13,0-13,-13-12,-13-1,0 14,-13-1,0 0,-13 13,-13-25,-13 25,-13-25,-26 12,0 13,-26 0,-14 1,14 25,26 13,-26 39,-13 13,13 12,52-12,13 13</inkml:trace>
  <inkml:trace contextRef="#ctx0" brushRef="#br0" timeOffset="127810.2692">6910 9506,'0'0,"0"0,0 0,0 0,0 13,0 12,0 27,-13 39,13-27,-13 27,13-26,0-1,0-12,0 13,0-27,0 1,0-13,0-13,0 0,0 0,13 0,13 0,52 0,26 0,13 0,-13-1,40 1,-40 0,0 0,13 0,-13 0,-26-13,-26 0,13 13,-26 0,13 0,-26-13,0 13,0-13,-13 0,0 0,0 0,-13 0,13 13,0 0,65 38</inkml:trace>
  <inkml:trace contextRef="#ctx0" brushRef="#br0" timeOffset="130292.5022">9564 9997,'-13'-39,"13"39,0 0,0 0,0 0,0 0,0 0,-26 52,-26 181,13-130,-39 65,26-12,13-66,-26 26,26-64,13-13,13-26,-13 0,0-26,13-13,13-39,26-38,13-1,13 40,-13-1,13-12,-13 12,13-13,26-51,-52 64,-13 52,0 0,13 1,13 24,0 27,27 78,-14-14,-13-12,-13-14,0 1,-13-1,0-25,0 13,0-13,-13-14,0-12,-13-13,13-13,0 0,0-13</inkml:trace>
  <inkml:trace contextRef="#ctx0" brushRef="#br0" timeOffset="130558.0205">9278 10631,'13'0,"-13"0,13 0,78 0,-26 0,39-13,-64 13,-1 0,0 0,-13 0,0-13,13 13,0 0</inkml:trace>
  <inkml:trace contextRef="#ctx0" brushRef="#br0" timeOffset="131609.0221">10007 10036,'-52'-65,"52"65,-13 0,0-13,0 0,0 0,-13-12,-13-1,-26 0,0 0,-26-13,-66 26,92 13,-13 0,26 13,-65 0,52 0,-13 26,13 13,-13 25,-39 40,52-27,-13 14,13-14,25 1,-12 25,39-26,39 14,13-14,14 14,12-14,-13-25,39 26,0-14,13 1,0-26,-13-14,39 1,-13-39,26 13,-64-13,12-13,-26-13,13 0,-13-12,0-1,26-13,-39-13,0 14,-13 12,0 0,0-13,-13 1,13-27,-26 26,0 1,0-14,-13-13,0 27,0-27,-26-25,0 12,0 13,-26 1,0 25,-26 0,0 14,0-14,13 13,0 13,39 13</inkml:trace>
  <inkml:trace contextRef="#ctx0" brushRef="#br0" timeOffset="166227.1418">10150 6867,'0'13,"0"-13,0-13,0 13,0 0,0 0,0 0,0-13,0 13,0 0,-13 0,13 0,0-13,-13 13,0 0,0 0,13-12,-13 12,0 0,0 0,0-13,0 13,0 0,-13 0,13 0,-39-13,13 13,13 0,-13 0,0 0,13 0,-13 0,13 13,-13-13,0 13,-1-1,1 1,0 13,-26 13,13-13,0 0,13 0,-39 12,39-12,0 0,13 13,-13 0,-13 25,13-12,13-13,0 26,0-27,0 1,13 0,0 13,13 12,0-12,0 0,0 0,-13 25,0-12,13 25,0-12,13 25,0-51,0 39,0-40,0 1,0 0,13-13,0 0,13 25,0-25,0 0,0 0,13 12,0-25,-13 0,13 0,13 0,-13 0,13 12,0 1,14-13,12 0,-13-13,-26 0,26-13,39 13,-39-13,-13 0,39-13,-26 0,13 0,-13 0,-13 0,40-26,-14-12,-13 25,-13-13,0 0,13 0,13-12,-26 12,-13 0,0-13,-13 13,0 1,0-1,39-26,-39 26,0-12,0-40,-26 52,0-12,0-1,0 0,0 0,-13 14,0-14,0 13,0 0,0-64,0 64,-13 0,0-13,0-38,0 51,0 0,0 1,0-1,0 0,0 13,-13 0,0 0,0 0,13 1,-26-14,0 13,0 0,0 0,-13 13,-13-13,26 14,0-1,0 0,0 0,-13 0,-26-13,26 13,13 0,-13 0,13 0,-39 0,25 0,-12 0,0 0,13 1,-13-1,0-13,-65 13,39 13,26 13,-104-26,78 13,26 0,0-13,26 0,-53 13,40 0</inkml:trace>
  <inkml:trace contextRef="#ctx0" brushRef="#br0" timeOffset="181204.1551">14275 4785,'0'-52,"0"52,0 117,0 206,-26-219,-26 115,13-89,0 12,13-64,13-53,13-12,0-13,0 0,13-38,39-131,-13 14,13-13,0 0,26-39,-26 117,-26 38,0 26,-13 13,0 0,13 26,39 116,-13 40,0-27,0 26,-26-103,104 64,-39-52,-25-25,-14-26,0-13,0-26,0-26,13-77,13-143,-52 65,0 26,-26 13,0 0,0 103,0 0,13 13,13 39</inkml:trace>
  <inkml:trace contextRef="#ctx0" brushRef="#br0" timeOffset="182601.6359">16422 4617,'-26'-39,"26"39,0 26,26 103,-13 14,0 180,-13-245,13 51,-13-13,0-12,13 38,0-51,52 38,-52-116</inkml:trace>
  <inkml:trace contextRef="#ctx0" brushRef="#br0" timeOffset="182898.4712">16044 4720,'-39'-64,"39"64,13-13,52-13,27-13,77 13,-52 13,-13 13,-13 0,26 26,-65-13,-13 13,0 39,-26-1</inkml:trace>
  <inkml:trace contextRef="#ctx0" brushRef="#br0" timeOffset="183101.4736">16188 5354,'-13'-13,"13"13,91-13,13 0,13 0,-39 1,13-1,65 0,-52 13,26 51</inkml:trace>
  <inkml:trace contextRef="#ctx0" brushRef="#br0" timeOffset="183789.1183">18152 4617,'0'0,"-13"0,-13 26,-39 90,-65 130,65-26,39-91,-13 1,0-27,13-38,13-52,0-1,13-12,0-12,-13-53,26-129,13 103,65-180,-26 103,13 51,-26 53,-26 38,13 13,0 26,26 51,79 143,-79-103,13 12,13 26,-52-64,0 0,0-14,-13 1,-13-26,0 0,-13-14</inkml:trace>
  <inkml:trace contextRef="#ctx0" brushRef="#br0" timeOffset="184007.7567">17723 5264,'-13'0,"13"0,13 0,91 0,26 0,-26 0,0 13,27 12,-40-12,0 26</inkml:trace>
  <inkml:trace contextRef="#ctx0" brushRef="#br0" timeOffset="188193.9619">21158 4837,'-26'-26,"26"26,-39 0,-39 0,0 26,13 0,-52 90,26 26,13-25,39 25,26-64,13-52,13-1,0-12,26 0,26-39,52-25,-39-14,0-26,26-64,-39 52,-26 38,-26 39,0 13,-13 13,13 65,-13 64,-13-25,13 12,-13-51,13-26,0-13,0-14,13-12,0-12</inkml:trace>
  <inkml:trace contextRef="#ctx0" brushRef="#br0" timeOffset="188490.917">21848 4850,'0'-13,"0"13,0 0,0 0,-195 220,104-104,51-38,14-1,26-25,13-13,66 51,25-38,-26-26,0-26,13-13,-26-13,-13-13,-26 1</inkml:trace>
  <inkml:trace contextRef="#ctx0" brushRef="#br0" timeOffset="188725.0108">21783 4837,'0'0,"0"0,26 0,13 0,52-13,-26 13,-13-13,13 13,-13 0,52 0</inkml:trace>
  <inkml:trace contextRef="#ctx0" brushRef="#br0" timeOffset="189068.6315">22628 4966,'-65'-13,"39"26,-26 26,-13 52,13-27,26 1,13 0,26-14,26 1,13 0,13-13,-13-14,13 1,14-26,-14 0,-13-26,-26 1,0-27</inkml:trace>
  <inkml:trace contextRef="#ctx0" brushRef="#br0" timeOffset="189302.9883">22615 4850,'13'-13,"-13"13,0 0,14 0,-1 0,26 13,13 0,0-13,13 0,-13 0,0 13,0 25</inkml:trace>
  <inkml:trace contextRef="#ctx0" brushRef="#br0" timeOffset="190023.1944">23110 5277,'0'13,"0"-13,0 0,13 0,0 0,13 0,0-13,0-13,0-13,-13-39,-13 27,-13 25,-26 0,-26 52,26 25,0 27,13 0,39-14,0-25,13-13,13-13,39-13,0-26,0-13,39 0,-52 27,-13 24,-13 27,0 91,0 115,-39-167,0 12,-13-12,0-39,0-13,13-13,0-13,-13-13,0-39,13-155,26 39,27-104,-27 221,13-1,286-323,-312 375,0 26,13 0,0 51,-26 27,-13-40,-13-12,13 26,13-53,13-12,-13-13</inkml:trace>
  <inkml:trace contextRef="#ctx0" brushRef="#br0" timeOffset="190491.7937">24489 4539,'0'13,"0"-13,-13 65,-13 38,13 143,0-142,13-1,13 26,0-90,39 13,0-26,26 0,-13-39,-13 0,-13-13,-12 0,25 0,-39 13,-13-13,0 14,-52-14,-313-207,365 233,-13-13,13 13,0 0,0 0,13 0,52-13,26 13,-78-78</inkml:trace>
  <inkml:trace contextRef="#ctx0" brushRef="#br0" timeOffset="191335.2755">24190 5277,'0'0,"0"0,0 0,-13 13,-65 12,13 1,0 0,0 0,52-13</inkml:trace>
  <inkml:trace contextRef="#ctx0" brushRef="#br0" timeOffset="240929.6731">14951 7385,'0'13,"0"-13,0 0,0 0,0 0,13-26,26-26,1-26,-14 27,0 12,0-13,-13 26,0 13,-13 13,13 0,13 13,13 52,13 51,-13-12,-13-1,-13 14,0-27,-26-38,-13 51,0-51,-26 0,-26-13,13-14,-27-12,14-13,52 0,0-13,26-12,13 12,104-78,-77 52</inkml:trace>
  <inkml:trace contextRef="#ctx0" brushRef="#br0" timeOffset="241304.5817">15225 6816,'-13'-52,"13"52,0 0,0 0,0 0,13 0,13 0,-13 0</inkml:trace>
  <inkml:trace contextRef="#ctx0" brushRef="#br0" timeOffset="241804.3913">15550 7100,'0'0,"0"0,0 0,52 116,-39-51,0 26,-13-53,0 1,0-13,13 0,13-13</inkml:trace>
  <inkml:trace contextRef="#ctx0" brushRef="#br0" timeOffset="242026.3261">15654 6984,'0'-13,"0"13,13 0,0-13,0 13,26 13,52 0</inkml:trace>
  <inkml:trace contextRef="#ctx0" brushRef="#br0" timeOffset="244341.4977">16617 7126,'0'-13,"0"13,0 0,-26 13,-13 0,-26 0,13 0,-26 26,26-14,26 1,0 0,13 13,13 0,52 25,39-12,13-26,-26-13,-26 0,39 13,-39 0,-13-13,-13-13</inkml:trace>
  <inkml:trace contextRef="#ctx0" brushRef="#br0" timeOffset="244685.1652">16253 6725,'-13'0,"13"0,0 0,13 26,-13 77,-26 27,13 77,-13-104,13 13,13-25,13 12,0-12</inkml:trace>
  <inkml:trace contextRef="#ctx0" brushRef="#br0" timeOffset="245271.1352">17098 7126,'-13'-13,"13"13,0 0,0 0,-13 65,-26 12,-26 40,13-27,0 14,39-53,13-12,0-13,13-13,13-13,26-13,52-26,-52-12,13-14,-26 13,-12 26,-14 13,0 13,13 26,0 52,-13 12,0-25,39-13</inkml:trace>
  <inkml:trace contextRef="#ctx0" brushRef="#br0" timeOffset="246492.5675">17033 7255,'-13'-26,"13"26,0 0,0 0,0 0,0 0,0 0,0 0,26 39,13 78,-13-27,-13-12,0-1,0-38,26 0</inkml:trace>
  <inkml:trace contextRef="#ctx0" brushRef="#br0" timeOffset="249333.3078">19011 7359,'0'26,"0"-1,0 27,13-13,-13 26,0-27,0-12,0 0,-13 0,13-26</inkml:trace>
  <inkml:trace contextRef="#ctx0" brushRef="#br0" timeOffset="249536.3682">18946 7061,'0'0,"0"0,13 0,0 0,0 0,0 13,13 0</inkml:trace>
  <inkml:trace contextRef="#ctx0" brushRef="#br0" timeOffset="250094.6918">19284 7475,'0'0,"0"0,39 0,-13 0,-13 13,0 13,1 0,-1 0,-13-13,0 0,0-13,0 0,0 0,0 0,13-26,13-26,26-52,0 40,-13 38,0 0,0 13,0 26,-13 13,0 39,-13-14,-13 1,0 26,0-27,13-25,-13-26</inkml:trace>
  <inkml:trace contextRef="#ctx0" brushRef="#br0" timeOffset="250641.3936">20039 7475,'104'0,"-91"26,0 90,-13-25,0 12,-26 27,0-14,0-51,13-26,0-14,0-12,0 0,0-13,0 0,0-38,13-92,26-38,52-39,-26 91,52-39,-26 77,-13 26,27 0,-27 40,-13 24,-13 40,-13 52,-39-40,-26 1,-26 38,0-51,-53 13,40-39,13-13,39 0,26-13</inkml:trace>
  <inkml:trace contextRef="#ctx0" brushRef="#br0" timeOffset="251411.3194">20807 7462,'-13'0,"13"0,52-26,-26 26,-13 13,0 13,-26 39,13-1,0-25,0-13,13 0,0-13,13 0,13-13,13-26,0-13,0 0,26 14,-39 12,-13 13,-13 13,13 25,-13 27,-13-13,0 38,0-64,0 0,0-13,13 0,13-13,0-39,13-13,26-25,-13-1,-12 13,-14 1,156-285,-156 323,-13 13,0 0,0 13,-26 77,0 27,-39 25,26-38,13-14,13 1,13-26,0-13,13-14,0 1,-13-13,52 13,-39-26</inkml:trace>
  <inkml:trace contextRef="#ctx0" brushRef="#br0" timeOffset="251629.9671">21431 7604,'0'-64,"0"64,0 0,65 0,27 0,-1 0,-13 0,-13 0,52 26</inkml:trace>
  <inkml:trace contextRef="#ctx0" brushRef="#br0" timeOffset="259664.2099">22863 7579,'0'-65,"0"65,0 0,0 0,0 0,0 13,-13 26,0 12,0-12,0-13,0 0,13-13,-13 0,13 0,0-13,0 0,0 0,0-13,0-26,26-26,13 1,0 25,-13 13,0 13,0 0,52 0,-52 26,0 13,-13 0,-13 13,-13-1,0-12,0-13,13 0,-13 0,0-13,13 0,0-13,13-26,26-25,13 12,0 0,26 1,-26 25,0 13,-26 13,0 26,-13 38,-13 27,-13-27,13-25,-13 0,0-13,0 0,13 0</inkml:trace>
  <inkml:trace contextRef="#ctx0" brushRef="#br0" timeOffset="260448.7051">23917 7462,'0'0,"0"0,0 0,0-13,-13 13,-26 13,-26 13,0 26,-14 12,27-12,26-26,13 0,0 0,13-13,0-13,13 0,0 0,13-13,26-26,-13 0,27-13,-40 27,0 12,-13 0,0 13,0 26,-13 38,0-12,-13-26,13 0,0 0,0-13,13-1,0 1</inkml:trace>
  <inkml:trace contextRef="#ctx0" brushRef="#br0" timeOffset="260901.6965">24281 7566,'13'-78,"-13"78,13-39,0 26,-13 0,0 0,-13 13,-26 13,-26 13,0 26,26-13,13-13,13 0,13 12,0 1,13 0,0 0,0-13,0 12,-13-12,-13 0,-13 0,0 0,0-13,0-13,26 0,39-13,-13 0,13-13</inkml:trace>
  <inkml:trace contextRef="#ctx0" brushRef="#br0" timeOffset="261231.9717">24255 7760,'0'-39,"0"39,0 0,13 13,0 0,0 13,-13-13,0 51,13-38,0-13,-13-13,13 0,0 0,0-13,13-13,0-26,0 1,0 12,-13 13,0 13,26 0</inkml:trace>
  <inkml:trace contextRef="#ctx0" brushRef="#br0" timeOffset="261571.701">24997 7708,'-13'-39,"13"39,0 0,-13 13,-13 0,-52 26,12-13,14 0,26-1,13-12,13 0,0 0,13 0,0 0,0 0,26 0,53-13,-53 0</inkml:trace>
  <inkml:trace contextRef="#ctx0" brushRef="#br0" timeOffset="261852.8844">24893 7488,'0'13,"0"-13,0 0,0 0,0 26,-39 39,-14 38,27 0,-13 14,13-27,0 1,13-39,26-26</inkml:trace>
  <inkml:trace contextRef="#ctx0" brushRef="#br0" timeOffset="262971.0316">16005 8949,'-26'-116,"26"116,0 0,0 0,0-13,-13 0,-13 13,-52 13,13 26,0 26,13 25,26 1,26-14,26-38,13 0,0-13,13 0,0-26,39-13,-65-13</inkml:trace>
  <inkml:trace contextRef="#ctx0" brushRef="#br0" timeOffset="263236.6295">15784 8562,'-26'64,"13"14,-26 129,13-104,0 1,13-14,0-25,0-26,13-1,26-25</inkml:trace>
  <inkml:trace contextRef="#ctx0" brushRef="#br0" timeOffset="263642.7568">16227 9156,'13'0,"0"0,26-13,0 1,0-1,0-13,-13 0,0-13,-13-13,0 1,-13 25,-13 13,-26 0,-26 26,13 39,0 38,26-12,13-14,13-25,13 0,13-26,26-13,117-13,-13-26</inkml:trace>
  <inkml:trace contextRef="#ctx0" brushRef="#br0" timeOffset="264423.6899">18452 8743,'0'0,"0"0,-13 12,-13 40,-39 65,-14 90,40-91,-13 117,26-104,0 39,0-38,0-1,13-13,0-25,0-52,0-1,26-25,0-13,65-116</inkml:trace>
  <inkml:trace contextRef="#ctx0" brushRef="#br0" timeOffset="264673.6106">17944 9402,'13'0,"0"0,26 0,52 0,-26 0,0 0,-26 0,1 13,-1-13,0 13,0 0</inkml:trace>
  <inkml:trace contextRef="#ctx0" brushRef="#br0" timeOffset="264876.7271">18647 9415,'0'26,"0"-13,0 26,0-1,0-25,0 0,0-13,0 0</inkml:trace>
  <inkml:trace contextRef="#ctx0" brushRef="#br0" timeOffset="265064.1328">18712 9066,'0'0,"0"0,13 0,0 0,91 13,-78-13</inkml:trace>
  <inkml:trace contextRef="#ctx0" brushRef="#br0" timeOffset="265506.6054">19115 9325,'-26'77,"26"-77,0 26,0 0,0-13,0 0,0 0,0-13,-13 0,13 0,0-39,13-13,26-13,26-25,0 38,-26 26,13 13,-12 13,-1 26,0 13,-13 13,-13 0,13 25,0-12,13 25,13 14</inkml:trace>
  <inkml:trace contextRef="#ctx0" brushRef="#br0" timeOffset="265990.8229">20286 9156,'-26'13,"26"-13,0 0,-26 13,-39 13,13 13,-13 26,13-14,13 14,26-39,0-13,13 0,0-13,13 0,0-13,26-13,0-13,-13 13,0 13,-13 13,0 0,0 26,0 26,-13-13,13-13,0-1,26 1</inkml:trace>
  <inkml:trace contextRef="#ctx0" brushRef="#br0" timeOffset="266256.3637">20755 8613,'26'168,"-39"-77,-13 142,0-143,-26 91,39-90,-13-27,26 1,0 13</inkml:trace>
  <inkml:trace contextRef="#ctx0" brushRef="#br0" timeOffset="267115.4638">22004 9182,'13'-26,"-13"26,0 0,0 0,0 0,-13-13,-91 26,39 13,-13 13,13 0,52-26,0 26,26-1,39 1,39 26,-13-13,-26-14,-13-12,-13-13,-13 26,-13-13,-13-13,-13 13,-26 0,26-14,0-12,26 0,13 0</inkml:trace>
  <inkml:trace contextRef="#ctx0" brushRef="#br0" timeOffset="267365.3826">22707 8911,'-26'-65,"26"78,0 65,-13 90,0-78,-14-12,-103 193,104-232,-13 13,13-13,13-13,13-13</inkml:trace>
  <inkml:trace contextRef="#ctx0" brushRef="#br0" timeOffset="267615.3042">22186 9325,'13'-13,"0"13,52 0,-13 0,0 0,0 0,-13 0,0 0,0 0,53 13,-40-1</inkml:trace>
  <inkml:trace contextRef="#ctx0" brushRef="#br0" timeOffset="268115.1438">23058 9299,'-39'0,"39"0,0 13,-26 64,13-38,-13 26,0-14,0-12,26-26,-13 13,13-13,0-13,13 0,13-13,0 0,13-26,-13 0,-13 27,0-1,0 13,0 13,-13 25,0 1,0-13,13 13,13-13,65 25</inkml:trace>
  <inkml:trace contextRef="#ctx0" brushRef="#br0" timeOffset="268427.543">23682 9040,'-13'0,"13"0,0 39,-26 51,-39 91,26-90,-26 25,13-25,-13 12,52-64,0 0,13-26,13 0,0-13,13 0,39 0,-26-13</inkml:trace>
  <inkml:trace contextRef="#ctx0" brushRef="#br0" timeOffset="268708.7993">23305 9363,'-91'39,"91"-39,0 0,0 0,13 0,13 0,0-13,13 13,13 0,26 13,0 13,13 0,-13 0</inkml:trace>
  <inkml:trace contextRef="#ctx0" brushRef="#br0" timeOffset="269083.6369">23813 9557,'13'0,"13"0,26-26,-13 1,13-14,-13 0,-13 0,0 0,-13 14,-13 12,0 0,-26 26,-26 12,0 40,0 52,26-40,26-38,26 0,39 0,26-14,78 14</inkml:trace>
  <inkml:trace contextRef="#ctx0" brushRef="#br1" timeOffset="294239.5095">3098 13088,'0'-26,"0"26,0 0,-14-13,1 0,-13 0,0 0,-26 26,0 13,0 26,-13 13,0 12,26-12,13-13,13 12,13-12,26 0,13 25,0-25,26 26,-13-40,-26 1,0-13,0 13,-13 13,-26 12,-13 14,0-13,0-14,0-12,13-13,0 0,13 13,-13 38,13 14,-13 64,0-90,0-1,13-12,13-26,52 0</inkml:trace>
  <inkml:trace contextRef="#ctx0" brushRef="#br1" timeOffset="295098.6086">3917 13579,'-78'-64,"78"64,0 0,0 0,0 0,0 0,0 39,0 77,-13 39,0 0,0-38,-13-14,13-12,26 12,13-64</inkml:trace>
  <inkml:trace contextRef="#ctx0" brushRef="#br1" timeOffset="299133.8694">4672 14524,'-117'12,"117"-12,0 0,0 0,0 0,-13 0,0 0,0 13,-39 52,13-13,52 25</inkml:trace>
  <inkml:trace contextRef="#ctx0" brushRef="#br1" timeOffset="302386.7842">5752 13683,'-52'-52,"52"52,0 0,0 0,0 0,0 0,-26 39,0 90,0-38,13 12,0-12,0-14,0 14,26-13,13-1,-13-51,-13-13</inkml:trace>
  <inkml:trace contextRef="#ctx0" brushRef="#br1" timeOffset="302855.3817">6285 13825,'-13'104,"13"-79,-13 92,13 12,13-25,0-27,13-25,0-13,1-26,12 0,13-26,39-26,-39 0,13-51,-26 12,0-51,-26-1,-26 40,-13 25,0 13,0 27,-26-14,-13 13,13 26,39 13,0 0,13 0</inkml:trace>
  <inkml:trace contextRef="#ctx0" brushRef="#br1" timeOffset="303152.5978">7509 14459,'-13'13,"0"13,-13 25,-27 40,1-26,0-1,39 1</inkml:trace>
  <inkml:trace contextRef="#ctx0" brushRef="#br1" timeOffset="306120.449">8693 13799,'-39'-13,"39"13,0 0,-13 0,0 0,-13 13,-26 52,-14 51,14 1,0 51,39-78,13 1,13-39,0-14,39 1,27 0,-1-26,0-39,-13-13,13-64,-26 12,-13-12,-26-1,-26-25,0 26,-13 51,0 26,-13 0,-39 26,13 13,13 13,39 0,13 13</inkml:trace>
  <inkml:trace contextRef="#ctx0" brushRef="#br1" timeOffset="306386.0085">9630 13644,'0'0,"0"0,0 52,0 103,-13 13,-14-13,-12 52,26-103,26-53</inkml:trace>
  <inkml:trace contextRef="#ctx0" brushRef="#br1" timeOffset="306792.1078">10410 14679,'-13'-13,"13"13,0 0,0 26,-26 38,-13 1,0 26,26-66</inkml:trace>
  <inkml:trace contextRef="#ctx0" brushRef="#br1" timeOffset="307718.0765">11542 13735,'0'-13,"0"13,0 0,-13 13,-26 103,0 39,-13 13,26-77,13 25,26-51,13-13,26-14,78-12,-52-39,26-25,-64-1,12-39,0-12,-39-40,-26-12,-13 26,-13 51,-13 13,-53 1,14 12,52 39,26 13,13 13,13-1</inkml:trace>
  <inkml:trace contextRef="#ctx0" brushRef="#br1" timeOffset="308150.7189">12648 13709,'0'0,"0"0,0 39,-26 90,13 26,13 0,0-77,13-1,13-25,0-26,26-13,0-13,13-26,-12-13,25-51,-13-1,-39-12,-39-1,-13 14,-13 25,-13 0,-13 27,25 38,40 0,13 13</inkml:trace>
  <inkml:trace contextRef="#ctx0" brushRef="#br1" timeOffset="308916.1002">13884 14394,'-52'26,"52"-26,-13 52,-65 116,26-52,0 27,26-66,39-25</inkml:trace>
  <inkml:trace contextRef="#ctx0" brushRef="#br1" timeOffset="312452.8024">14925 13735,'-26'-13,"26"13,-13 0,0 13,-13 12,-39 53,13 26,13 12,26-13,13-12,26-1,26-38,26 0,26-39,-26-13,-12-26,-1-13,-13-25,13-40,-26 14,-39-27,-26 1,-13-14,0 79,-26 12,-13 13,-1 39,27 13,39 0,13 0</inkml:trace>
  <inkml:trace contextRef="#ctx0" brushRef="#br1" timeOffset="312905.5776">15992 13696,'-13'-26,"13"26,0 0,0 13,-13 39,-65 142,26-91,0 13,39-51,0 0,26-26,0-14,13 1,13-13,13-26,39-25,-13-53,-39 13,-12-25,-27 12,-40 1,1 25,-26 1,-26 25,52 26,26 26,13 0,39 0</inkml:trace>
  <inkml:trace contextRef="#ctx0" brushRef="#br1" timeOffset="313155.4993">16747 13605,'0'13,"0"-13,0 39,0 64,-39 156,26-181,-13 38,13-51,26 12,13-64</inkml:trace>
  <inkml:trace contextRef="#ctx0" brushRef="#br1" timeOffset="313421.0401">17137 14420,'-26'52,"13"-26,-26 38,13-12,13-13,13-26</inkml:trace>
  <inkml:trace contextRef="#ctx0" brushRef="#br1" timeOffset="319739.9488">18113 13890,'0'-13,"0"13,-26 13,0 0,0 13,-26 25,-13 40,13 12,-13 53,78-105,13 1,13 0,26-13,13-14,0-25,0-25,13-14,-38 0,-14 13,-13-39,0-51,-39 25,-13 14,-13 25,0 0,-14 14,1-1,-13 13,39 13,26 13,-13 39</inkml:trace>
  <inkml:trace contextRef="#ctx0" brushRef="#br1" timeOffset="321614.2797">18985 13735,'-52'-52,"52"52,0 0,0 0,0 0,13 39,-13 90,13-26,0 14,0-27,0-12,0 0,0-27,0 1,-13-26,13-13,0 0</inkml:trace>
  <inkml:trace contextRef="#ctx0" brushRef="#br1" timeOffset="322082.9716">19532 13877,'-13'13,"13"0,13 38,-13 40,0 0,0-27,13-12,0-13,0-13,13-1,26-12,26-26,0-12,-26-1,-13-13,0-26,-13-38,-26 25,-26 14,0-1,-13 26,-39-26,26 27,-39 12,78 26,13 0,13 0</inkml:trace>
  <inkml:trace contextRef="#ctx0" brushRef="#br1" timeOffset="322973.2164">20312 12881,'-39'-13,"39"13,0 0,0 0,0 0,0 0,26-13,13 0,0-13,0 13,-13 13,-13 13,1 52,-14 64,-14 1,1 25,13-52,13-12,14 38,-1-64,0-26,0-1,0-12,0-13,0 0,-13-13,0 0,-13 26,-39 52,-13 38,26 0,26 40,13 12,0 26,0-104,-13 1,-13 12,-13-12,-26-1,-53 1,66-52</inkml:trace>
  <inkml:trace contextRef="#ctx0" brushRef="#br2" timeOffset="434418.0291">8081 5548,'-26'13,"26"-13,0 0,0 0,0 0,0 0,0 0,26-13,0-13,26-25,13-27,0-13,26-25,13-39,-25 64,25-25,13-39,-26 51,13-12,13-39,-52 90,0 0,-13 14,-13-1,-13 26,0-13,-13 26,-13 0,13 0,-13 1</inkml:trace>
  <inkml:trace contextRef="#ctx0" brushRef="#br2" timeOffset="436261.1834">10072 2690,'-39'0,"39"0,-13 0,-13 0,-13 0,13 13,-13 13,-13 26,0 12,13 1,0 38,13 1,0 12,13-12,-13 25,13-26,13-38,13 13,0-14,13 1,0 0,0-14,13-12,-13-13,13 0,39 13,-26-13,26-13,-26-13,13-13,-26 0,0 0,13-26,-13 0,0-13,13 1,-13-1,0 0,-13 1,13-14,0 0,-13 1,-13-14,-13-26,-13 14,13 25,-13 1,0 12,0-13,-13 1,-26-27,26 39,0 26,-13 1,-13-1,-26 13,39 13,13 39</inkml:trace>
  <inkml:trace contextRef="#ctx0" brushRef="#br2" timeOffset="436816.7656">9929 3207,'-52'-13,"52"13,0 0,0 0,0 0,0 0,0 65,39 77,-26-12,0-27,-13-38,13-26,0 12,0-38,-13-13,13 0,0-13,0-13,0-25,0-27</inkml:trace>
  <inkml:trace contextRef="#ctx0" brushRef="#br2" timeOffset="437035.4751">10007 3169,'-52'-39,"52"39,0 0,0 0,0 0,0 0,26 64,26 66,0-66,0 1,0 0,-13-26,0-1,-13-12,0 39,-39-39</inkml:trace>
  <inkml:trace contextRef="#ctx0" brushRef="#br2" timeOffset="437285.3639">9929 3505,'-13'-13,"13"13,0-13,26 0,0 0,26 0,0 13,13 13,-39 0</inkml:trace>
  <inkml:trace contextRef="#ctx0" brushRef="#br2" timeOffset="437957.0471">9317 4074,'-26'-52,"26"52,0 0,0 0,13-13,0-13,13 0,0-12,13-1,-13 0,0 13,0 0,0 0,0 14,66-53,-66 39,-13 13,0 0,0 0,0 0,13 13,52 39</inkml:trace>
  <inkml:trace contextRef="#ctx0" brushRef="#br2" timeOffset="440456.2578">9239 4695,'-52'-26,"52"26,0 0,0 0,0 0,0 0,0 0,0 0,0 0,0 0,13 13,-13 13,13-1,0 1,0 65,0-52,-13-1,13 1,0-13,26 26,-13 12</inkml:trace>
  <inkml:trace contextRef="#ctx0" brushRef="#br2" timeOffset="452676.2567">8263 6130,'-52'-26,"52"26,0 0,0 0,0 0,0 0,0 0,0 0,0 0,0 0,0 0,0 0,13-13,26 0,13 0,13 1,26-1,40 0,-40 0,39 0,-39 0,13-13,0 0,13-13,0 1,-13 12,-13 0,14 13,-1-13,-26 0,-26 13,13-13,-13 13,-13 0,-13 13,13-12,-13 12,-13 0,0 0,0 0,-13 0,13 0,-13 0,0 0,0 0,13 0,0 0,0-13,0 13,0-13,0 13,0 0,0 0,0-13,0 0,0 0,0 0,0 13,0-13,0 13,0 0,-13 0,0 0,0 0,0 0,0 0,0 0,0 0,0 0,0 0,0 0,0 0,0 0,0 0,0 0,0 0,13 0,13 13</inkml:trace>
  <inkml:trace contextRef="#ctx0" brushRef="#br2" timeOffset="454551.6187">10397 5005,'-13'-39,"13"39,0 0,0 0,0 0,0 39,39 103,-13-12,13 12,-13-26,13-12,-13-14,-13-12,0-26,0-1,0-25,-13 0,26 39,-13-52,-13-13</inkml:trace>
  <inkml:trace contextRef="#ctx0" brushRef="#br2" timeOffset="455317.1216">10332 5096,'0'-13,"0"13,0 0,0-13,13-13,13-13,26-13,13-12,0 12,0 0,14-13,38 1,-39 12,-13 26,52-26,-65 27,0-1,-13 13,-13 0,-13 13,0-13,-13 13,13 0,0 0,0 0,65 39,-52-26</inkml:trace>
  <inkml:trace contextRef="#ctx0" brushRef="#br2" timeOffset="456410.4286">11803 3880,'-13'-26,"13"26,0 13,13 13,-13 26,0 12,26 78,-26-90,0-13,0-13,0 0,0-13,-13-13,13 0,-13 0,0 0,-1-13,1-26,0-39,13-12,13-27,14 53,25 12,-13 0,13 13,0 14,-13 12,-13 13,-13 0,0 13,0 25,-13 1,-13 0,0-13,0 0,13 0,13-1,0 1,13-13,0 0,13 13,0 0,-13 13,-13-1,-26 14,-13 13,-13-13,13-27,-26 27,0-13,39-26,-91 52</inkml:trace>
  <inkml:trace contextRef="#ctx0" brushRef="#br2" timeOffset="457581.9054">10775 6078,'-39'-13,"39"13,0 0,0 0,0 0,13 0,26-12,26-1,13 0,-26 13,52 0,-26 13,0 12,-13-12,0 13,0-13,13 0,-39 0,0-13,-26 13,0-13,13 13,0-13,13 0,66 26,-14-26</inkml:trace>
  <inkml:trace contextRef="#ctx0" brushRef="#br2" timeOffset="458472.2971">12310 5703,'0'0,"0"13,26 78,-26 38,-26 52,0-64,-13 51,26-91,-13-25,0-13,13-26,13-13,0 0,0-26,0-39,39-90,-13 65,0-14,0 14,0 25,-13-103,-13 142,0 13,13 0,13 26,13 13,13 90,-13 14,-13-27,-13-12,0-40,65 117,-65-129,13 26,-13-39,0 0,0-13,52 38</inkml:trace>
  <inkml:trace contextRef="#ctx0" brushRef="#br2" timeOffset="458737.8856">12310 6234,'0'0,"0"0,13-13,26 0,0 13,0 0,0 0,-13 13,26 0</inkml:trace>
  <inkml:trace contextRef="#ctx0" brushRef="#br2" timeOffset="460746.5471">12713 5652,'-13'-26,"13"26,0 0,-13-13,0 0,0 0,-26 0,0 0,0 0,-26 0,26 0,-13 13,0-13,13 13,0 0,13 0,-26 13,13 0,0 0,13 13,-26 52,0 38,0 0,13-25,13 25,13-12,0-1,0 14,13-14,39 26,-13-64,13 13,13-14,0-12,0 0,13-13,39-1,-13-25,-26-13,0-13,52 26,-52-26,13 1,-13-14,14-13,-27-13,52-13,-39-25,-13 25,-13-25,-13 12,-13-25,-13-27,-13 40,0 12,-13 26,-26-64,13 77,-26-25,-52-14,-40 0,79 65,-13 13,26 13,52 0</inkml:trace>
  <inkml:trace contextRef="#ctx0" brushRef="#br2" timeOffset="461839.9805">12180 3505,'0'0,"-13"-13,0 0,-13 0,-13-13,-13 13,13 0,0 13,-39 26,0 13,12-13,-25 26,0-1,26 1,-13 26,26-1,13 27,13-40,13 14,26 51,13-25,26-40,13 14,13 0,13 12,-13-38,53 25,-53-51,0 0,0-26,-13 0,26-26,13 0,-26-12,-13-1,26-13,-39 13,0-12,0-14,13-52,-39 1,-13 26,-26-14,0 1,-26 12,0 39,-26-25,-65-14,-39 40,52 25,-13 39,39 25,-26 66</inkml:trace>
  <inkml:trace contextRef="#ctx0" brushRef="#br2" timeOffset="463417.6623">8992 6234,'0'0,"0"0,0 0,0 0,0 0,-13 0,0 0,0 13,0 12,13 14,0-13,0 13,13 0,13-1,0-12,13 0,13-13,0 0,13 0,0-26,-13 0,-13-13,0 0,-13 1,0-1,0 0,-13 0,0 0,-13 0,-13-38,13 25,-13 0,0 13,-13 0,0 13,-13 0,-13 13,13 0,-39 0,39 13,0 0,13 0,0 26,39-26</inkml:trace>
  <inkml:trace contextRef="#ctx0" brushRef="#br2" timeOffset="499665.9138">12206 3169,'-39'-39,"39"39,-13 0,0 0,0-13,0 13,0-13,0 0,0 0,-13 13,0 0,0-13,-13 13,13 0,0 0,-13 0,0 0,13 0,-14 13,-38 0,39-13,0 13,13 0,0 0,0 0,0 0,0 12,13-12,-52 52,26-39,0 13,13 0,-26 64,26-64,13 0,-13-14,0 14,13 0,0 0,-13 0,0 38,13-25,0-13,0 0,13-1,0-12,0 78,0-78,0 25,13 1,0-13,13 13,-13-27,26 40,0-39,0 13,0 0,0-14,0 1,0 0,-13 0,13 0,-13 0,39 13,-26-27,0 1,-13 0,13 0,0 0,-13 0,53 13,-40-26,0 13,0-13,0 13,0 0,0-13,26 26,-26-13,0 12,13-12,0 0,0-13,-13-13,13 13,0-13,13-12,-13-1,0 0,13 0,-26 0,0 0,0 0,-12 1,-1-1,0-13,0 0,13 0,0-25,-13 12,0 0,-13 0,0 1,-13 12,0-13,0 0,0 1,-13-1,0-13,0 14,0 12,0 0,0 13,0 0,-26-64,13 51,0 0,13-13,-13 1,-14-1,14 26,-13-13,0 0,13 14,-13-14,0 0,0 13,-26-13,-65-12,39 25,-26 13,0 13,13 0,26 13,-40 13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7T07:05:18.970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FFC000"/>
    </inkml:brush>
    <inkml:brush xml:id="br3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3891 2250,'-130'-90,"130"90,0 0,0-13,-13 0,0-13,0 0,0 0,0 0,-13-25,0 25,-13-13,13 13,-13-13,0 14,-13-1,0 0,-13 13,13 13,-13-13,13 13,-13 26,12 0,1 12,-13 14,0 26,0-1,13-25,-13 39,13-1,13 39,13-51,0 51,26-64,0 26,0-14,13 1,26 25,0 14,0-53,39 66,-39-79,26 1,0 0,52 0,-51-27,-1 1,39-13,-39-13,0 0,0-13,-13 0,0-12,13-1,0-26,-13 13,-13 0,-13 1,13-14,0-13,-13 0,0 1,0-27,-13 27,0-40,-13 27,0 25,0-26,0 14,-13-40,0 52,-26-12,13 12,0 13,0-13,-13 14,-13-14,0 0,13 13,0 1,13 12,-13 0,0 13,26 13,0 0</inkml:trace>
  <inkml:trace contextRef="#ctx0" brushRef="#br0" timeOffset="999.6912">3189 2354,'-105'-52,"105"52,0 0,0 0,-13 52,0 64,0-25,-13 77,13-78,0 1,0-14,0-12,0-13,13-26,0-13,0-13,0 0</inkml:trace>
  <inkml:trace contextRef="#ctx0" brushRef="#br0" timeOffset="1312.1279">3045 2341,'13'0,"-13"0,26 39,27 38,12 14,-13-1,-13 1,0-27,-13 1,0 13,0-14,-13 14,0-26,-13-39,0-13</inkml:trace>
  <inkml:trace contextRef="#ctx0" brushRef="#br0" timeOffset="1577.6191">3019 2703,'0'0,"0"0,13 0,26 13,1-13,25 13,0 0,52-13</inkml:trace>
  <inkml:trace contextRef="#ctx0" brushRef="#br0" timeOffset="2858.4713">8667 2108,'-13'0,"13"0,0 0,0 0,0 26,-13 142,0 13,13 0,-13-90,0-1,0 27,0-1,13-51,0-52</inkml:trace>
  <inkml:trace contextRef="#ctx0" brushRef="#br0" timeOffset="3483.2052">8497 2018,'13'-13,"53"13,-1 0,0 0,-26 13,-13 12,0 1,0 13,-26 13,-13 0,-26 64,13-77,13-13,0-1,13 1,0-13,0 0,13 0,91 39,-26-26,0 0,-26-1,0 14,-13 0,-13 13,-26-13,-26 12,-26 1,-52 13,0-14,13-25,-13 0,65-26,13 0,26 0,0 0</inkml:trace>
  <inkml:trace contextRef="#ctx0" brushRef="#br0" timeOffset="4217.3397">8940 1836,'-65'-25,"52"12,-39 0,-117-26,65 39,-66 26,53 13,0 38,26 14,-13 38,13 78,52-26,13 39,26-104,52 52,26 1,-26-105,78 143,-26-129,65-14,-52-51,53-13,-40-13,78-38,-104-1,13-13,-13 14,-13-14,-13-26,0 1,-25 12,-1-25,13-104,-52 129,-13-25,-13-1,-13 14,0 12,-52-25,-1-1,-38 1,-52-14,-65-25,78 65,-39 38,117 52</inkml:trace>
  <inkml:trace contextRef="#ctx0" brushRef="#br0" timeOffset="5966.7809">938 2664,'-27'-13,"27"0,-13 13,0-13,0 13,13 0,0 0,0 0,0 0,0 0,26 0,27 13,64 0,0 0,-39 0,39-13,0 13,-13 0,13 0,-13 0,-26-13,0 0,-12 0,-14 0,-13-13,-13 0,-13 0,-13 13,0 0,0 0,0 0,0 0,13 0,13 13</inkml:trace>
  <inkml:trace contextRef="#ctx0" brushRef="#br0" timeOffset="6435.3811">2161 2380,'0'0,"0"0,0 0,0 0,0 51,-13 27,0 51,13-51,0-1,13 14,-13-26,0-14,0-25,13 0,-13-13,0-13,13 0,0-13,-26 13</inkml:trace>
  <inkml:trace contextRef="#ctx0" brushRef="#br0" timeOffset="6786.1597">1952 2612,'0'26,"0"-26,26-13,27 13,25 0,0 0,0 13,0 13,-39-26,-13 0,-13 13,-13 0,0 13,-13 0,-26 38,0-12,13-26,0 0,13-13,26 13,52 25</inkml:trace>
  <inkml:trace contextRef="#ctx0" brushRef="#br0" timeOffset="8176.2412">4086 2431,'-13'13,"13"-13,0 0,0 0,0 0,0 0,0 0,0 0,0 0,26-26,39-12,1-1,38-13,-39 13,0 1,13-27,-26 13,0 0,-13 1,0-14,-13 0,0-12,-13-66,-13 79,-13-53,0 53,0-14,0 1,-13 12,-13-26,0 14,0 12,0 0,0 14,0-1,-26-13,-13 1,-13 12,-14 13,14 13,13 13,-13-13,0 26,13 0,13 26,-26-13,13 13,13 0,0 0,0 13,13-13,0 38,0 1,12-1,14 1,13 0,0-13,13 25,26 14,0-1,1-25,12 12,0 14,-13-39,0-1,0-12,-13-13,0 0,0-13,-13 0,0 0,0-13,0 0,0 0,13 0,-13 0,0 0</inkml:trace>
  <inkml:trace contextRef="#ctx0" brushRef="#br0" timeOffset="8660.4794">2733 1526,'-13'-78,"13"78,0 0,13 0,13 26,39 26,0 0,13 0,-13-27,-13 1,1 0,-14 0,0 0,13-13,-26 13,-13-13,0 0,-13-13,0 0,0 0,0 0,0 0,0-13,0-26</inkml:trace>
  <inkml:trace contextRef="#ctx0" brushRef="#br0" timeOffset="9019.7408">2850 1591,'-13'-65,"13"65,26-13,13 0,26 0,0 13,-13 0,14-13,-1 0,0 0,-13 13,-26 0,0 0,-13 0,-13 13,0 26,-26 26,-13 0,13-14,0 1,13-26,13 13,13-13</inkml:trace>
  <inkml:trace contextRef="#ctx0" brushRef="#br0" timeOffset="10394.3622">4112 3039,'-52'-26,"52"26,-13 0,13 0,0 0,0 0,0 0,13 0,52 0,40 0,64 13,-39 0,0 13,117-13,-104-13,39 13,-12 0,51 0,-52 0,0 0,-26 0,105-13,-144 0,65 0,-26 0,-26 0,26-13,-39 13,-26 0,26 0,-39 0,1 0,-27 0,-13 0,0 0,-13 0,0 0,0 0,0 0,-13 0,0 0,0 0,0 0,0 0,0 0,0 0,0 0,13 0,-13 0,0 0,0 0,0 0,0 0,0 0,0 0,0 0,0 0,52 13,-26-13</inkml:trace>
  <inkml:trace contextRef="#ctx0" brushRef="#br0" timeOffset="11144.0944">7404 3013,'-13'0,"13"0,0 0,0 0,0 0,0 0,26 0,27 13,-1 0,0 0,13 0,0 0,26 0,-52 0,-13 0,-13-13,0 0,-13 26,-13 12,-26 14,-26 52,39-66,0 1,0-13,13-13,0-13,13 0,0 0,26-52</inkml:trace>
  <inkml:trace contextRef="#ctx0" brushRef="#br0" timeOffset="11331.5843">7548 3117,'0'13,"0"0,0 38,0 14,-13 0,13-14,0 53</inkml:trace>
  <inkml:trace contextRef="#ctx0" brushRef="#br0" timeOffset="13315.2736">5101 892,'-13'0,"13"0,0 0,0-13,-13 13,0 0,-13 26,-13 26,0 64,13-64,13 0,13-13,13-13,13-1,26 1,-13-13,0 0,-13-13,13-13,0 0,-13-13,0-12,1-1,-1-13,-13 0,-13-12,0 12,0 26,-13 0,-13 0,-1 0,-12 14,-13 12,0 25,13 1,26 26,0-26</inkml:trace>
  <inkml:trace contextRef="#ctx0" brushRef="#br0" timeOffset="13627.6195">5596 1203,'-13'0,"13"0,-13 39,0 12,-13-12,13 0,13-13,13 25,-13-51</inkml:trace>
  <inkml:trace contextRef="#ctx0" brushRef="#br0" timeOffset="13893.1903">5973 698,'0'13,"0"0,13 65,0 12,-13 1,13-14,39-51</inkml:trace>
  <inkml:trace contextRef="#ctx0" brushRef="#br0" timeOffset="20492.0922">5830 2444,'-39'-26,"39"26,0 0,0 0,0 0,0-13,-13 13,0-12,0 12,0-13,0 13,0 0,0 0,0 0,0 0,0 13,0 12,0 1,0 0,0 0,13 26,0-13,0-14,13 1,0 0,0 0,0-13,13 13,0-13,0 0,13 0,0-13,-13 0,26-13,-26 0,26-13,-26 13,0 0,0 0,0 0,0 0,-13 0,0 0,0 0,0-12,-13 12,0 0,0-13,0 13,-13-13,0 13,0 0,0 0,-13-13,-13 0,0 14,-13-1,0 13,0 0,13 0,-13 0,26 0,0 13,0-1,13 14,0 13,26 13,0-26</inkml:trace>
  <inkml:trace contextRef="#ctx0" brushRef="#br0" timeOffset="25964.0637">9122 1875,'0'-13,"0"13,0 0,0 0,-39 26,13-26,0 0,13 0,-13 0,0 0,0-13,0 13,-26 0,0 0,-13 0,0 0,0 13,0 0,-1 0,1 0,13 13,0 13,13-1,-13 14,13 0,0 0,-13-1,13 27,0 0,13-1,-13 40,26-66,13 14,13 0,13-1,0 14,13-13,26 38,-26-38,13-14,13 1,-26-13,52 13,-26-14,-13-12,1-13,12 0,-26-13,0-13,13 0,0-13,0-12,0-1,0 0,-26 0,13 0,-13 1,13-14,-13 13,0 0,39-12,-39 12,0 13,0-13,0 0,-13 1,0-1,0 0,-13-13,0 0,0 14,-13-27,0 13,0 13,0 1,-13 12,13 0,0 0,0 0,-13 0,-91-51,65 38,-26 0,13 0,-13 14,-13-1,39 13,0 0,13 65</inkml:trace>
  <inkml:trace contextRef="#ctx0" brushRef="#br0" timeOffset="35333.2189">1068 7773,'0'-26,"0"26,0 0,0 0,0 0,0 0,0 0,0 0,13 0,39 0,26 0,104-26,-65 13,13 13,52-13,-52 0,40 0,-40 0,-13 0,-13 0,13 0,-52 13,-13 0,-26 0,-13 0,-13 0,0 0,0 0,0 0,0 0,0 0,0 0,0 13</inkml:trace>
  <inkml:trace contextRef="#ctx0" brushRef="#br0" timeOffset="41876.9695">4138 7061,'0'-26,"0"26,0 0,0 0,0 0,-13-12,0-1,0 0,0-13,-13 0,0 0,-39 0,13 0,-13 0,0 14,13-1,-26 13,-13 0,-52 25,65-12,-65 13,78 13,-27 13,27-13,-26 51,13 14,13-14,26-12,0 25,39 39,0-38,13 25,13-51,13 12,13 1,26-1,39 1,-12-13,12-14,52 1,-91-39,65 0,-26-13,-13-26,0-13,26-13,-39 0,-12 0,25-25,-39 12,13 0,0-25,-13-14,-39 26,13-12,-26 12,13-51,-26 38,0 13,-26-64,0 52,0-1,-39-13,13 27,-13-1,0 13,-26 1,-26-1,38 13,14 26,-39 0,39 13,-13 13,26 26,13 0</inkml:trace>
  <inkml:trace contextRef="#ctx0" brushRef="#br0" timeOffset="43048.4725">3527 7423,'-13'-13,"13"13,0 0,0 0,0 0,-13 0,0 0,-13 39,-26 78,13 12,0 0,13-38,13-14,0-25,0-13,0-13,13-13,0-13,0 0,0-13,0-26,26-64,26-53,-26 40,0 25,-13 27,13-53,-13 79,-13 12,0 13,13 0,13 13,0 13,13 26,13 51,0-12,-13-14,0 1,0 0,-13-14,0-12,0 39,-13-39,0-1,0-12,-13 0,13 0,13 39,-26-52</inkml:trace>
  <inkml:trace contextRef="#ctx0" brushRef="#br0" timeOffset="43376.5255">3358 7837,'-26'26,"26"-26,0 0,0 0,13 0,13 0,13-13,26 0,0-26,-13 14,0 12,-13 13,0 0,0 0,-13 0,26 0,-13 0</inkml:trace>
  <inkml:trace contextRef="#ctx0" brushRef="#br0" timeOffset="46625.7669">4581 7281,'-13'0,"13"0,0 0,0 0,13-13,0 0,0 0,13-13,0 1,0-14,0 0,0 0,0 0,13-12,0 12,0-13,-13 13,13-64,-13 38,0 1,0-1,0-13,13-25,-26 25,0 1,0-1,-13 13,-13-25,0 25,0-12,0 12,0 13,-13-12,0-1,-13 0,0-25,0 38,0 13,-26-64,26 64,-39-13,-39-12,26 12,0 13,0 26,13 0,-1 0,14 13,0 0,0 13,-26 26,26-13,13 13,-13 51,13 1,13 38,-13 0,13-12,13-14,26-25,0 12,13-12,13 38,-13-38,0-13,39 38,-26-51,0-13,0-1,13 27,-13-39,-13-13,0 0,0 0,-13 0,0-13,0 0,0 0,0 0,13 0,13 0,39 25,-39-25</inkml:trace>
  <inkml:trace contextRef="#ctx0" brushRef="#br0" timeOffset="47547.2884">3397 6441,'-52'-13,"52"13,-13 0,13 0,0 0,0 0,0 0,0 13,26 25,13 1,13 0,-13 0,13 0,-13 12,0-12,-13-13,0 0,-13 0,0-13,-13 0,0-1,0-12,0 0,0 0,0 0,0 0,0-25,13 12,0-13,-13 0,-26 26,-13 0,-13-13,0 0,13 0,-13-90,26 77,13 0,0 13,0 0,13 13,0-13,13 0,39 0,13 0,0-13,13 1,0-1,-13 13,13 13,-52 0,0 0,0 0,-13 0,0 13,-13 13,0 25,-26 1,-13 26,0-27,13-25,0 0,0 0,13 0,13-13</inkml:trace>
  <inkml:trace contextRef="#ctx0" brushRef="#br0" timeOffset="49499.8601">5557 4902,'-39'0,"39"0,0 0,0 0,0 0,0 0,0 0,0 25,13 66,0-13,-13 12,0-12,0 12,0-38,0-26,0 0,13 12,-13-38</inkml:trace>
  <inkml:trace contextRef="#ctx0" brushRef="#br0" timeOffset="53842.1466">4776 7824,'-39'-38,"39"38,0 0,0 0,0 0,0 0,0 0,0 0,0 0,26 0,52-13,13 13,39-13,-39 0,27 13,-1 0,65-13,-65 0,13 0,-52 0,0 0,-26 13,-13 0,-13 0,-13 0,-13 0,0 0,0 0,0 0,0 0,0 0,0 0,26 13</inkml:trace>
  <inkml:trace contextRef="#ctx0" brushRef="#br0" timeOffset="55482.2442">6246 7061,'-26'-38,"26"38,-26-13,13 0,0 0,0 13,0 0,13 0,-13 0,0 13,0 77,26 117,0 0,0 26,26-26,-26-39,13 0,13-13,-39 0,0-90,0-13,0-1,-13-12,0-26,0 0,13-13,-13 0</inkml:trace>
  <inkml:trace contextRef="#ctx0" brushRef="#br0" timeOffset="56233.4725">6416 7074,'-39'-51,"26"51,0 0,-1 0,-12 0,0 0,13 0,0 0,0 0,0 0,13 0,0 0,0 0,26-13,52 13,27-13,25 13,13-13,-26 13,13 0,52-13,-65 0,-26 0,1 0,-40 0,-13 13,-13 0,-13 0,0 0,-13 0,0 0,0 0,0 0,52 0,-26-13</inkml:trace>
  <inkml:trace contextRef="#ctx0" brushRef="#br0" timeOffset="58262.6094">8654 6376,'0'0,"0"0,0 26,-13 64,-13 1,0 12,0-25,13 25,0-51,0-13,-1-13,1 0,0-13,13-13,0 0,0 0,0-26,0-13,0-26,13 1,0-14,14 13,-14 1,13-92,-26 143,0 1,13 12,26 25,13 40,13 26,-26-14,0 27,-13-27,0-25,0 13,-13-39,0-1,-13 1,0-13,13 13</inkml:trace>
  <inkml:trace contextRef="#ctx0" brushRef="#br0" timeOffset="58528.1913">8510 6932,'-26'-39,"26"39,13 0,27 13,25 0,-26 0,0-13,0 0,-13 0,26-13,0 13,-26 0</inkml:trace>
  <inkml:trace contextRef="#ctx0" brushRef="#br0" timeOffset="59599.8759">9122 6182,'-78'-13,"78"13,0-13,-13 0,0 0,0 0,-13-13,-13 13,0-12,-13-1,-78 13,39-26,-13 13,-14 26,1 0,0 26,26 0,-26 38,39 1,13 0,13 12,-39 104,65-77,-13 38,26-12,0-14,26 0,26 14,13-14,13-13,39-12,0 0,39-1,0-38,-13-26,40-13,-53 0,13-39,-39 0,26-26,-13-13,-13 14,39-53,-39 40,-26-1,26-52,-51 27,-14-1,-13 1,-13-1,-13 27,-13-27,-14 1,1 25,-13 13,-26-12,-26-1,-26-13,0 40,39 12,13 13,13 13,-13 13,26 38,13 14</inkml:trace>
  <inkml:trace contextRef="#ctx0" brushRef="#br0" timeOffset="60821.5515">6949 6156,'-13'-13,"13"13,-13-13,0 0,0 13,0 0,0 0,0 0,0 0,13 0,-13 0,0 0,-13 39,0 26,13-1,0-12,13 0,13 38,13-38,0-13,0-13,13 0,0-13,-13-13,26-13,-26 0,13-13,-13 0,13 0,-13 0,0 0,0-12,-13-14,-13 13,-13 0,-13-25,0 25,0 13,-13 0,-13 0,-52 0,65 26,26 13,13 0</inkml:trace>
  <inkml:trace contextRef="#ctx0" brushRef="#br0" timeOffset="64484.8978">6390 8704,'-39'-13,"39"13,-14 0,14 0,0 0,-13 0,13 0,0 0,0 0,-13 0,0 39,0 38,0 14,13-1,0 14,0-40,0-25,13 0,-13-13,13 13,0-26,0 0,27-1,38-12,13-12,-13-1,26 0,13 0,13-13,52 0,-13 13,-65 0,40 0,-1 0,65-13,-78 13,-26 1,13-1,-52 13,-13 0,0 0,-26 0,0 0,-13 0,0 0,-13 0,0 0,0 0,0 13,0-1</inkml:trace>
  <inkml:trace contextRef="#ctx0" brushRef="#br0" timeOffset="66486.466">9083 9079,'-52'13,"52"-13,0 0,0 0,0 0,0 0,13 39,13 64,-13-12,13 12,-13-25,0-14,-13-25,0 13,0-39,0 0,0-13,0 0,0 0,0-39,-13-13,52-129,-52 116,0 14,0-1,-78-13,65 52,13-13,26-12,13-1,65-13,26 0,-39 39,-13 1,-13 12,-26 12,-13 1,-13 0,0 13,-26 26,-26 26,0-27,13-12,13-26,13 0,0 0,0 0,13-13,0 0,26 13,65 13,-13-1,0 1,-26 0,-26 0,1 0,-14 13,-13 0,-26-1,-27 14,-38 0,0-13,39-14,13-12,0-13,13 0,26 0,0 0,13 0</inkml:trace>
  <inkml:trace contextRef="#ctx0" brushRef="#br0" timeOffset="67595.4895">9708 8691,'0'-13,"0"13,0 0,-13-13,0 0,0 0,0 0,-13-13,0 0,-1 1,-12-1,-52-13,26 13,-13 13,-39 0,13 13,13 0,13 26,-13 13,-26 51,13-12,26-13,-14 51,1 13,26 1,39-14,26 0,39 53,26-66,0 1,53-27,12 27,13-40,0-12,0-26,65-13,-91-13,52-13,-51-13,-14 0,0 0,26-25,-52 25,-26-13,-26 13,78-103,-78 64,0-38,-13 12,-13 0,-13-12,0 12,-13 27,-13-14,-26 1,-26-1,-13 0,-91-25,78 51,13 26,25 13,-12 1,39 12,13 25,13 14</inkml:trace>
  <inkml:trace contextRef="#ctx0" brushRef="#br0" timeOffset="70520.2044">9278 8911,'-39'-91,"39"91,0 0,0 0,0 0,0 0,0-13,-13 0,0 0,0 0,-13 0,0 1,0-1,-13 0,0 0,-13 13,13 13,0 13,-13 25,13-12,-13 26,13 12,0-12,13 38,13-38,13 39,0-53,13 1,13 13,0-14,0-12,26 0,26 13,-13-13,0-14,-13 1,13 0,0-13,26 0,-26 0,0 0,-13-13,52-13,-51 0,25 0,-26 0,0 0,13-13,-26 1,-13-1,26-13,-26 13,0-13,0-13,-13 14,0-27,0 13,-13 1,-26-40,13 26,-13 14,0 12,-26-52,13 52,-26-12,-26-14,26 13,-26 14,-27 12,14 13,0 26,26-13,13 0,26 0,39-13</inkml:trace>
  <inkml:trace contextRef="#ctx0" brushRef="#br1" timeOffset="110783.349">3878 10760,'-104'-26,"104"26,0 0,0 0,0 0,0 0,0 0,0 52,13 77,0 78,0-90,-13 51,0-52,26 13,-26-12,-13-14,13-51,0-13,-13-13,13-13,0 0,26-13,39 0</inkml:trace>
  <inkml:trace contextRef="#ctx0" brushRef="#br1" timeOffset="111440.2279">4503 10941,'0'0,"0"0,0 0,-13 13,-13 91,0 64,0 26,0-39,26-26,26 1,0-14,13-39,13 1,0-26,13-13,0-26,52-13,-39-39,39-39,-65 1,13-53,0-77,-26 91,-26-26,-13 12,-13-38,0 52,-13 51,0 13,0 27,-52-14,-91 39,65 39,0-14,39 14,0 13,13 13,39 25,65 1</inkml:trace>
  <inkml:trace contextRef="#ctx0" brushRef="#br1" timeOffset="122377.0813">4724 7398,'-91'-104,"91"104,0 0,0 0,13-13,0 0,0 0,13-13,0 1,-13-1,13 0,0-13,0 0,13-38,-13 12,0 0,13-25,-13 25,0 0,-13-12,0-1,0 1,-13 12,0-26,-13 27,0-14,0-25,0 51,-13 0,-13-12,0 12,0-13,0 13,0 1,-26-27,26 39,0 1,0-1,-13 0,13 0,-13 0,-13-12,13 12,-13 13,13 0,-14 0,14 13,13 0,0 13,0 0,13 0,-13 13,13 0,0 0,13 0,-13 13,0 0,0 13,13 12,0-12,0 0,-13 13,13-13,-26 38,13-25,0 12,13 14,0 0,13-1,0-12,26 51,-13-38,-13 12,0 14,0-26,0-1,13-25,0 25,-13-38,0 0,0-13,13 0,0 0,-13-13,0 0,0-1,0 1,0-13,0 0,0 0,0 0,0 0,13 0,26 13,0-13,13 0,-26 0</inkml:trace>
  <inkml:trace contextRef="#ctx0" brushRef="#br1" timeOffset="122810.025">3423 6350,'-52'39,"52"-39,0 0,0 0,0 13,26 51,13 1,0-13,0 12,13 1,-13 0,-13-26,0-14,-13 1,0 0,-13-13,0 0,0-13,0 0,26-26,-13-13,0 1</inkml:trace>
  <inkml:trace contextRef="#ctx0" brushRef="#br1" timeOffset="123138.0434">3358 6402,'0'-13,"0"13,0 0,26 0,39 13,0-13,-13 0,-13 0,0 0,-13 0,-13 0,0 13,0 13,0 77,-13-38,-13-1,0-12,0 13,13-26,0-27</inkml:trace>
  <inkml:trace contextRef="#ctx0" brushRef="#br1" timeOffset="134949.5589">4750 7850,'-26'0,"-13"13,13-13,13 0,0 0,0 0,13 0,0 0,0 0,0 0,0 0,0 0,0-13,13 0,26 0,13 0,39-12,-39 25,13-13,39 0,-39 0,0 0,26 0,-25 0,12 0,-13 0,26 13,-26 0,-13 0,0 0,26 0,-52 0,0 0,0 0,0 0,-13 0,0 0,0 0,0 0,0 0,0 0,0 0,0 0,0 0,0 0,0 0,13 0,-13 0,13 0,-13 0,0 0,0 0,0 13,0 0,-13 0,13 0,0 13,13 38,-13-12,0 13,0 12,-13-25,0 39,0-27,0 14,13 25,-13-38,0 51,13-51,0 13,0-27,0 1,1-13,-1 13,0-14,0 1,0 0,-13-13,13 13,-13-13,0-14,0 1,13 0,-13 0,0 0,13 0,0-13,0 0,52 26,-39-13,26-13,0 0,26 0,0 0,13-13,52 0,-26 0,13 0,-13 0,1 0,12-13,52 1,-91 12,39 0,-52 13,13-13,-26 13,-26 0,-13 0,0 0,-13 0,0 0,-13 0,0 0,0 0,0 0,0 0,0 0,-13 0,13 0,0 0,0 0</inkml:trace>
  <inkml:trace contextRef="#ctx0" brushRef="#br2" timeOffset="149513.6444">8615 12674,'-13'-155,"13"155,0 0,0 0,0 0,0 0,0 26,26 64,-13 117,0 26,0-104,-13 65,0-38,-13 38,0-78,0-38,13-27,0-12,0-26,0 0,13-13,13-91</inkml:trace>
  <inkml:trace contextRef="#ctx0" brushRef="#br2" timeOffset="150232.1607">9630 12778,'-13'-26,"13"26,0 0,-13-13,-1 0,-12 13,-13 26,-65 90,-13 143,78-130,0 39,26-64,52 51,0-39,13-38,26-26,13-14,1-25,-1-39,-26 1,13-40,13-51,-13-14,13-77,-78 65,0-78,-39 0,0 78,0 52,0 38,-13 26,-13 13,-52 26,26 52,13-1,13 14,26-1,39-12</inkml:trace>
  <inkml:trace contextRef="#ctx0" brushRef="#br2" timeOffset="150810.1054">10749 12661,'0'26,"-13"-13,0 26,0 116,0-64,-40 141,14-102,0 38,26-13,13-52,52 14,-13-27,14-25,38-13,13-26,-26-39,26-52,13-38,0-27,-13-38,13-39,-65 78,-13-39,-26 0,-26 77,-26-12,0 64,-39-13,-104 39,78 13,0 13,39-13,26 13,13 13</inkml:trace>
  <inkml:trace contextRef="#ctx0" brushRef="#br2" timeOffset="161767.8889">4737 7023,'-26'25,"0"-25,13 0,0 0,0 0,0 0,13 0,0 0,0 0,0 0,0 0,0 0,0 0,0 0,0 0,0 0,13-13,0-12,13-1,0 0,0-13,13-13,13-25,-26 25,13 0,0-25,-13-1,0-12,0 12,0-38,-26 38,0 0,13-51,0 38,-13 1,13 12,-13 1,0-27,-13 40,13-14,-13 26,13-51,0 64,-13 0,0 0,0 1,-13 12,0 0,-13 0,-13 0,-13 13,0 13,-39-13,13 26,13 0,0 13,0 0,-13 13,25-13,1-1,0 14,13 0,13 13,-13 12,13 1,0 13,13-14,-13 14,0 25,26-25,26 64,0-38,0-14,13 1,0-14,0 1,26 13,-13-27,0-25,0 0,-13 0,0-1,0-12,-13 0,-13-13,0 0,0-13,0 0,0 0,0 0,0 0,13 0,0 0,0 13,-13-13</inkml:trace>
  <inkml:trace contextRef="#ctx0" brushRef="#br2" timeOffset="162548.8884">4021 6686,'-78'-64,"78"64,0 0,0 13,0 12,13 1,0 13,0-13,0 13,0-13,0-1,0-12,-13 0,13-13,-13 0,0 0,0-13,0 0,-13 1,0-1,0 0,0 0,0 0,-65-52,52 39,0 13,13 0,13 0,0 1,13-1,26-13,26 0,-26 13,0 13,-13 13,-13 0,-13 26,0 25,0 1,13-39,26 0</inkml:trace>
  <inkml:trace contextRef="#ctx0" brushRef="#br2" timeOffset="165922.8034">4672 7087,'-26'-13,"0"26,13-13,0 0,0 0,0 13,0 0,0 13,0 51,13-38,0 52,0-27,0 14,13 0,0-1,0-25,0 0,-13-26,13-1,0 1,13 0,0-13,0 0,13 0,13-13,13-13,0 0,13 0,0-13,0 13,0 0,-25 13,12-12,0-1,13 13,39 0,-39 0,-26 0,39 0,-52 0,0 0,0 0,0 0,-13 0,0 0,0 0,-13 0,-13 0,0 0,0 0,13-13,0-26,-13-13,0 0,0 1,-13-1,13-13,0 1,0-14,-13 0,13 14,0 25,0 0,0 0,13 14,-13 12,0 0,13 0,0 0,13 0,0 0,13 0,39 0,-13 0,1 13,-14-13,52 0,-26 13,0-13,0 13,0 0,0-13,39 13,-26 13,26-13,-39 0,0 0,-12 0,-27 0,-13 0,0 0,-13 0,-13 0,13 0,-13 0,0 0,0 0,0 0,0 0,0 0,0 0,0 0,0 0,0 0,0 0,0 0,0 0,0 0,0 0,0 0,0 0,0 0,0 0,0 0,52 0,-26-13</inkml:trace>
  <inkml:trace contextRef="#ctx0" brushRef="#br2" timeOffset="172760.381">9617 6751,'-13'0,"13"0,0 0,0 0,0 0,0 0,0 0,0 0,0 0,0 0,0 0,0 0,0 0,0 0,0 0,0 0,26-26,0 13,26 0,13 0,13 0,0 0,13 13,-13 0,13 0,-13 0,-26 0,13 0,-13 0,0 0,13-13,-26 13,-13 0,0 0,0 0,-13 0,1 0,-1 0,0-12,0 12,0 0,0 0,0 0,-13 0,0 0,0 0,0 0,0 0,0 0,0 0,0 0,0 0,0 0,0 0,0 0,0 0,0 0,0 0,0 0,0 0,0 0,0 0,0 0,0 0,0 0,0 0,0 0,0 0,0 0,0 0,0 0,0-13,0 13,0-13,0 0,0 0,0 0,0 0,0 0,0 0,0-13,0 0,0 0,0-12,0-14,-13 0,0-38,13 25,-13 13,0-64,13 38,0-12,0 25,-13-13,13 14,0-53,0 53,-13-1,13 13,-14-77,14 51,0 27,0-1,0 13,-13 13,13 0,0 14,0-1,0 0,0 13,0 0,0 0,0 0,0 0,0 0,0 0,0 0,0 26,0 12,0 40,13 25,1 1,-1 25,13-12,-13 51,0-78,13 14,-13-1,13 14,0 12,-13 0,0-51,-13 12,0-12,13 25,-13-38,-13 39,0-27,13-12,0 25,0-51,0 0,0-13,0 0,0-1,0 1,0 0,0-13,0 0,0 0,0 0,0 0,0-13,13 13,0 0,-13 0,13-13,0 13,0 0,0-1,0 1,13 0,-13 0,0 0,0 0,13 13,0-13,-13 0,26 0,-13 0,0-13,13 13,-13-13,13 0,13 0,0 0,65-13,-26 13,13 0,79-13,-66 0,0 13,52 13,-65-13,78 13,-78-13,0 0,-39 0,-12 0,-14 0,-26 0,0-13,13 0</inkml:trace>
  <inkml:trace contextRef="#ctx0" brushRef="#br2" timeOffset="173603.8048">10801 4914,'-78'13,"78"-13,-26-13,-1 13,14 0,0 0,0 0,13 0,0 0,13 0,79 13,64-13,-52 13,65-39,-52 26,13 13,0-13,-13 0,0 0,40-25,-79 12,0 0,0 26,-13-13,-26 0,13 0,-13 0,-13 0,-13 0,0 0,-13 0,13 0,-13 0,13 0,-13 0</inkml:trace>
  <inkml:trace contextRef="#ctx0" brushRef="#br2" timeOffset="179244.9738">13247 4436,'0'0,"0"0,-13 78,-13 64,-13-13,-26 39,13-77,13 12,13-51,0-13,0 0,0-14,13-12,13-13,0 0,13-13,13-25,13-40</inkml:trace>
  <inkml:trace contextRef="#ctx0" brushRef="#br2" timeOffset="179494.8599">13234 4526,'-13'-12,"13"12,0 0,13 12,13 40,39 52,-13-1,-13 1,13 25,-13-39,-13-38,0-13,-13-13,0 0,0-13,0-13</inkml:trace>
  <inkml:trace contextRef="#ctx0" brushRef="#br2" timeOffset="179760.455">12974 5005,'0'-26,"0"26,65 0,65 0,-26 0,0-13,-52 0,0 13,0 0,65-13,-78 13</inkml:trace>
  <inkml:trace contextRef="#ctx0" brushRef="#br2" timeOffset="180885.0396">13702 7035,'-52'-51,"52"51,0 0,0 13,13 25,-26 131,13-105,0 27,0-52,-13 12,13-25,0-13,0 0,0-13,-13 0,0-13,-13-26,-13-116,39 52,13 25,13 13,0 27,-13 12,13 0,13 13,13 13,-26 13,0 13,-13 51,-13-25,-26 13,-13 12,0-25,-13 39,39-66,13-12,0 0,13 0,26 13,39-13,-13 0,-26 0,-26 0,0 26,-13 12,-26 1,0-26,-13 13,0-13,13-13,13-13,0 0,0-26</inkml:trace>
  <inkml:trace contextRef="#ctx0" brushRef="#br2" timeOffset="181501.8887">13950 6854,'-40'-64,"40"64,0 0,0 0,-26-13,-13 0,-39 13,-52 0,0 26,26 13,26 12,-39 53,13 77,65-78,0 39,26 40,39-66,26 52,-13-90,39-14,39 1,39 0,-39-65,0-26,13-13,-12 13,-1-39,0 1,-39 12,-13-26,0-12,-26-1,-13-25,-26 51,-26-38,-26-1,-78-12,13 38,26 27,-13 12,51 26,14 0,13-13</inkml:trace>
  <inkml:trace contextRef="#ctx0" brushRef="#br2" timeOffset="182860.8591">13715 4449,'-13'-26,"0"0,13 0,0 13,0 0,0 0,-13 1,0-14,0 0,0 0,0 0,-13-13,-13 0,0 14,-26-1,13 13,-26 13,-52 0,26 0,26 13,13 0,-170 168,118-65,65-38,0 25,13 1,13 25,39-38,0 12,26 13,13-25,39 38,0-25,13-14,66 40,-40-53,-26-25,0-13,52-1,-39-50,13-40,0 0,-12-13,-27-12,26-40,-26 1,-13-39,-13-39,-52 39,-26-39,-26 129,-65-26,-78-12,-118 12,131 79,-78 12,143 12,-13 27,0 26,65 25,26 14</inkml:trace>
  <inkml:trace contextRef="#ctx0" brushRef="#br2" timeOffset="184141.6822">14015 6725,'13'-129,"-13"129,0 0,-13-13,0 0,-26 0,-1 0,1-13,-39 0,26 13,-26 0,26 0,-26 1,0 24,26 1,-26 26,0 0,13 0,13 0,-13 12,0 27,13 38,26-38,13 12,-53 156,53-142,13 12,13 13,1 1,38 12,0-26,0-38,13 12,-13-25,65 26,-39-53,39 1,-13-13,-13-26,65-13,-78 0,53-13,-40 1,13-1,-26 0,26-39,-39 26,13-12,-26-1,0 0,0-25,-13-1,26-77,-39 64,-13-12,-26-27,13 27,0-1,0 14,-13 25,-13-25,-65-1,-26 1,26 51,-78-26,117 52,26 26,-78 39</inkml:trace>
  <inkml:trace contextRef="#ctx0" brushRef="#br2" timeOffset="190032.2358">9590 6725,'-39'-13,"39"-13,0 13,0 0,-13 13,0 0,0 0,13 0,-13 0,0 0,13 0,0 0,0 0,0 0,0 0,0 0,13 0,26-13,40 13,-14 0,26-12,-13-1,0 0,13 0,-13 0,0 0,-13 0,0 0,0 13,13 0,-26 0,0 13,-13-13,0 0,-13 0,-13 13,0 0,1 0,-1 0,0 13,0-1,0 40,-13 0,-13 25,13-25,-13-13,13 12,13-12,0-13,-13 0,13-1,-13-12,13 0,-13-13,13 13,0-13,0 0,0 0,0 0,26 0,0 0,0-13,13 0,13-13,39 26,0-26,0 0,0 0,0 0,0 0,1 0,77 0,-91 0,13 0,-13 0,0 13,-26-13,-26 13,0 0,-13 0,-13 0,0 0,-13 0,0 0,0 0,0 0,0 0,0 0,0 0,0 0,13 13,0 39,-26 51,13-77</inkml:trace>
  <inkml:trace contextRef="#ctx0" brushRef="#br2" timeOffset="190610.1309">12557 7048,'-13'-13,"13"13,0 0,13 0,0 13,-13 0,0 13,0-13,0 0,0 0,0 13,0 0,0 25,0 1,0 0,0-13,0-1,0 1,0 0,-26 65,26-79,0 1,-13 13,13-13,-13 0,13-13,0 13,0-13,0-1,0 1,0-13,0 0,0-13,13-25</inkml:trace>
  <inkml:trace contextRef="#ctx0" brushRef="#br2" timeOffset="191047.4919">12362 7165,'13'0,"-13"0,0 0,13 13,26 0,0 0,0 12,13-12,13 13,13 0,-26-13,-13 0,0 0,-26 0,0 13,-13 25,-13 14,-13-13,-13-13,13-1,0-12,13 0,0-13,13 0,0 0,0 0,13 13,91-13</inkml:trace>
  <inkml:trace contextRef="#ctx0" brushRef="#br2" timeOffset="191250.5626">12713 7682,'-26'-13,"26"13,117 13</inkml:trace>
  <inkml:trace contextRef="#ctx0" brushRef="#br3" timeOffset="201503.8713">8927 14873,'0'0,"0"0,0 0,0 0,0 0,0 13,0 13,13 51,0 91,0-26,-13 1,13 12,-13-77,0 38,0-26,0-12,0-26,0-26,0-13,0 0,0-1,13-12,39-38,13-27</inkml:trace>
  <inkml:trace contextRef="#ctx0" brushRef="#br3" timeOffset="201894.4254">9551 14937,'-13'-25,"13"25,0 0,0 0,0 0,0 25,0 53,13 90,0 0,-13-64,0-1,13 39,0-51,-13 12,14-12,-14-39,-14 12,14-38,14-13,51 0</inkml:trace>
  <inkml:trace contextRef="#ctx0" brushRef="#br3" timeOffset="202459.6431">10710 15183,'-105'91,"105"-78,-13 12,26 118,-13-27,13 0,-13-12,13 12,0-51,13-13,1-1,12-12,13-13,13-13,0-39,13-26,-13-25,13-52,-26-1,0-116,-39 182,0-66,-26 53,-13 12,0 13,0 27,-13-1,-13-13,-26 13,0 52,39 39,13-27</inkml:trace>
  <inkml:trace contextRef="#ctx0" brushRef="#br3" timeOffset="205831.6381">9226 6156,'-13'13,"13"-13,-39 0,13 0,13 0,0 0,13 0,0 0,0 0,0 0,0 0,13-13,13 0,65-13,-26 0,0 0,-26 1,-13-1,52-39,-39 26,14-12,-1-27,-13 13,-13 1,0-1,-13-13,0-12,-13 25,0 1,0 12,-13 0,-13-26,-13 14,0-1,0 13,-1 14,-25-27,-13 0,0 1,13 25,-39 0,39 13,-26 0,26 13,0 0,0 0,-26 13,26 0,0 0,13 13,13 0,-53 26,53-13,-13 26,-13 12,13 1,0 39,13-1,0 13,26 14,26-1,-13-25,-13 12,13 0,0-38,26 25,-13-51,0 0,13 0,-13-14,0-12,0-13,0 0,0 0,-13-13,0 0,0 0,0 0,13 0,26-13,26 0</inkml:trace>
  <inkml:trace contextRef="#ctx0" brushRef="#br3" timeOffset="206378.3351">7847 5910,'-78'-116,"65"116,0-13,0 13,0 0,13 0,0 0,0 0,0 0,13 0,39 26,39 26,0-1,0 14,-13-13,-13-14,-26-12,-13-13,0 0,0-13,-13 13,0-13,0 0,0-13,0 0,-13 0,13 0,-13 0</inkml:trace>
  <inkml:trace contextRef="#ctx0" brushRef="#br3" timeOffset="206795.0177">7769 5897,'-78'-129,"78"129,0 0,0 0,0 0,26-13,39-13,13 0,0 0,0 1,-26-1,-13 13,-13 13,0 0,0 13,0 0,0 13,0 25,-13 1,0 0,-13-26,0-13,0 12,13-12,0 0</inkml:trace>
  <inkml:trace contextRef="#ctx0" brushRef="#br3" timeOffset="212449.622">9825 4035,'0'-13,"0"13,0 0,0 0,0 0,0 0,0 0,0 0,0 13,-13 26,13 25,0 1,0 13,-13-1,13-12,0-26,0-13,0 0,0-1,13-12,78 26</inkml:trace>
  <inkml:trace contextRef="#ctx0" brushRef="#br3" timeOffset="264898.0988">16851 13010,'0'0,"0"0,0 0,0 0,0 0,0 0,0 52,0 52,-13 51,-13 0,0 78,26-78,0-39,13-12,0-14,-13-25,0-26,0-13,0-13,0 0,0-13,0 0,0 0</inkml:trace>
  <inkml:trace contextRef="#ctx0" brushRef="#br3" timeOffset="265569.8025">17437 13036,'-91'-51,"91"51,0 0,0 0,0 25,13 92,-13 38,0 13,0-77,0 38,0-39,13 14,0-26,-13-14,0-12,0-13,-13 12,13-12,26 0</inkml:trace>
  <inkml:trace contextRef="#ctx0" brushRef="#br3" timeOffset="270661.8183">18009 13153,'-13'0,"13"0,0 13,-13 51,-13 53,13-14,13 13,13 14,26-40,0-12,13-13,-13-27,13 1,0-13,-13-26,1 0,12-39,0-25,0-40,-26-64,-26 65,65-143,-52 181,0-64,-26 64,0 13,-26 14,-104-1,51 39,1 13,26 13,26 12,0 27,26 13</inkml:trace>
  <inkml:trace contextRef="#ctx0" brushRef="#br3" timeOffset="272336.0081">19167 12752,'-13'0,"13"0,0 0,0 26,13 77,26 130,-26-104,26 78,13-13,-26-90,0 25,-13-39,1-25,-14-39,13-13</inkml:trace>
  <inkml:trace contextRef="#ctx0" brushRef="#br3" timeOffset="273445.0429">20013 12997,'-13'-12,"13"12,0 0,0 0,0 12,-39 92,13 12,-13 14,13-1,26 26,13-77,26 38,-13-77,13-13,26-13,-13-13,13-26,0-26,13-51,-26-27,26-77,-51 91,-14 13,-13 38,-27-39,-38 66,-52-1,39 39,13 13,26 0,13 13,13 12,0-25</inkml:trace>
  <inkml:trace contextRef="#ctx0" brushRef="#br3" timeOffset="279636.9416">20976 12739,'-13'13,"13"-13,0 0,13 13,13 38,0 79,-26-14,13 39,0 13,0-103,0 13,0-14,13-25,-13-13</inkml:trace>
  <inkml:trace contextRef="#ctx0" brushRef="#br3" timeOffset="320514.596">13923 4436,'0'-104,"0"104,0 0,0 0,0 0,0 0,0 0,0-12,13-1,1 0,12-13,0 0,13-26,0 0,0 1,13-14,0 0,-13 1,-13-1,0 13,26-38,-26 12,0 1,0 12,-13 0,0-12,13-27,-26 40,0-1,-13-39,0 40,0-1,-13-12,0 25,-26-13,-26-12,13 12,13 13,-13-13,-52 1,38 25,1 13,13 0,-65-12,65 25,0 13,0 0,26 13,-52 38,-26 40,52-40,0 14,26-13,-39 129,65-129,0 38,26 14,26 25,-13-51,0-1,13 65,0-64,-13-13,26 12,0-12,-13-13,13 12,-26-25,0 0,-13-13,0-13,0 13,0-13,0 0,0-13,0 12,0-12,0 13,65-13</inkml:trace>
  <inkml:trace contextRef="#ctx0" brushRef="#br3" timeOffset="321534.945">12883 3776,'-79'-25,"79"25,0 0,0 0,0 0,13 0,0 0,40 12,12 14,13 13,-26-13,-13 0,13 0,-13 0,39-1,-39-12,-26-13,0 0,0 0,0 0,0 0,-13 0,13 0,0-13,-13 1,0 12,-39-13,0 0,-52 0,26 0,-13 0,26 0,0 13,13-13,-39-26,51 26,14 0,13 13,0 0,0-13,13 0,79-38,-1 12,-13 13,-26 13,13 13,-26 0,0 0,13 0,-26 0,-13 0,0 0,0 13,-13 0,0 13,0 13,-13-13,0 12,-13 14,13-26,13 13,13-26,26 13</inkml:trace>
  <inkml:trace contextRef="#ctx0" brushRef="#br3" timeOffset="322201.5184">15003 2418,'0'0,"0"0,0 13,-13 52,-13 51,0 65,13-64,0-1,13-38,39-1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7T06:31:22.66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4373 6738,'78'-65,"-78"65,0 0,-13-13,13-12,-13 12,0-13,0 13,-13 0,-13 13,0 0,0 13,0 0,0 13,-1-1,1 14,13 26,0 25,26-38,0-13,13 0,0 51,13-38,-13 0,13 12,-26 14,-13-13,-26 12,0-12,-39 25,39-51,13-13,13-13,0 0,13 0,0-13,0 13,13 0,0 13,26 38,0 1,-13 13,0-1,-13 1,0 25,13-12</inkml:trace>
  <inkml:trace contextRef="#ctx0" brushRef="#br0" timeOffset="2171.1774">4815 7152,'0'-13,"0"13,0 0,0 0,-13 13,0 13,-13 77,0 1,0-27,13 53,13-66,0 1,13 0,0-40</inkml:trace>
  <inkml:trace contextRef="#ctx0" brushRef="#br0" timeOffset="2577.3955">5440 7863,'0'-39,"-26"52,13 0,0 0,-13 13,-39 77,25-51,14-13,0 103</inkml:trace>
  <inkml:trace contextRef="#ctx0" brushRef="#br0" timeOffset="3498.945">6442 7242,'-13'0,"0"0,-26 26,-14 26,-64 90,39-12,26-14,13-13,13-38,26-26,13 0,13-13,13-1,26-12,0-26,0 0,1-25,-1-14,-13-13,39-64,-65 38,0 1,-26-14,-13 53,-13-1,0 13,-13 13,-26 13,26 13,13 13,0 52,26 25</inkml:trace>
  <inkml:trace contextRef="#ctx0" brushRef="#br0" timeOffset="3733.1764">6949 7242,'13'0,"-13"0,0 39,0 39,-39 51,0-25,0 12,0 0</inkml:trace>
  <inkml:trace contextRef="#ctx0" brushRef="#br0" timeOffset="4108.0551">7509 7954,'0'0,"-13"13,0 51,-13 14,-1-26,14 25,0-38</inkml:trace>
  <inkml:trace contextRef="#ctx0" brushRef="#br0" timeOffset="5138.9744">8380 7514,'-91'-91,"91"91,-13 13,-26 39,-13 90,13-12,-13 12,26-39,0-25,0 13,0-1,26-77</inkml:trace>
  <inkml:trace contextRef="#ctx0" brushRef="#br0" timeOffset="5420.1334">8771 7320,'0'26,"0"51,-13 66,-13-40,-13-25,0 25,13-51,0 64,13-12</inkml:trace>
  <inkml:trace contextRef="#ctx0" brushRef="#br0" timeOffset="5998.3336">9473 8057,'0'0,"0"13,0 52,-13-1,13-12,0 26</inkml:trace>
  <inkml:trace contextRef="#ctx0" brushRef="#br0" timeOffset="7372.6331">10723 7216,'-13'-12,"13"12,0 0,-27 25,-64 105,13-14,13-12,39-14,13 1,13-65,13-1,13 1,13-13,26-13,0-13,-13-26,40-25,-66 25,13-39,-13-38,-26 51,-13 27,0-1,0 13,0 13,0 0,13 13,13 0,13 39</inkml:trace>
  <inkml:trace contextRef="#ctx0" brushRef="#br0" timeOffset="7778.7595">11477 7216,'-65'26,"65"-26,-13 26,-52 78,13-14,26-12,13-14,0-12,13-26,13-13,13 0,13-13,39-26,-26-13,26-25,-13-53,-39 40,-13 12,-13 26,-13 0,0 13,-39 1,0 12,13 26,26 25,65 79</inkml:trace>
  <inkml:trace contextRef="#ctx0" brushRef="#br0" timeOffset="7982.007">12193 7074,'-13'-64,"13"64,0 25,-52 221,13-142,-13-1,13 1,13-27,26 27</inkml:trace>
  <inkml:trace contextRef="#ctx0" brushRef="#br0" timeOffset="8856.5307">12739 7863,'0'0,"0"13,-26 39,-13 12,0 14,0-26,-26 51,52-77</inkml:trace>
  <inkml:trace contextRef="#ctx0" brushRef="#br0" timeOffset="10590.7541">14028 7165,'-13'13,"13"-13,-13 0,-26 26,-14 25,1 14,0 25,26-25,26-13,0 0,13-27,26 1,26-13,-12-13,25-39,-39 14,0-14,0 0,-13-39,-13-51,-13 77,-13 14,0 12,0 13,-39 0,-26 26,-1 13,27 38,26 27</inkml:trace>
  <inkml:trace contextRef="#ctx0" brushRef="#br0" timeOffset="11137.3931">14743 7023,'0'0,"0"12,13 105,-13-14,-26 1,13-40,0-12,0 0,0 13,0-40,13-12</inkml:trace>
  <inkml:trace contextRef="#ctx0" brushRef="#br0" timeOffset="11402.9339">15225 7061,'0'0,"0"13,0 91,-13-27,-13-12,0 0,0 12,0-25,52-13</inkml:trace>
  <inkml:trace contextRef="#ctx0" brushRef="#br0" timeOffset="11996.4959">15693 7747,'-13'-39,"13"39,0 13,-13 26,-52 77,0 13,13-51,-13 90</inkml:trace>
  <inkml:trace contextRef="#ctx0" brushRef="#br0" timeOffset="14271.8734">17046 6971,'-39'-52,"39"52,0 0,0 0,0 0,0 0,0 26,-26 52,-26 90,13-65,13-25,0-1,26-25,13 26,-13-65</inkml:trace>
  <inkml:trace contextRef="#ctx0" brushRef="#br0" timeOffset="18173.248">17775 7100,'-13'0,"13"0,0 0,0 0,0 0,0 13,-26 13,-13 26,0 12,13-12,13-13,13 13,13-1,13-12,13 13,-13-26,39 0,-26-14,0-12,0-25,0-1,-13-13,0-26,13-51,-39 38,-13-12,0 51,-13 0,0 0,-13 14,-52 25,0 25,26 27,26-13,26 64,26-38</inkml:trace>
  <inkml:trace contextRef="#ctx0" brushRef="#br0" timeOffset="18577.9185">18543 7010,'-13'0,"13"0,0 0,0 0,0 0,0 25,-13 144,-13-66,13-12,-13-1,26 14,13-40</inkml:trace>
  <inkml:trace contextRef="#ctx0" brushRef="#br0" timeOffset="18859.0214">18907 7747,'-13'-13,"13"13,0 13,-13 26,0-14,0 40</inkml:trace>
  <inkml:trace contextRef="#ctx0" brushRef="#br0" timeOffset="19592.3662">19610 7087,'0'-39,"0"39,13-13,-13 1,0 12,0 0,0 0,13 38,-143 337,117-336,-13 65,0-1,13-25,0-14,26 1</inkml:trace>
  <inkml:trace contextRef="#ctx0" brushRef="#br0" timeOffset="19951.6295">20130 7048,'0'0,"0"0,0 0,13 13,-13 39,-52 129,26-90,-13-1,-26 39,26-51,26-26,0 51,13-25</inkml:trace>
  <inkml:trace contextRef="#ctx0" brushRef="#br0" timeOffset="20217.2274">20573 7074,'0'26,"-13"78,-13 38,-13-26,-1 1,14-40,13-25,0 0</inkml:trace>
  <inkml:trace contextRef="#ctx0" brushRef="#br0" timeOffset="20693.3692">20781 7889,'39'129,"-39"-103,-13 65,-13-1,-13 14,13-27,13-38</inkml:trace>
  <inkml:trace contextRef="#ctx0" brushRef="#br0" timeOffset="21380.5835">21744 7721,'0'0,"0"0,13 0,0 0,39 0,0 0,0-26</inkml:trace>
  <inkml:trace contextRef="#ctx0" brushRef="#br0" timeOffset="21543.4007">22316 7656,'0'0,"0"0,0 0,0 0,0 0,26 0</inkml:trace>
  <inkml:trace contextRef="#ctx0" brushRef="#br0" timeOffset="21731.0234">22967 7566,'-13'13,"13"-13,13 13,52-13,0 12</inkml:trace>
  <inkml:trace contextRef="#ctx0" brushRef="#br0" timeOffset="23058.5394">23409 6570,'0'-13,"0"13,0 0,0 0,0 0,13 0,0-13,26 0,13-13,0 0,0 13,-26 13,-13 0,0 0,13 0,-12 0,12 26,0 39,-26 13,-13 51,13-52,0-12,0 0,0-1,39 105,-13-118,0-25,13 26,-13-39,0 0,-13-13,0 0,0 0,-13 13,-65 38,0 14,13 13,0 25,26 1,12 12,14 13,27-25,-1-27,13 40,-26-65,-26 25,0-25,-26-13,-27 25</inkml:trace>
  <inkml:trace contextRef="#ctx0" brushRef="#br0" timeOffset="26791.814">4217 11342,'-26'-65,"26"52,-13 1,-1-1,1 0,-13-13,0 0,0 0,-13-13,0 13,0 1,-13-14,-26 13,0 26,13 0,-13 26,-13 13,0 12,0 14,0 51,0 1,12-1,14 13,13 27,13-40,26 52,13-13,0-25,13-14,26 0,13-38,13-13,1-1,12 1,91 0,-91-52,65-13,-13-13,-39-13,13-13,26-13,-52 1,1-14,-14 13,0-25,-13-1,0 0,-13-12,-13-1,0 1,-13-1,-13-38,-13-52,0 90,0-12,-13 25,0 1,0-1,-13 1,0 25,13 13,0 13,-13 0,-79 26,14 39,-65 103,91-12</inkml:trace>
  <inkml:trace contextRef="#ctx0" brushRef="#br0" timeOffset="27947.6482">3631 11885,'-13'0,"13"0,0 0,0 0,-13 39,-26 52,-26 77,13-13,26-90,0-14,13-12,0-13,13-13,0 0,0-13,0-13,0-13,26-52,13-25,0-26,-13 51,26-38,-26 77,-13 13,0 13,-13 0,26 26,0 0,0 13,26 38,-13 1,0 0,-13-13,0 12,13 1,-13-26,-13-1,0 1,0 0,0 0,0 0,-13-13,0-14,0-12,13 26</inkml:trace>
  <inkml:trace contextRef="#ctx0" brushRef="#br0" timeOffset="28228.7567">3436 12377,'0'13,"0"-13,0 0,13-13,52-26,-13 0,13 0,0 13,0 13,-13 1,52 12,13-26,-52 26</inkml:trace>
  <inkml:trace contextRef="#ctx0" brushRef="#br0" timeOffset="29332.1887">9669 11381,'-13'13,"13"-13,0 0,0 0,-13 52,-13 103,-1-52,14 1,0 12,26 39,-13-77,0-14,13-12,-13 0,14-13,-1-39</inkml:trace>
  <inkml:trace contextRef="#ctx0" brushRef="#br0" timeOffset="29925.747">9525 11484,'0'-26,"0"26,13-12,39-14,66-26,-27 26,-13 26,0 13,13 13,-39 0,-26 0,0-1,-13 66,-26-26,-26-1,-26 27,13-39,-26 38,39-64,26 0,0-13,13 0,26 0,65 12,39-25,-26 13,-13 13,-13 13,-39-13,-13 0,-13 13,-39 12,-39 40,-52-1,-39-25,39-26,-78-13,104-13,39 13,-1 12</inkml:trace>
  <inkml:trace contextRef="#ctx0" brushRef="#br0" timeOffset="30715.0665">10371 10928,'-26'-13,"26"13,-26 0,-13 0,-78 26,13 0,-13 0,-52 77,52-12,-14 38,-38 26,26 39,52-64,13 25,26 0,52-39,26 1,52 51,0-65,13 1,52-1,26-12,1-39,-27-26,65-14,-65-12,-26-38,13-14,-26 0,14-38,-27-1,0-25,-26 25,0-51,-26 13,-26-14,-39-89,13 115,0 1,-13-26,0 64,-39-38,0 51,-92-39,-90 14,156 77,-26 13,0 0,13 26,78-26</inkml:trace>
  <inkml:trace contextRef="#ctx0" brushRef="#br0" timeOffset="32105.249">690 12027,'-13'0,"13"0,0 0,0 0,0 0,0 0,0 0,0 0,39-12,52-1,53-26,-1 0,0 26,-13 26,52-26,-65 13,0 0,13-13,-52 13,40 13,-40-13,39-13,-65 13,-13 0,-13 0,13 0,-13 0,0 0,0 0,-13 0,0 0,-13 0,0 0,0 0,0 0,0 0,0 0,13 0,0 13,13 26</inkml:trace>
  <inkml:trace contextRef="#ctx0" brushRef="#br0" timeOffset="32933.1622">2655 11446,'-39'-13,"39"13,-13 0,0 38,-13 92,0-27,13 1,-13-1,13-25,-13 38,13-64,13-13,0-14,0-12,0 0,0 0,0-13,0-26,13-12,13-1,-13-13,-13 13,0 0,0 14,0-1,-52-91,13 40,26 64,0 0,13 0,13 13,13 0,39 13,13 0,0 0,-13-13,0 13,-26-13,-13 13,0 0,-13 0,-13-13,-13 25,-13 14,-26 0,-13 26,-26 12,-13 14,52-40,0-12,39-26,13 13,65-26</inkml:trace>
  <inkml:trace contextRef="#ctx0" brushRef="#br0" timeOffset="37244.2253">4763 12118,'0'-13,"0"13,0 0,-13 0,0 0,-26-13,13 0,13 13,13 0,0 0,0 0,0 0,0 0,0-13,0 13,13-13,26 0,65 13,-13 0,-13 0,91-25,-51 12,25-26,26 26,-26 0,0 26,39 0,-13-26,1 13,-40 0,52 26,-52-26,91-26,-91 13,39 39,-25-13,38-26,0 0,-39 26,26 13,-26 0,-26-14,27 1,-53 13,26-13,-65-13,0 13,-13-13,-13 0,-13 0,0 0,-13 0,0 0,0 0,0 0,0 0,0 0,0 0,0 0,0 0,0 0</inkml:trace>
  <inkml:trace contextRef="#ctx0" brushRef="#br0" timeOffset="37855.5604">8510 11834,'-13'-91,"13"91,0 0,0 0,0 0,0 39,-13 25,-26 53,13-14,0-12,0-14,13-25,0-13,0 0,0-13,13-13,0-13,0 0,39-26,0-26</inkml:trace>
  <inkml:trace contextRef="#ctx0" brushRef="#br0" timeOffset="38308.5396">8393 11834,'13'0,"-13"0,0 0,13 12,13 1,13 13,14 0,-1-13,13 0,-26 13,0-13,0 13,-13-13,-13-1,0 1,0 0,0-13,-13 0,0 13,-13 26,-26 0,-78 38,52-38,0 26,25-26,-12 12,13-25,13 0,0 0,26 13</inkml:trace>
  <inkml:trace contextRef="#ctx0" brushRef="#br0" timeOffset="39047.505">6741 10993,'0'0,"0"-13,0 0,0 13,0 0,0 0,0 0,-13 26,0 77,-13 1,0-27,13 1,0-13,0-14,0 1,0-13,13 13,13-1</inkml:trace>
  <inkml:trace contextRef="#ctx0" brushRef="#br0" timeOffset="45274.8077">10618 10618,'-78'-26,"78"26,0 0,0 0,0 0,-13-13,0 0,0 0,0 0,-13 0,0 0,0 0,-13 13,0 0,-39-25,26 25,-26 12,0 1,-13 13,13 0,0 13,0 0,13 12,13 1,-53 26,27-26,13-1,0 14,0 0,-13 38,26-38,-13 25,0 14,26-27,-13 27,13-27,13 14,0-1,13 1,0-1,13 27,0-40,13 53,0-53,0 14,26 25,0-51,13 0,0 12,-13-12,0 0,0-14,26 14,13 0,-13-14,0-12,0-13,0 0,13 0,53-13,-53 0,0-26,26 0,0-13,-13 0,13-13,0-12,0-1,-13 13,0-13,27-12,-27 12,-26 13,39-26,-52 27,26-53,0 1,-26 12,0-13,-26 14,0-27,-13 27,26-40,-26 27,0 12,0-12,-13 25,0 0,-13-12,13-27,0 40,-39-1,13 13,0-12,0-1,-26-26,0 40,0-1,0 0,0 13,0 1,-13-1,-39 13,26-26,-53 13,1 26,0 1,0 12,-39 12,104-12,-26 13,39 0,26 13</inkml:trace>
  <inkml:trace contextRef="#ctx0" brushRef="#br0" timeOffset="52140.4462">4750 11640,'-13'-13,"13"13,0 0,-13 0,0 0,0 0,13 0,0 0,0 0,0 0,0 0,0 0,0 0,0 0,0 0,-26 25,13-12,13-13,0 0,13 0,0-13,13-12,13-14,0-13,13-38,-26 51,13-13,26-51,-13 25,-13 0,0-12,0 12,0 1,0-1,0 0,-12 1,-1 12,0-25,-13-1,0 26,-26-25,0 38,13 0,-26-25,13 25,-13 0,-1 1,1-1,0 0,-26-25,13 25,-13-13,13 13,-13 14,0-1,0 13,-13-13,13 0,0 14,-26-1,13 13,13 0,0 13,0 13,-13 13,13-1,-13 14,12 13,-12 26,13 12,-13 39,13-12,26-14,13-12,26 12,0-25,13 0,0-14,0 1,-13-13,0-14,0 14,0 13,0-26,-13-1,13-12,-13 39,0-39,0 0,0-13,0-1,0-12,0 0,0 0,0 0,0 0,0 0,0 0,0 0,0 0,0 0,0 0,13 0,0 0,0-25,0-1</inkml:trace>
  <inkml:trace contextRef="#ctx0" brushRef="#br0" timeOffset="53167.867">3982 10644,'-130'-13,"130"13,-13 0,0 0,13 0,0 0,0 0,0 0,0 0,0 0,13 13,13 13,0 12,0-12,52 39,-39-26,0-1,-13 1,-13-13,0 0,0-13,-13 0,13 0,-13-13,0 0,0 0,0 0,0 0,0-13,0 0,-26-52,13 14,-13 12,13 0,-13 0,13 0,0 26,-13 0,0 1,-91-14,65 13,39 13,0 0,13 0,0 0,0 0,26-13,0 0,39 13,-13-13,13 13,39-13,-38 13,-27 0,52 13,-65-13,-13 0,0 0,-13 13,0 0,0 26,-13 25,-26 14,13-13,-26 12,13-12,12-26,1-1,13-12,0-13,0-13,13 13,0-13,26 0,-13 0</inkml:trace>
  <inkml:trace contextRef="#ctx0" brushRef="#br0" timeOffset="66359.9791">5830 9337,'-13'0,"13"0,0 0,-13 0,0 0,0 0,-13 0,0 0,0 13,0 0,0 0,0 26,0 0,0 0,0 25,13-12,0 13,13-14,0 1,13 26,0-39,0-1,13 1,0-13,0 0,0-13,13 0,-13-13,52 0,-52 0,0-13,0 0,0-13,-13 13,13-26,-13 1,0-1,-13-13,0-13,-26-12,13-14,0 52,0 1,0 12,13 13,0 0,0 13,0 0,0 0,0 39</inkml:trace>
  <inkml:trace contextRef="#ctx0" brushRef="#br0" timeOffset="81936.3799">10801 10799,'-39'26,"39"-26,-13 0,0 0,13 0,-13 0,0-13,-14 13,14-13,0 13,0-13,0 0,13-13,0-26,13 14,0-14,0 13,14-26,-1 1,0 12,13-13,13 14,0-1,13-13,13-25,0 25,13 0,13 14,-13-1,65 0,-91 39,13 0,92-38,-66 38,13 0,-13 13,0 0,13 13,-13 0,13 25,0 14,-26-13,14 0,25 25,-52-12,39 13,-52-13,-13 12,39 53,-39-53,0 40,-26-27,0 14,-13-14,-13 1,13 25,-26 1,13-14,-26 14,0-26,-26 12,13-25,-13-1,13 14,-13 0,0-1,0-25,-13 13,0-27,13 1,-13 0,-26 26,-1-14,1-12,13 0,-13 0,-65 0,65-27,-39 14,52-13,26 0,0 0,13-13,0 0,13 0,0 0,0 0,13 0,0 0,0 0,0 0,0 0,13 0,0 0,0 0,26 0</inkml:trace>
  <inkml:trace contextRef="#ctx0" brushRef="#br0" timeOffset="82705.6003">11529 12170,'-26'0,"26"0,0 0,0 0,0 0,0 0,0 13,0 0,0 0,13 25,26 40,0-39,13 12,0-12,-13-13,0 0,-25-13,-1 0,0 0,0 0,0 0,-13-13,13 13,0-13,-26 51</inkml:trace>
  <inkml:trace contextRef="#ctx0" brushRef="#br0" timeOffset="83158.6263">11477 12170,'-91'0,"91"0,0 0,13 0,39 0,39-13,-13 0,-13-13,40-13,-40 13,13 13,-26 0,-13 13,-13 13,-13 0,0 13,-13 26,-13 26,-26-14,0-12,-13 26,13-40,13 1,13-13,13-13,0 0,0 0,65 0</inkml:trace>
  <inkml:trace contextRef="#ctx0" brushRef="#br0" timeOffset="83877.1033">14444 10566,'-13'-65,"13"65,0 0,0 39,-26 26,0 38,0 1,13 25,-26 26,39-103,-13 13,26 12</inkml:trace>
  <inkml:trace contextRef="#ctx0" brushRef="#br1" timeOffset="127881.471">19271 11717,'-13'0,"13"0,0 0,0 0,0 0,0 0,0 0,-13 26,-13 65,0 38,-13 78,13-39,13-78,0 14,-13-27,13-12,0-13,0-13,0-13,0 12,0-12,13-13</inkml:trace>
  <inkml:trace contextRef="#ctx0" brushRef="#br1" timeOffset="129740.2154">19935 12040,'-26'-13,"26"13,0 0,0 0,0 0,0 0,-13 13,-26 26,-39 78,39-27,-52 104,65-116,0 25,13-25,13-1,13-12,0-26,13-13,52 13,-13-27,13-24,-13-14,39-39,-39 13,13-12,13-40,-26-12,-13 12,-26 14,0-53,-26 66,0 38,-13 13,-91-51,0 38,26 26,-26 26,-26 26,52-1,39 14,0-13</inkml:trace>
  <inkml:trace contextRef="#ctx0" brushRef="#br1" timeOffset="137409.6361">9187 13204,'0'-25,"0"25,0 0,0 0,-13 12,0 1,-13 0,0 0,-13 13,-13 0,13 0,-13 13,0-1,0 1,0 0,-26 13,13-13,0-1,-27 14,27-13,-13 13,0-14,0 1,-39 13,13 0,-13-26,13-1,-52 1,26 0,12 13,-51 0,52-26,-39 38,0-38,39 0,-39-13,38 13,-38 13,26 0,13-26,-13-13,-26 0,65 0,-39 13,0 0,-1-26,40 13,0-13,13 1,13-1,13 0,-13-26,0 13,-13-12,13-1,13 13,13 0,-13-12,13-1,0 13,-39-52,39 53,-1-1,1 0,0 13,13 0,-13-12,0 12,0-26,13 13,0 13,13 0,0 14,0-1,0 0,0 0,13 13,0 0,0 0,0 0,0 0,0 0,0 0,39 90,65 104</inkml:trace>
  <inkml:trace contextRef="#ctx0" brushRef="#br1" timeOffset="138393.6857">3995 13140,'-91'-39,"91"39,0 0,0 0,0 0,-13 0,13 0,0 0,0 0,0 26,0 38,0 27,-13 12,13-38,-13-13,0-13,0-1,0-12,13-13,0 0,0-13,0 0,0 0,26 0,26-13,13-13,52-38,-52 38,1 13,-14 0,0 26,-26-13,-13 0,0 0,-13 0,0 0,0 0,0-13,-13-13,-13 0,-26-25,-26-1,12 13,1 0,13 0,0 1,26 12,13 13,0-13,52 0,0-13</inkml:trace>
  <inkml:trace contextRef="#ctx0" brushRef="#br1" timeOffset="148815.2488">6650 13321,'-13'-13,"13"13,0 0,0 0,-13 0,0-13,-13 0,0 0,-13 0,0 0,0 13,0-13,0 13,-1 13,1 0,0 13,13 0,-13 26,0-1,13 14,0 0,13-1,13-12,13 0,0-13,13-1,0-12,26 13,13-13,-13-13,14 0,-14-13,-13 0,13-26,-13 0,-13 0,0 0,0 0,0 1,-13-1,0-26,-13 0,-13 0,0-12,0 25,0 13,0 0,0 0,-13 1,13 12,-13 0,13 0,13 13</inkml:trace>
  <inkml:trace contextRef="#ctx0" brushRef="#br1" timeOffset="155847.6502">18712 13657,'0'0,"0"0,0 0,0 0,0 26,-13 64,-13 40,-26 64,26-91,0 1,13-14,-13-12,13-26,-13-1,13-38</inkml:trace>
  <inkml:trace contextRef="#ctx0" brushRef="#br1" timeOffset="156706.9149">19375 13851,'0'0,"0"0,0 0,-13 13,-39 39,-39 64,-13 52,39 26,39-103,26 51,13-90,13-1,13-25,13 0,26-26,26-52,14-25,-27 12,0-51,0 12,-13-38,-52 77,-13 1,-13 25,-13 13,-13 0,-65-13,-39 14,39 37,52 1,26 26</inkml:trace>
  <inkml:trace contextRef="#ctx0" brushRef="#br1" timeOffset="158752.9677">20547 14239,'-13'-65,"13"65,0 0,0 0,0 0,0 0,0 0,-26 13,-40 39,-25 103,52-51,26-27,39 1,13-26,26-1,27-25,12-26,-26-13,39-51,-13-1,-26 13,-13-38,0-14,-39 14,0 12,-39 13,-26 14,-91-27,0 78,0 26,26 0,39 13,26 12</inkml:trace>
  <inkml:trace contextRef="#ctx0" brushRef="#br1" timeOffset="171382.8824">9200 2095,'0'13,"0"-13,0 0,0 0,13 78,52 245,-26-116,13 39,0-27,0-37,-26-79,-13-25,0-14,0-12,-13-26,0-13,0 0</inkml:trace>
  <inkml:trace contextRef="#ctx0" brushRef="#br1" timeOffset="171849.3971">9135 2470,'-143'-26,"143"26,0-13,26-25,39-14,104-26,-26 14,39 77,-12 12,-40 40,13 38,-39-12,26 116,-104-91,-13 27,-65 102,0-77,-39-38,-13-1,-13 0,26-64,26-13,-13-26,25-26,14-13,0-13</inkml:trace>
  <inkml:trace contextRef="#ctx0" brushRef="#br1" timeOffset="172317.9983">11087 2250,'0'0,"13"-13,0 0,0 13,0 52,0 220,-26-1,39 27,-26-117,0 39,0-78,13-39,-13-25,0-26,0-39,0-13,26-52</inkml:trace>
  <inkml:trace contextRef="#ctx0" brushRef="#br1" timeOffset="172849.0762">10670 2302,'-130'-65,"130"65,0-13,39 1,118-40,-27 26,0 26,104 13,-78-26,-39-13,13 26,-52 0,-13 0,-25 13,-27 13,-26 142,-40-78,-38 1,0 25,-65 91,78-168,26-13,26-13,13-13,0 0,13 0,39 0,65-39,0-13,0 14,-13 12,-13-13,14 26,25-13,65 39</inkml:trace>
  <inkml:trace contextRef="#ctx0" brushRef="#br1" timeOffset="174334.5017">13325 1824,'0'0,"0"0,0 168,-65 129,-26 117,0-194,-13 116,26-129,12-65,1-77,13-26,0-13,13-39,-13-26</inkml:trace>
  <inkml:trace contextRef="#ctx0" brushRef="#br1" timeOffset="174615.6635">13078 1979,'26'26,"0"-13,65 103,65 65,-26-39,-13 26,0 0,-13-25,1 77,-66-117,52 117,-65-155,0-1,0-51,104 39</inkml:trace>
  <inkml:trace contextRef="#ctx0" brushRef="#br1" timeOffset="174881.2024">13143 2897,'-13'-104,"13"104,39 0,91 0,143 13,-195-13,52 0,-26 13,1 0</inkml:trace>
  <inkml:trace contextRef="#ctx0" brushRef="#br1" timeOffset="175834.4058">1874 3738,'-52'-104,"52"104,0 0,0 0,0-13,26-13,91-51,53-53,51 1,117-52,-117 52,157-104,-157 104,130-65,-143 90,-25-12,-40 77,0-13,-91 26,-26 13,-13 0,-13 13,0 0,0 0,0 0,0 0,-13 0,-13 13,-13 0,0 0,26 26</inkml:trace>
  <inkml:trace contextRef="#ctx0" brushRef="#br1" timeOffset="176766.6491">2057 2250,'-39'-90,"26"90,-1-13,1 13,13 0,0 0,0 0,53 26,116 77,0 26,104 130,-91-91,92 39,-131-77,130 89,-156-115,52 25,-65-64,-13-13,26-14,-78-25,1 0,-14-13,-13 0,0-13,13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7T06:21:01.879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2304 7139,'0'-13,"0"13,0 0,-13-13,-13 13,0-13,-13 13,-13 0,0 0,-39 13,12 13,14 13,13-1,0 1,0 26,0 13,26-40,0 14,26 0,0-13,26 12,13 14,0-26,52 64,-52-51,13 26,-26-1,-26-12,-13 25,-13-12,-26 38,-13-38,0-13,13-27,0 1,13-13,0 13,26-26,0 0,13 38,26 27,13 0,13-14,0 1,0 13,-13-27,26 14,-39-52</inkml:trace>
  <inkml:trace contextRef="#ctx0" brushRef="#br0" timeOffset="944.1507">2681 8148,'-52'-117,"52"117,0 0,-13 26,-13 65,0 12,26 26,0-51,39 0,-13-40,39 1,0-13,0-26,0-26,0-13,-13-25,0-27,-12-12,-1-14,-39-12,-26 26,-1 38,-12 26,-13 0,-26 13,0 39,-13 52,26 0,26 77,39-39</inkml:trace>
  <inkml:trace contextRef="#ctx0" brushRef="#br0" timeOffset="1240.956">3917 8458,'-104'0,"104"0,-13 13,0 13,-13 13,0-1,0 14,-13-39</inkml:trace>
  <inkml:trace contextRef="#ctx0" brushRef="#br0" timeOffset="1615.8085">4477 7902,'0'0,"0"0,-13 52,0 64,-13-12,13-14,0 14,0-27,0-25,0 0,13-14,39 14</inkml:trace>
  <inkml:trace contextRef="#ctx0" brushRef="#br0" timeOffset="2566.2563">4763 7216,'0'0,"0"0,0 0,39-12,13-1,13 13,-26 0,0 13,0-1,-13 14,13 13,13 26,-13-26,0-1,1 1,-14-13,0 0,0 0,-13-13,-13-13,0 0,0 0,0 13,-26 13,-13 12,-1 27,1 0,26-14,0 27,26 13,13-1,14-38,12 12,-13-25,0 13,0 13,-26-14,0 1,-13 0,0 13,0-14,0 14,-13 0,13-1,-13 14,39 51,-13-77</inkml:trace>
  <inkml:trace contextRef="#ctx0" brushRef="#br0" timeOffset="5631.1807">6298 8135,'-78'-155,"78"155,0 0,0 0,0 0,0 0,0 0,13-13,65 0,27 0,-1 0,13-13,0 0,-13 26,-39-13,0 0,13 13,-39 0,-13 0,0 0,0 0,-13 13,-13-13</inkml:trace>
  <inkml:trace contextRef="#ctx0" brushRef="#br0" timeOffset="6052.9711">6390 8329,'-26'-26,"26"26,0 0,0 0,0 0,52 0,78 13,0-26,0 0,-26 0,39-26,-39 13,-26 13,0 26,-39 0,-13-13,0 0,-13 0,0-13,14 0,77 39</inkml:trace>
  <inkml:trace contextRef="#ctx0" brushRef="#br0" timeOffset="6350.8347">7287 7656,'-13'-39,"13"39,0 13,13 65,26 155,-39-130,13 39,-13-51,13-13,-13-14,13-25,-13-13,0-13,0-13,13-13</inkml:trace>
  <inkml:trace contextRef="#ctx0" brushRef="#br0" timeOffset="6698.1448">7118 7747,'13'0,"-13"0,39 13,104 25,-39-12,14 26,-40-26,-13 13,-13 12,-26-12,-13 13,-13 39,-13-27,-65 53,26-40,13 1,13-1,52-64</inkml:trace>
  <inkml:trace contextRef="#ctx0" brushRef="#br0" timeOffset="32839.012">10462 7074,'0'0,"0"0,0 0,0 0,0 0,0 0,0 0,0 0,0 0,0 0,0 0,-13-13,13 13,0 0,0 0,-13-13,13 13,0 0,0 0,0 0,0 0,0 0,0 0,39-25</inkml:trace>
  <inkml:trace contextRef="#ctx0" brushRef="#br0" timeOffset="33932.3584">10670 7074,'-104'-26,"104"26,0 0,0 0,0 0,0 0,-13-13,0 1,-26 12,0 0,-13 12,-13 27,-39 26,52-26,13-1,13-12,0 13,13-13,13 0,26 0,13 25,-13-12,13 13,26 64,-39-25,-26-1,-39 27,0-14,0-25,-13-13,13-27,13-12,13 0,0-13,26 0,26 0,52 13,-13 13,-26 12,0 66,-39 38,0-39,-13 14,13-14,-13-25,13-27,0-12,26 0,78-39</inkml:trace>
  <inkml:trace contextRef="#ctx0" brushRef="#br0" timeOffset="34572.7751">11035 7643,'0'-13,"0"13,0 26,0 39,26 142,-13-91,13 52,-26-77,0-1,13-12,26-26</inkml:trace>
  <inkml:trace contextRef="#ctx0" brushRef="#br0" timeOffset="35150.7245">11698 8523,'0'-13,"0"13,-13 64,-26 53,-39 38,0-39,-26 40,91-143</inkml:trace>
  <inkml:trace contextRef="#ctx0" brushRef="#br0" timeOffset="38665.2138">12466 7604,'0'0,"0"0,0 0,0 13,0 26,0 52,0 51,0-39,0-25,0 0,13-14,0 53,-13-53,0 1,-13 0,13 25,0-38,0-13,0-26,0-26</inkml:trace>
  <inkml:trace contextRef="#ctx0" brushRef="#br0" timeOffset="38993.3305">12961 7837,'-39'-39,"39"39,0 0,0 0,0 0,0 0,13 117,-26 12,13 1,13 25,0-91,13 14,0 0,-13-65</inkml:trace>
  <inkml:trace contextRef="#ctx0" brushRef="#br0" timeOffset="41945.5794">13611 8743,'0'0,"0"0,0 0,0 12,-13 14,-13 13,-26 13,13 13,26-27</inkml:trace>
  <inkml:trace contextRef="#ctx0" brushRef="#br0" timeOffset="42622.5893">14418 7824,'-104'13,"104"-13,-26 26,-26 91,0 51,26-65,13 1,26-27,0-38,13-13,39 0,13-26,26-39,52-39,-91 27,-26 12,65-116,-65 51,0-12,-39 38,0 26,-26 14,-26-1,-65-13,39 39,39 13,26 13,0 13</inkml:trace>
  <inkml:trace contextRef="#ctx0" brushRef="#br0" timeOffset="43231.7359">15303 7617,'-26'-64,"26"64,0 0,0 13,26 77,0 78,-26-64,0-1,0-25,0-1,13 40,0-27,-13-64</inkml:trace>
  <inkml:trace contextRef="#ctx0" brushRef="#br0" timeOffset="43559.7562">15953 8471,'0'0,"0"0,0 26,-26 90,0-51,13 51</inkml:trace>
  <inkml:trace contextRef="#ctx0" brushRef="#br0" timeOffset="54981.8507">16539 7837,'-26'-13,"26"13,-13 0,0 0,0 0,-13 13,-26 52,0 25,26-12,13 13,13-27,39 53,13-66,39 1,-13-26,-26-13,0-13,13-26,-26 0,0-13,-13-90,-26 51,-13-12,-26 25,0 14,-78-40,-26 26,65 52,52 13,26 26</inkml:trace>
  <inkml:trace contextRef="#ctx0" brushRef="#br0" timeOffset="55544.1679">17346 7669,'0'0,"0"0,0 0,-13 26,-52 52,-53 51,40 0,39-51,13-13,26-40,13 1,39 39,39-26,14-39,-27-13,-26-13,52-52,-52 40,0-27,-13-26,-26-12,-13 25,-26-25,0 64,-13 0,-39 26,-52 52,78 13,65-26</inkml:trace>
  <inkml:trace contextRef="#ctx0" brushRef="#br0" timeOffset="55794.2804">18113 7579,'-91'-65,"91"65,13 52,39 90,-13 91,-52-52,-26 52,91-130</inkml:trace>
  <inkml:trace contextRef="#ctx0" brushRef="#br0" timeOffset="56743.5333">18790 8368,'0'0,"0"0,-13 38,-26 53,-13-26,-26 38,39 13,-13 14</inkml:trace>
  <inkml:trace contextRef="#ctx0" brushRef="#br0" timeOffset="57540.1885">19597 7579,'-130'-78,"130"78,-39 65,-40 103,1 0,39-26,39-38,13-40,26 27,0-65,40 0,12-52,-13-13,52-65,-52 1,0-26,-26-104,-39 155,-13-77,-13 116,-13 0,0 1,-52 12,52 52,13 38</inkml:trace>
  <inkml:trace contextRef="#ctx0" brushRef="#br0" timeOffset="58368.0445">20455 7553,'-26'-52,"26"52,0 0,0 13,-65 26,26 12,0 27,26-26,0-26,13 0,0-14,0 1,0-13,0 0,0 0,0 0,0 0,0 0,0 0,0 0,0 0,0 0,0 0,0 0,0 0,0-13,0 1,0-1,0 0,0 13,0-13,0 13,0 0,0 0,0 0,-13 13,-13 64,0 169,39-181,-13 25,0 1,-13-40,0-12,26 0</inkml:trace>
  <inkml:trace contextRef="#ctx0" brushRef="#br0" timeOffset="58664.7703">21015 7488,'0'13,"13"0,0 65,-13 51,-13 39,-13 104,26-195,78 40</inkml:trace>
  <inkml:trace contextRef="#ctx0" brushRef="#br0" timeOffset="59242.7122">21431 8484,'-26'-13,"26"13,-13 39,-39 168,13-104,0 26,26 1,13-91</inkml:trace>
  <inkml:trace contextRef="#ctx0" brushRef="#br0" timeOffset="61556.7573">22199 7592,'-13'-13,"13"13,0 0,0 0,13 13,0 64,-13 40,26 180,-13-232,-13 90,0-78,13-25,13-13</inkml:trace>
  <inkml:trace contextRef="#ctx0" brushRef="#br0" timeOffset="61853.5982">22655 7462,'13'0,"-13"0,13 13,0 65,13 64,-39 130,13-182,-13 27,13-40,0 14,0-53,0-25,0-13</inkml:trace>
  <inkml:trace contextRef="#ctx0" brushRef="#br0" timeOffset="62087.8333">23110 7566,'26'51,"13"27,26 90,-26 39,-52-103,-13-1,13 13</inkml:trace>
  <inkml:trace contextRef="#ctx0" brushRef="#br0" timeOffset="62447.149">23695 8549,'0'-13,"0"26,-13 103,-13-13,-13-38,-13 13,13 38</inkml:trace>
  <inkml:trace contextRef="#ctx0" brushRef="#br0" timeOffset="62728.2594">24034 8368,'0'0,"0"0,13 0,0 0,0 0,39-13</inkml:trace>
  <inkml:trace contextRef="#ctx0" brushRef="#br0" timeOffset="62993.817">24515 8251,'-26'26,"26"-26,52-13,-26 13,-13 0,0 0,0 0,0-13,0 0,-13 13,0 0,0 0,0 0</inkml:trace>
  <inkml:trace contextRef="#ctx0" brushRef="#br0" timeOffset="64935.1504">24476 6764,'65'26,"52"-39,-39 13,-26 13,-25 0,-1 0,-13 12,-13 40,0-26,0 13,13-1,13-25,13 65,0-52,-13 12,0 1,-26 26,-13-1,-13 53,13-27,0-12,0 90,26-104,0 27,0-1,-13 26,0-25,0 64,-13-77,0 25,0-26,39 66</inkml:trace>
  <inkml:trace contextRef="#ctx0" brushRef="#br0" timeOffset="83899.216">5505 12002,'-26'-13,"13"-13,0 13,0 0,0 0,13 0,-13 0,0 0,13 0,-13 0,0 0,0-12,0-1,-13 0,13 13,-13 0,-1 0,-12 0,0 0,0 0,-13 13,-13 0,0 13,-13 0,0 13,26-13,0 13,0 13,-13 12,26-12,0 0,0 0,0 12,0 14,0 0,13-1,-13 27,0-13,13-14,13 1,13 0,0 12,0-12,13 38,0-38,0-13,26 51,-26-64,13 0,13 0,13 12,13 1,0 0,-13-13,13-1,0-12,13-13,0 0,0-13,0 13,-13 0,0-13,0-13,-12 0,12-13,-13 0,13-12,-13-1,-13 0,13-13,-13 13,0-12,-13-14,13-38,0 38,0-13,-13-12,0 25,0-25,13-14,-26 39,-13 1,0-14,0 13,-13 14,0-1,0 26,-39-39,13 27,-13-1,-26-13,-13 13,13 14,-13-1,-39 13,25 26,14 0,-13 0,13 12,26 1,26 13,13 52</inkml:trace>
  <inkml:trace contextRef="#ctx0" brushRef="#br0" timeOffset="84678.0887">4945 12364,'-13'-39,"13"39,0 0,0-26,0 13,0 0,0 13,0 0,-13 39,-13 52,0 25,13-38,0-1,0 1,0-27,0 27,0-39,13-13,0-13,0-13,13 0,0-26,0-13,0-26</inkml:trace>
  <inkml:trace contextRef="#ctx0" brushRef="#br0" timeOffset="84967.6117">4971 12183,'0'-13,"0"13,0 0,0 13,13 25,26 79,-26-27,13 1,0-13,13-1,-13-12,0-13,0-1,0 14,-13-26,0-13,40-13</inkml:trace>
  <inkml:trace contextRef="#ctx0" brushRef="#br0" timeOffset="85295.631">4841 12778,'-52'-104,"52"104,0 0,0 0,26-13,26 0,26-13,0 13,13 1,13 12,-25 0,-14 0,52 38</inkml:trace>
  <inkml:trace contextRef="#ctx0" brushRef="#br0" timeOffset="86607.7196">10007 12066,'-39'-13,"39"13,0 0,0 0,0 39,0 78,0 51,0-78,0 1,0-1,0-25,0 25,0-38,0-13,0-26,0-13</inkml:trace>
  <inkml:trace contextRef="#ctx0" brushRef="#br0" timeOffset="87232.5116">9773 12092,'0'-26,"0"26,13-13,52-38,13 12,26-13,-13 39,-26 13,-13 13,0 13,-26 0,-13 0,0 12,-26 40,-13 0,-39 12,13-12,13-39,0-14,13 1,13-13,13 0,26 13,65 0,-13 13,13 12,-13 1,-52-26,0 0,-13 0,-13 0,-26 12,-52 27,-39-13,-13 13,39-40,0 1,52-13,39-13,13-13</inkml:trace>
  <inkml:trace contextRef="#ctx0" brushRef="#br0" timeOffset="88270.2107">10423 11627,'-26'-13,"26"13,-13-13,0 0,-13 0,-13-13,-52-26,13 26,0 13,-26 13,26 0,-13 26,13 0,13 26,-27 51,-12 27,26 25,26 39,13 13,39-104,0 65,13-51,39 77,-13-65,13-38,26 12,0-12,40-14,-27-25,13-26,78 0,-78-26,39-13,-26-13,0-26,-26 0,27-25,-27 12,-13 1,0-40,-13 1,-26-1,0 14,-39-79,-13 1,0 39,-26 0,-13 12,0 27,-39-27,0 40,-79-53,1 66,78 51,-78 65,65 12</inkml:trace>
  <inkml:trace contextRef="#ctx0" brushRef="#br0" timeOffset="95115.4871">2057 12571,'-13'-13,"13"13,0 0,0 0,0 0,0 0,0 0,0 0,0 0,0 0,26-13,26-13,26 0,0 13,0 0,26 0,13 13,-13 0,-39 0,65-26,-26 13,-26 26,27-13,-40 13,39 0,-39-13,0 0,0 0,0 0,-13-13,13 13,13 0,-39 0,0 0,0 0,-13 0,-13 0,-13 0,0 0,13 0,-13 0,0 13,0 0,39 52,0 25</inkml:trace>
  <inkml:trace contextRef="#ctx0" brushRef="#br0" timeOffset="96068.3639">3800 12170,'-65'0,"65"0,0 0,0 0,0 0,0 0,0 0,26 13,0 0,26 0,0-1,0 1,0 0,26 0,-26 0,-13-13,-12 0,-14 0,0 13,-13-13,13 52,-39 13,-27 12,1-12,0-1,0 27,13-39,0-1,13-12,13-13,0-13,0 0,13-13,0 0,65-26,-39 13</inkml:trace>
  <inkml:trace contextRef="#ctx0" brushRef="#br0" timeOffset="96365.1842">3982 12221,'-143'13,"143"-13,0 0,0 0,0 13,13 26,26 52,-26 12,-13-25,0 12,-13-25,13-26,39 12,-26-38</inkml:trace>
  <inkml:trace contextRef="#ctx0" brushRef="#br0" timeOffset="107437.5827">5895 12390,'78'51,"-78"-51,0 0,0 0,-13 0,13 0,-13 0,13 0,0 0,0 0,0 0,0 0,0 0,0 0,0 0,0 0,0 0,0 0,0 0,0 0,26-13,26 13,0 0,0 0,26 0,13 13,1-13,-14 0,13-13,0 0,0 13,26 0,-13 0,13 13,-26-13,0 0,13-25,-12 25,38 12,-39-12,39 13,-13-13,-26 0,13-25,26 37,-39-12,0 13,27 0,-27 0,0 0,-26-13,26-13,13 13,-26 13,-13-13,-13 0,-13 0,0 13,-13-13,-13 0,0 0,-13 0,0 0,0 0,0 0,0 0,0 0,13 13,13 26</inkml:trace>
  <inkml:trace contextRef="#ctx0" brushRef="#br0" timeOffset="108499.6898">8875 12221,'0'-12,"0"12,0 0,-13 0,0 0,0 0,0 0,13 0,0 0,0 0,0 0,0 0,13 0,13 12,13 1,26 0,-13 0,0 0,-26 0,0 0,0 0,-13 0,0-13,0 13,0-13,-13 13,0 0,-13 13,-13-1,-13 27,-26 52,26-53,0 1,0-13,0 13,13-14,13-12,0-13,0 0,13 0,0-13,0 0,13 0,13 0,26-13,-26-13,91 0</inkml:trace>
  <inkml:trace contextRef="#ctx0" brushRef="#br0" timeOffset="108796.468">8875 12157,'-13'13,"13"-13,0 0,0 13,13 25,0 27,-26 39,13-14,0-12,0-27,13-12,13 0,104 26</inkml:trace>
  <inkml:trace contextRef="#ctx0" brushRef="#br0" timeOffset="114076.0261">9994 11885,'-65'-77,"65"77,0 0,0 0,0 0,-13-13,13 13,-13-13,13 13,-13-13,13 13,-13 0,0-13,0 0,0 0,0 13,0 0,-13 0,0 13,0 13,0 13,0 25,0-25,0 0,0 0,-1-1,1 27,13-13,0 0,-13-1,13-12,-26 26,13-26,0-1,13 14,0 0,0-13,13-1,0 1,13 13,0-13,13 13,0 25,-13-38,13 0,0 0,-13-14,52 40,-25-26,12-13,13 0,-26-1,13-12,-13 0,0 0,13-13,13 0,-13 0,0 0,0 0,-13 0,0 0,0-13,0 0,0 0,13 1,0-14,-13 13,0-13,0 13,-13 0,13-13,1 0,-1 0,13-12,-13 12,0 0,-13 0,0 0,0 0,0-38,-13 38,-13-13,13 13,-13-13,0-12,0 12,0 13,0-13,0 0,0 13,-13-12,0-1,0 0,0-26,0 27,0 12,0 0,0 0,0 0,0 0,-26-26,13 27,13 12,-13-13,0 13,0 0,-14 0,-12 0,0 0,-13 0,13 0,-13 13,13 0,-26-13,0 13,0 13,13 0,13 0,13 0,0 0,13 0,26-13,13 13</inkml:trace>
  <inkml:trace contextRef="#ctx0" brushRef="#br0" timeOffset="115691.6316">7444 11213,'-14'0,"14"0,0 0,0 0,-13 0,13 0,0 0,-13 0,13 0,-13 39,13 38,0 1,0-14,0 1,-13 13,13-40,0 1,0 0,13 0,13 26,-13-27,27 40,12-13</inkml:trace>
  <inkml:trace contextRef="#ctx0" brushRef="#br0" timeOffset="168852.7739">10866 13191,'-13'26,"13"-26,0 0,0 0,0 0,0 0,0 0,0 0,0 0,0 0,0 0,0 0,0 0,0 0,0 0,0 13,0 0,13 0,0 13,26 0,0 0,0 0,13 12,13-12,0 0,13-13,-13 0,39-26,-13 0,0-13,-13 13,0-13,14 14,12-27,-26 0,0 0,0 0,13 13,-26 1,0-14,0-26,13-12,-26 12,0 0,0 13,13-38,-13-1,-12 1,-14-27,-13 40,-13-14,13 1,-13 25,26-51,-13-14,-13 40,0-1,0 27,-26-53,13 53,0-14,-13 13,13-25,-1 12,-12 1,-13 12,-13 13,-13-12,0 12,0 0,0 13,-39 1,39 12,-52 0,52 26,-26 0,13 13,13 0,-13 0,-53 25,53-12,13 0,-39 26,39-13,0-1,-13 27,26-13,-13 25,13-25,0 0,13 0,0-1,-13 40,26-39,-13-1,0 40,13-52,0-13,0-1,12-12,1 0,0-13,13 0,0 0,0 0,0 0,0 0,40 0,-14 0,13-77</inkml:trace>
  <inkml:trace contextRef="#ctx0" brushRef="#br0" timeOffset="169680.7029">10762 11226,'-52'-143,"52"143,0 0,0-13,0 13,0 0,0 0,0 0,0 13,-13 39,-1 0,-12 25,0 1,13-39,0 0,13-1,0-25,0 0,0 0,0 0,0 0,13 13,13-13,13 13,14-13,-1 13,-13-13,0-13,0 0,-26 0,0 0,0 0,0 0,-13 0,0 0,0 0,0 0,0 0,0-13,0 0,0-26,-13-65,13 53,-13-1,0-26,0 52,0 1,0-1,0 0,13 13,13 0,-13 13</inkml:trace>
  <inkml:trace contextRef="#ctx0" brushRef="#br0" timeOffset="170555.3566">13390 11148,'0'0,"0"0,0 0,0 0,13 26,-13 13,13 51,0 1,-13-1,0-12,0 0,13 25,-13-64,13 0,0-14</inkml:trace>
  <inkml:trace contextRef="#ctx0" brushRef="#br0" timeOffset="202595.5278">6025 12247,'-39'13,"39"-13,0 0,0 0,0 0,0 0,0 0,0 0,0 0,0 0,0 0,0 0,13-13,0 0,13-12,13-27,-13 13,0-26,13 1,0 12,-13-13,0 1,0-1,13-13,-26 1,1-27,-1 27,0-40,-13 27,0-1,-13 1,0 12,-14-25,1-14,0 40,-13-40,0 53,0 12,-39-52,26 53,-13-1,13 0,-13 13,-13 1,-26 12,26 13,-13 0,13 13,-13 0,25 13,14 13,-13 13,26-1,-13 14,0 13,0-1,13-12,0 26,13-14,13 40,13-27,-13 40,13-40,0 1,13 13,0-27,0 14,0-26,13 12,0 14,-13-26,13 25,-13-38,0-13,0 0,0-13,0 0,-13-1,0-12,0 13,0-13,13 13</inkml:trace>
  <inkml:trace contextRef="#ctx0" brushRef="#br0" timeOffset="203610.871">4646 11471,'-104'-25,"104"25,0 0,0 0,0 0,0 0,0-13,0 13,26 0,13 13,13 12,0 1,39 39,-39-26,0-13,-26-13,0-1,0 1,0 0,-13 0,0-13,-13 0,0 0,0 0,0 0,0 0,-13 0,-26-51,0 12,0 0,0 0,0 13,0 13,0 0,13 0,-78-25,78 25,13 13,0-13,13 0,13 0,26-13,65-26,13 1,-26 12,-13 13,13 26,-26 0,-26 0,-13 13,-13 0,-13 0,0 13,-13 25,-26 14,0 0,13-1,-13 1,13-26,13-13,0-13,0 0,13 12,0-38</inkml:trace>
  <inkml:trace contextRef="#ctx0" brushRef="#br0" timeOffset="204454.3153">6585 9958,'-26'-39,"26"39,0 0,0 0,0 0,-13 13,-13 26,-13 52,13-27,13-12,0 13,26-26,0 12,0-12,13 0,0-13,39 0,0-13,13-13,26-39,-52 13,13-26,-13 0,-13 14,-13-14,0-13,-26-25,-26-14,13 65,-52-12,-26 25,-13 13,26 26,26 13,39-13</inkml:trace>
  <inkml:trace contextRef="#ctx0" brushRef="#br1" timeOffset="349776.3099">10449 13657,'-52'-26,"52"26,0 0,0-13,-13 0,0 0,0 0,0 0,0 1,13 12,0 0,0 0,0 0,0 38,13 27,26 0,26 12,39 27,13-14,14 1,-1-1,-13 1,39 12,-26-12,104-1,-104-64,170 78,-183-53,156 27,-117-26,91-13,1-39,-66 0,52 38,-65-38,13-13,-52 13,-25 13,-14 0,-26 0,-39-13,-13 13,0-13,-13 0,0 0,13 13</inkml:trace>
  <inkml:trace contextRef="#ctx0" brushRef="#br1" timeOffset="351541.8437">15264 15015,'0'-26,"-13"-13,13 26,0-12,0-1,0 0,0-13,-13 13,0-13,0 1,-13-1,0 0,0 13,-39-13,-1 13,14 13,-13 1,0 12,-13 12,-39 53,26-13,26 13,-26 38,13 0,0 40,39-40,0 39,13-25,26 38,13-39,39 1,26 25,-26-64,78 51,26-26,-39-38,39 13,-39-39,14-14,64-38,-78 1,39-14,0-26,-39-26,13 14,-13-14,-25-51,-27 64,13-51,-39 12,13-103,-39 130,-13-40,-13 14,-13 25,-13 1,-26-27,-26 1,-27 25,-12 13,-78-38,65 64,-104 13,143 13,-78 26,90 13,-12 39,26 25,-26 169</inkml:trace>
  <inkml:trace contextRef="#ctx0" brushRef="#br1" timeOffset="352330.0843">15251 15325,'-52'-26,"52"26,0 0,-13 0,-13 0,0 13,0 0,-26 0,12 13,-12 26,0 13,13-1,13 14,13-14,13-12,26 13,26-13,13-1,14 1,-1-13,0-13,26-13,-52-13,-13 0,39 0,-13-13,-26 0,-52-13</inkml:trace>
  <inkml:trace contextRef="#ctx0" brushRef="#br1" timeOffset="352689.3476">15056 15429,'0'-13,"0"13,0 0,0 0,26 0,26 0,65 13,0 0,-39-13,-13 13,-13 0,13 0</inkml:trace>
  <inkml:trace contextRef="#ctx0" brushRef="#br1" timeOffset="360554.0177">11243 14976,'-39'-13,"39"13,0 0,0 0,0 0,0 0,0 0,0 0,0 0,-13 0,0-13,0 0,0 0,13 13,-13 0,0-12,0 12,0 0,0 0,0-13,0 13,-26 0,0 0,0 13,0-1,0 14,0 0,13 0,0 0,13-13,-13 39,0-27,13 14,-1 0,1-13,13 0,0 0,13 25,14-25,12 13,13 0,13-13,-13 0,0-14,-13 1,13-13,0 0,0-13,0 1,-13-1,0 0,-13 0,0-13,-13 0,13 0,-13-13,0-12,0-1,-13 0,0 0,0 14,0-14,-13 26,-26 0,-39 0,-13 13,78 13</inkml:trace>
  <inkml:trace contextRef="#ctx0" brushRef="#br1" timeOffset="372959.5724">16396 15054,'0'0,"0"13,-13 0,0 0,0-1,0 1,0 0,13-13,0 0,0 0,0 0,0 0,0 0,0 0,13-13,13 0,13-12,13-14,-13 13,39-26,-26 13,0 1,0-1,0 0,-13 0,13 0,0-12,0-14,0-25,-26 25,0 0,-13 1,13-1,0-13,-13 1,0-40,0 40,0-1,1 13,-14-25,0 12,0 14,0-1,0 0,-14-25,1 25,0 13,-13 14,13 12,-13-13,-13 0,0 0,-13 1,-39-1,13 0,13 13,-39 0,26 13,0 13,13 0,0 0,-26 0,-26 26,38 0,14-13,-39 26,52-13,0 12,0 1,0 13,0 13,0 12,0 1,0 12,13-12,13 38,13-25,13 12,0-25,0-13,0 12,0-25,0 0,0-1,0-12,0 13,0-13,13 12,-13-25,0 0,0-13,0 0,0-13,0 0,0 0,0 0,0 13,0-13,0 0,0 0,13 0,26 0,0 0</inkml:trace>
  <inkml:trace contextRef="#ctx0" brushRef="#br1" timeOffset="373568.6965">14990 14187,'-13'0,"13"0,0 0,0 0,0 0,0 0,26 13,14 13,12 13,13 0,52 25,-52-25,-13 0,-13-13,-13 0,-13-13,0 0,-13-1,0 1,0-13,0 0,0 0,13 0,13-13,-13-12,-26-1</inkml:trace>
  <inkml:trace contextRef="#ctx0" brushRef="#br1" timeOffset="374021.6785">14977 14032,'0'-13,"0"13,13 0,26 13,1-13,38-13,13 0,-13 13,0-13,-26 13,-13 0,0 13,-13 0,-13 13,-13 26,0 12,-26 14,-13 25,26-51,0-13,0-13,13-13,0 0,0-13</inkml:trace>
  <inkml:trace contextRef="#ctx0" brushRef="#br1" timeOffset="374964.1703">17814 12985,'0'-52,"0"52,0 13,-13 0,-13 25,-26 53,0 12,26-12,26-39,13-13,13-1,0-12,13 13,0-26,0 0,0-26,0-13,0-13,26-64,-39 12,-13 27,0 12,-13-13,-13 13,-13 14,0 12,-13 0,0 0,0 13,13 26,0 26,0-13</inkml:trace>
  <inkml:trace contextRef="#ctx0" brushRef="#br1" timeOffset="423280.5265">13871 14614,'-52'39,"52"-39,0 0,0 0,-13 0,0 0,0 0,13 0,0 13,0 0,0 0,0-13,0 13,0 12,13 1,13 13,0 0,0 0,13 12,-13-12,14 13,-1 0,-13-26,0-1,-13-12,0 0,0 0,0 0,-13-13,0 0,0 0,0 0,0 0,0 0,0 0,0 0,0 0,0 0,0 0,-13 0,-13 0,0 0,-13 0,13 0,13 0,0 0,0 0,-14 0,27 0,0 0,0 0</inkml:trace>
  <inkml:trace contextRef="#ctx0" brushRef="#br1" timeOffset="423796.0497">13819 14886,'-39'-156,"39"156,0 0,0 0,0 0,0 13,-13 39,0 26,0-1,0-12,0 0,13-27,0-12,13-13,-13-13</inkml:trace>
  <inkml:trace contextRef="#ctx0" brushRef="#br1" timeOffset="426138.9818">14470 16282,'0'0,"0"0,0 13,-13 0,0 0,0 0,-26 13,0 0,0 13,0-1,-13 14,0-13,0 0,-13 0,-53 12,27-25,13 0,-52 26,13-26,13 12,-65 1,13-13,39 0,-53-39,40 39,-26-26,0 26,52-13,0-13,-26 0,26-13,13 0,-27 13,1-13,13-13,-13-13,0 0,26 14,0-1,-39-13,39 13,-39-13,51 0,-12 1,13-1,0 0,-26-26,13 1,0-1,13 13,0-25,0-1,0 1,0-27,13 26,-27-38,27 38,0-25,13 38,-13-51,26 38,-26-64,39 77,26-51,-13 13,13-1,0 27,0-27,-13 14,13 25,0-13,26-12,0 12,0 1,0-1,13 13,0-25,0 12,13-25,-26 51,0 13,13 0,-13 13,-13 14,0-1,0 13,-13 0,0 0,0 0,0 0,0 0,0 0,14-13,-14 13,13 0</inkml:trace>
  <inkml:trace contextRef="#ctx0" brushRef="#br1" timeOffset="426904.4164">9252 13670,'-117'-26,"117"26,0 0,0 0,0 0,0 0,0 0,13 0,13-13,39-13,39 0,-52 13,0 1,65-53,-77 39,-14 13,0 0,-13 13,0 0,-13 0,13 13,0 26,-13 0,0 38,13 1,0-26,0-14,13 1,-13-13,0 0,0 0,0-13,0-13,0 0,26-26,-13 0</inkml:trace>
  <inkml:trace contextRef="#ctx0" brushRef="#br1" timeOffset="427201.203">9252 13618,'-13'-13,"13"13,0 13,13 0,39 26,13 0,0 0,26-1,-52-12,40 26,-66-39</inkml:trace>
  <inkml:trace contextRef="#ctx0" brushRef="#br1" timeOffset="429153.7074">11698 17433,'-39'-13,"39"13,0 0,0 0,0 0,0 0,0 0,0 0,0 13,0 13,13 117,0-79,0 14,-13-26,13-27,39-25</inkml:trace>
  <inkml:trace contextRef="#ctx0" brushRef="#br1" timeOffset="450795.3311">19727 14368,'-26'-26,"26"26,0 0,0 0,0 0,0 0,0 0,0 0,0 0,0 26,0 78,-26 64,26-65,0 14,0-27,0 65,13-77,-13-13,0 38,0-51,0-13,0-13,0-13,0-1,0 1,0-13,0 0,0 0,0 0,0 0,0 13</inkml:trace>
  <inkml:trace contextRef="#ctx0" brushRef="#br1" timeOffset="453541.8016">20807 14549,'-26'13,"26"-13,0 0,0 0,0 13,-13 0,-13 78,-13-14,0 1,0 12,13-25,13 51,26-38,0 0,39 25,-13-51,0 0,26-14,39-25,-26-13,-13-13,13-12,-13-14,-13 0,13-26,-13-77,-26 39,0-40,-26 40,-26 25,-13 14,-39-1,-39-13,13 40,13 25,26 13,0 0,13 13,-39 25,65 14,0 0</inkml:trace>
  <inkml:trace contextRef="#ctx0" brushRef="#br1" timeOffset="454204.418">22212 14265,'0'0,"0"0,0 0,13 13,0 51,-13 79,13 90,-13-143,0 26,0-25,0 25,-13-64,13 0,0-26,0-13,13-13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7T06:34:29.989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2070 1630,'-26'-39,"26"39,-13-13,13 13,0 0,0 13,39 38,39 40,91 64,0 26,52 0,-39-13,0 13,-38-38,38-14,-78-25,39 64,-78-91,26 27,-39-40,-13-25,-13 0,-13-13,0-13,-13-13,13 0,13 0,-13-13</inkml:trace>
  <inkml:trace contextRef="#ctx0" brushRef="#br0" timeOffset="565.9092">1770 4035,'0'-13,"0"0,26-39,78-51,53-65,64-26,0 26,104-65,-143 91,118-130,-92 143,13-52,-78 77,104-51,-168 116,-27 13,-26 13,-13 1,0 12,-13 0,13 0,0 12,13 27,39 129</inkml:trace>
  <inkml:trace contextRef="#ctx0" brushRef="#br0" timeOffset="1567.5709">7118 1785,'-13'0,"13"0,0 0,0 0,0 0,13 90,0 91,-26-13,13 52,0-39,-13-64,0-1,0 1,0-1,0-51,0-40,13-12,0-13,0-25</inkml:trace>
  <inkml:trace contextRef="#ctx0" brushRef="#br0" timeOffset="1973.6926">6858 1888,'0'-39,"0"26,13-12,65-14,91-13,-52 26,105 65,-92 0,78 77,-91-38,-13 12,13 78,-65-25,-52-14,-52 39,-26-51,-52-1,-65 13,-39 1,77-66,-77-12,156-52,-26 0,91-13,39-39</inkml:trace>
  <inkml:trace contextRef="#ctx0" brushRef="#br0" timeOffset="3651.4745">9630 1707,'0'0,"0"0,13 26,13 103,-26 143,-13-156,0 91,0-77,-13 76,-1-115,14 25,-13 1,13-53,13-25,0-39</inkml:trace>
  <inkml:trace contextRef="#ctx0" brushRef="#br0" timeOffset="4041.876">8992 1694,'0'13,"0"-13,13 0,39-13,39 0,91-13,-52 1,79 12,-79-13,0 0,39 26,-91-13,26 13,-26 0,-13 0,0 13,13 39</inkml:trace>
  <inkml:trace contextRef="#ctx0" brushRef="#br0" timeOffset="4385.5388">9291 2599,'-26'-51,"26"51,65 0,78-26,105 39,-144-26,13 0,52 0,-78 0,52 0,-39 0,-13 0,-26 0,53 0,-79 0</inkml:trace>
  <inkml:trace contextRef="#ctx0" brushRef="#br0" timeOffset="4900.9741">11959 1539,'-13'0,"13"0,-26 78,-26 129,-66 90,27-51,0 25,39-180,-13 51,-13-13,39-64,13-26,13-26,0-13,13 0,13-65,78-12</inkml:trace>
  <inkml:trace contextRef="#ctx0" brushRef="#br0" timeOffset="5213.3752">12128 1539,'13'-13,"-13"13,13 0,26 65,65 116,-39 39,-13-52,0 13,-26-65,39 91,-39-142,39 77,-26-64,-13-1,0 1,-26-13,13-27,26-38</inkml:trace>
  <inkml:trace contextRef="#ctx0" brushRef="#br0" timeOffset="5541.6856">11646 2276,'-13'0,"13"0,0 0,52 0,157 13,-79-13,26 0,26 0,-91 0,65 0,-78 0,78 26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7T06:35:46.175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3982 6803,'-26'-39,"26"39,0 0,0 0,-13-52,0 13,13 13,0 1,0 12,0 0,-13 0,0 0,0 0,0 13,0-13,-26 13,0 13,0 0,-13 26,0-1,13 14,-13 0,13 0,13 12,13-38,13 13,26 0,13 0,0 38,-13-25,0 38,0 1,-13-1,-26-38,-13 13,0 0,13-27,0-12,0-13,13 0,13 0,13 13,0 0,0 25,-13 40,0 25,-13-51,0 26,13-40,0 27,26 12,65-12</inkml:trace>
  <inkml:trace contextRef="#ctx0" brushRef="#br0" timeOffset="1523.4035">4555 6984,'0'-13,"0"13,0 0,0 0,-13 13,-13 64,-13 130,26-90,0-1,13 0,26-12,78-65</inkml:trace>
  <inkml:trace contextRef="#ctx0" brushRef="#br0" timeOffset="1898.2804">5297 7928,'0'-52,"0"52,-13 13,0 26,-27 51,14-38,39 39</inkml:trace>
  <inkml:trace contextRef="#ctx0" brushRef="#br0" timeOffset="4939.5818">6364 7139,'-13'0,"13"0,-14 0,1 0,-26 13,0 26,-13 38,13 14,13-1,0-25,26 0,0-14,13 1,13-26,13 13,52 12,-26-38,-12-13,-1-13,-13-12,52-14,-52 0,0-13,-13 1,0-1,-13-13,-13-12,-13 25,0 13,0 13,-13 0,-39 0,-13 13,26 13,13 0,39 0,13 13</inkml:trace>
  <inkml:trace contextRef="#ctx0" brushRef="#br0" timeOffset="5236.3591">7209 7152,'-13'0,"13"0,0 13,-13 26,0 64,-26 13,0 27,13-27,13-12,39-40</inkml:trace>
  <inkml:trace contextRef="#ctx0" brushRef="#br0" timeOffset="5533.2084">7756 7902,'0'0,"-13"0,0 39,-26 38,0 1,13 0,65 12</inkml:trace>
  <inkml:trace contextRef="#ctx0" brushRef="#br0" timeOffset="6048.5988">8576 7139,'0'0,"0"13,0 39,0 51,-13 13,13-12,-13 25,13-64,0 51,0-64,13 13,0-27</inkml:trace>
  <inkml:trace contextRef="#ctx0" brushRef="#br0" timeOffset="6312.3824">9031 7165,'0'-13,"0"26,0 90,-26 27,-13 12,13-13,0-25,0 25,52 0</inkml:trace>
  <inkml:trace contextRef="#ctx0" brushRef="#br0" timeOffset="6640.3335">9395 8031,'0'0,"0"39,-26 65,0-14,-13 26,39-51</inkml:trace>
  <inkml:trace contextRef="#ctx0" brushRef="#br0" timeOffset="7858.6921">10553 7255,'-26'-13,"26"13,-26 0,-13 26,-26 78,26-1,13 1,13-1,13-38,13-26,13-14,39 14,0-26,0-26,0-13,0-12,14-27,-14-26,-26-38,-26 26,-13 25,0 26,-13 26,0 0,-52 1,13 25,13 38,25 79</inkml:trace>
  <inkml:trace contextRef="#ctx0" brushRef="#br0" timeOffset="8280.4938">11308 7333,'-13'26,"0"64,-13 1,13-1,13-25,13-13,0-26,0-13,26-1,39-24,39-40,-52 0,-13-13,0-51,-39 25,-26 14,-13 38,-13 0,-39 0,-13 14,52 25,26 13,26 12</inkml:trace>
  <inkml:trace contextRef="#ctx0" brushRef="#br0" timeOffset="8483.4934">12284 7035,'0'13,"0"26,-13 78,-13 12,-13-13,-13 14,13-14,65-13</inkml:trace>
  <inkml:trace contextRef="#ctx0" brushRef="#br0" timeOffset="8811.5296">12518 8225,'-13'-90,"13"90,0 0,0 13,-26 25,-13 40,0 38</inkml:trace>
  <inkml:trace contextRef="#ctx0" brushRef="#br0" timeOffset="9873.6713">13572 7242,'-39'26,"13"0,-26 65,0 25,0 13,26-12,26-53,26-25,26 0,39-26,0-26,13-39,26-51,-39 25,-25-12,-1-78,-52 51,-13 52,-13 14,-13 12,-66-13,-38 39,13 13,65 39,65 207</inkml:trace>
  <inkml:trace contextRef="#ctx0" brushRef="#br0" timeOffset="11138.8144">14626 7048,'0'-13,"0"13,0 0,0 0,0 0,0 0,0 0,0 0,0 13,-13 65,0 0,-13 38,0 0,13 27,-13-40,13-38,0 38,0-77,13 0,13-13,0-13</inkml:trace>
  <inkml:trace contextRef="#ctx0" brushRef="#br0" timeOffset="11419.9725">15095 7023,'0'0,"0"0,0 25,13 92,-39 25,-13 0,-1-51,14 12,13-25,26-1,66-25</inkml:trace>
  <inkml:trace contextRef="#ctx0" brushRef="#br0" timeOffset="11904.1938">15563 8057,'-78'26,"65"-13,-52 90,13 14,13-53,26 14,13-65</inkml:trace>
  <inkml:trace contextRef="#ctx0" brushRef="#br0" timeOffset="12919.493">16617 7061,'-39'-13,"39"13,0 26,13 116,-26-12,13-14,-13-25,13-14,0 1,39-26</inkml:trace>
  <inkml:trace contextRef="#ctx0" brushRef="#br0" timeOffset="13388.096">17085 7126,'-13'0,"117"207,-91-142,-13 25,0-12,13-14,1-38,12 0,13 0,52-39,26-13,-39-26,-26 1,0-40,-26 14,-13-14,-26 39,-13-12,-26 25,-26 0,-13 13,13 13,13 13,39 13,39-13</inkml:trace>
  <inkml:trace contextRef="#ctx0" brushRef="#br0" timeOffset="13684.8705">18374 7113,'0'-90,"0"90,13 77,-13 39,-13-12,-13 12,-13 27,12-66,27 27</inkml:trace>
  <inkml:trace contextRef="#ctx0" brushRef="#br0" timeOffset="13997.3324">18634 7811,'-13'0,"13"13,-26 65,0 0,0-27,0-12,-13 103</inkml:trace>
  <inkml:trace contextRef="#ctx0" brushRef="#br0" timeOffset="14497.114">19558 6971,'0'26,"0"0,26 155,-39-13,-13-26,13-26,0-12,13-40,13-12,52-26</inkml:trace>
  <inkml:trace contextRef="#ctx0" brushRef="#br0" timeOffset="14778.3244">20013 7035,'-13'0,"13"13,26 168,-26-90,0 12,-13-25,0 25,0-51,13 0,0-39</inkml:trace>
  <inkml:trace contextRef="#ctx0" brushRef="#br0" timeOffset="15028.2171">20482 7074,'13'13,"0"26,0 64,-13 1,-13-14,0-12,0 25,0-51,13 0</inkml:trace>
  <inkml:trace contextRef="#ctx0" brushRef="#br0" timeOffset="15371.8285">20898 7811,'13'-13,"-13"13,13 13,-26 65,-39 51,0-25,13-52,-26 64</inkml:trace>
  <inkml:trace contextRef="#ctx0" brushRef="#br0" timeOffset="15840.4315">21666 7708,'0'-13,"0"13,13 0,0 0,13 0,26-26,52 13,-52-13</inkml:trace>
  <inkml:trace contextRef="#ctx0" brushRef="#br0" timeOffset="16027.8671">22381 7592,'0'0,"0"0,0 0,0 0,13 0,26 0,52-13</inkml:trace>
  <inkml:trace contextRef="#ctx0" brushRef="#br0" timeOffset="16199.6873">22941 7527,'-13'0,"13"0,0 0,13 0,-13 0,13 0</inkml:trace>
  <inkml:trace contextRef="#ctx0" brushRef="#br0" timeOffset="17370.1517">23279 6337,'0'-13,"0"13,13 0,26 0,13 0,91 0,-91-13,0 0,-13 13,-13 0,-13 0,1 26,-1 220,-40-169,1 14,0 25,13-51,13-13,0-26,13-13,0 0,0-1,0 14,14 155,-41-103,-12 0,13 12,0 52,13-51,0-39,39 129,-26-104,-13 1,-13-26,-26-1,-65 14,65-26</inkml:trace>
  <inkml:trace contextRef="#ctx0" brushRef="#br0" timeOffset="22970.1166">5440 11950,'0'-13,"-39"-26,13 13,13 13,0 0,13 1,-13-1,0 0,0-13,0 0,0 0,0 13,-14-13,1 13,0-13,0 14,-26-14,-39 13,-13 13,13 0,0 0,-13 13,0 13,13 12,13 14,-13 13,13-1,-1 27,-12 38,13 1,26 25,13 0,13-26,26-25,13-14,13-12,13-1,39 27,13-14,14-12,-1-13,26 25,-13-38,-26-39,52-13,-13-26,-26 13,-13-13,13-38,-12-27,-1 1,-13-1,-13-25,26 12,-13-38,-39 25,-13 14,-13 12,-13 14,0-27,-13 27,-13-40,0 66,-13-14,-13 26,-39-38,-39-1,-27 39,53 13,13 26,0 13,39 13,13 13,0 155</inkml:trace>
  <inkml:trace contextRef="#ctx0" brushRef="#br0" timeOffset="23938.6387">4893 12312,'-26'-13,"26"13,0 0,0 0,0 0,-13 26,-26 13,-13 51,0 1,-13 25,26-38,0-1,13-12,13-26,0-13,0-13,13 0,0-13,0 0,26-39,13-26,-13 13,26 14,0-40,0-25,0-169,-52 259,0-13,0 13,0 0,0 13,13 0,13 39,26 26,-13 12,-13-12,0 0,0-14,13 40,-13-39,13 12,-13 1,0-13,0-13,13-1,-13-12,40-39</inkml:trace>
  <inkml:trace contextRef="#ctx0" brushRef="#br0" timeOffset="24231.2616">4750 12881,'-130'-13,"130"13,0 0,0 0,13 0,26-26,52-38,0 25,-13 0,-13 13,-13 13,78-13</inkml:trace>
  <inkml:trace contextRef="#ctx0" brushRef="#br0" timeOffset="26697.1297">12323 11924,'-13'-155,"13"155,0 0,0-13,-13 0,-13-13,0 0,0 0,-13 1,0-14,-13 13,-26 0,13 26,-13 13,-40 39,1 12,13 1,39 0,-39 90,26-52,26 14,13-1,13 13,39 65,0-129,39 51,0-25,0-13,26-1,52 14,-13-52,-13-27,-12-12,-1-12,0-14,0-13,78-39,-91 27,26-40,-39 26,-13-12,0-27,0-25,-26 51,-13-25,-13 25,0-12,-13 38,-13-13,0 14,-26-27,-13 0,-26 14,-39 12,13 13,0 13,26 39,13 26,26 78</inkml:trace>
  <inkml:trace contextRef="#ctx0" brushRef="#br0" timeOffset="27859.4509">11737 12273,'0'0,"0"0,0 0,0 0,0 0,0 26,26 78,-13-14,-13-25,14 12,-1-38,0 13,0-26,0-13,26 0,-13-13</inkml:trace>
  <inkml:trace contextRef="#ctx0" brushRef="#br0" timeOffset="28380.1756">11776 12260,'-13'-39,"13"39,0 0,13-12,27-14,-1 13,0-13,13 13,-13 13,-26 0,0 13,0 13,0 25,-13 1,-13-13,-13 0,13-13,0 0,0-1,26 1,13 13,0 0,13 0,13 12,-26-12,-13 0,-13 0,-13 0,-26 38,-13-12,-13 0,-13-1,39-38</inkml:trace>
  <inkml:trace contextRef="#ctx0" brushRef="#br0" timeOffset="31772.9584">1900 12752,'-65'-104,"52"104,0 0,0-13,0 13,0 0,0 0,0 0,13 0,13-13,52 0,65 13,-12 13,64 0,-39 13,0-39,39 13,-65 13,26-13,-25 0,-53 0,0 0,13-13,-26 13,-13 0,13 0,-13 0,-13 0,0 0,-13 0,-13 0,0 0,0 13,0 26</inkml:trace>
  <inkml:trace contextRef="#ctx0" brushRef="#br0" timeOffset="32460.1839">3462 12428,'-78'-13,"65"13,0 0,0 0,13 0,0 0,0 0,26 13,39 13,0-13,0-13,0 0,-13 0,0 13,-26 0,-13 13,0 52,-39-14,-13 27,13-1,0-25,0 0,0-1,0-25,13-13,0-13,0-13,13 0,13-26,-13-39,0 27</inkml:trace>
  <inkml:trace contextRef="#ctx0" brushRef="#br0" timeOffset="32694.4817">3631 12403,'-39'38,"26"-25,0 65,-13 25,0 14,0 12,13-64,13 25,0-51,13-26,0-39</inkml:trace>
  <inkml:trace contextRef="#ctx0" brushRef="#br0" timeOffset="35100.231">3501 12726,'0'-91,"0"91,0 0,0 0,0 0,0 0,0 0,0 0,0 0,0 0,0 0,0 0,0 26,0 39,0 90,0-77,0 38,0-64,0-13,0-14,0-12,0 0,26 13,-13-26</inkml:trace>
  <inkml:trace contextRef="#ctx0" brushRef="#br0" timeOffset="35787.5109">3579 12480,'-39'-26,"39"26,0 0,0 0,0 0,-13 0,0 26,0 0,0 13,0 13,0 25,13-12,0 12,0 14,0-52,0 0,13 25,0-25,13-13,-13-26</inkml:trace>
  <inkml:trace contextRef="#ctx0" brushRef="#br0" timeOffset="40119.0699">5869 12467,'-13'0,"13"0,0 0,0 0,0 0,0 0,0 0,0 0,0 0,0 0,0 0,0 0,0 0,0 0,26 0,52-13,26 26,-13-13,13 0,27 0,-27 0,13 0,0-26,13 39,13 0,0-26,-13 0,0 0,14 26,-14-13,0 13,13 0,-13-13,39 0,-39 13,40 0,-27-13,39-13,0 26,-13 13,0-13,-39-13,79 0,-92 0,65 0,-52 0,0 0,39-13,-65 13,-13 0,14 0,-14 0,-26 0,-13-13,0 13,-13-13,13 0,-13-13,0 13,0 0,-26 13,0 0,-13 0,0 0,0 0,0 0,0 0,0 0,-13 0,13 13</inkml:trace>
  <inkml:trace contextRef="#ctx0" brushRef="#br0" timeOffset="40946.9839">10775 12247,'-65'-26,"52"26,-1 0,14 0,0 0,0 0,0 13,0 0,14 13,51 26,-13-13,13-13,-26-1,0 1,0-13,-13 0,-13 0,0 0,0 0,-13 0,-13 13,-13 13,-26 12,-13 27,0-13,0 25,0-38,25-13,14-13,13-14,0 1,13-13,26-13,0-12,1-1</inkml:trace>
  <inkml:trace contextRef="#ctx0" brushRef="#br0" timeOffset="41243.7649">10827 12312,'-52'-26,"52"26,0 0,0 26,0 26,-13 12,0 40,0-14,0-12,0 0,13-1,0-25,26-13</inkml:trace>
  <inkml:trace contextRef="#ctx0" brushRef="#br0" timeOffset="47857.9641">12128 11316,'-117'-64,"117"64,0 0,0 0,0 0,0 0,0-13,0 13,0-13,0 0,0 13,0 0,-13-13,0 13,0 0,-13 0,0 0,-13 0,0 0,0 13,-1 13,-25-13,0 12,0 1,26 13,-52 26,39-26,0 12,-13 1,26-13,-39 25,26-12,0 0,13-13,0 0,0-1,0 27,13 0,0 25,13-25,13-1,-13 53,13-52,0 12,0 1,13-14,0 14,0 0,13 25,-13-38,13 51,0-51,13-1,-13 1,0-13,26 38,-13-38,13 13,13-14,-13-12,13 0,0 0,0-13,52 13,-52-27,53 14,-53-13,26-13,-13 0,0-13,13 0,39-12,-39-1,13-13,-39 13,13-13,-13 13,0-12,14-14,-27 0,13-25,-13 25,-13 0,-13 13,13-25,-13-1,-13-51,0 64,-13-13,13-51,-13 51,0 0,0-12,-13 12,-13-12,0 25,0-65,0 66,0-1,13 13,-39-77,26 64,-13-13,-13-12,12 25,-12 13,0-12,13 12,-13 0,13 13,-13-13,-26 0,-26 1,52 25,-65-13,52 13,0 0,-26 0,13 13,0 0,-14 0,-38 0,65 13,-52 13,65-13,39 13,13-13</inkml:trace>
  <inkml:trace contextRef="#ctx0" brushRef="#br0" timeOffset="55669.6649">5752 12312,'-39'13,"39"-13,0 0,0 0,0 0,0 0,0 0,13-13,39 0,-26 0,13-13,-13 13,13-13,0-12,0-1,0 0,0-26,13 1,-13-1,13-12,-13 12,0 0,13-12,-12-1,-1-25,-13 25,13-26,-13 40,-13-14,0 1,0 12,-13 0,0 1,-13-27,13 26,0 14,-13-1,0-39,0 40,0 12,-13-13,-13 0,13 14,-13-14,-1 0,-12 0,13 14,-26-14,13 13,-13 0,13 1,0 12,-13 0,0 13,-39 0,26 13,-39 13,52-13,0 13,-26 26,25-14,1 1,-13 13,-39 52,39-40,0 1,26 0,-26 38,13-12,0 0,26-1,13 1,0-1,26-12,-13 38,26 1,13-26,0 12,-13-38,13 25,-13-25,0 0,0-13,0-1,0 1,-13-13,13 13,0-13,-13 0,0-13,0 0,0-13,0 0,0 0,13 0,39-26,-26 0</inkml:trace>
  <inkml:trace contextRef="#ctx0" brushRef="#br0" timeOffset="56278.8882">4269 11394,'-39'-26,"26"26,0 0,0 0,0 0,-1 0,14 0,0 0,0 0,14 13,64 26,-26-13,13-1,-13 1,-13 0,-13-13,0 0,0 0,-13 0,0 0,-13 0,0-13,0 0,0 0,0 0,0 0,13 0,39-13,-52 0,0-13,0-26</inkml:trace>
  <inkml:trace contextRef="#ctx0" brushRef="#br0" timeOffset="56669.2888">4230 11368,'-26'-26,"26"26,0 0,0 0,26-13,65-13,-39 13,26-13,-13 1,13-1,-26 0,0 13,-26 13,-13 0,0 0,-13 13,0 13,-13 13,-13-1,0 14,13-26,0 0,13 0,0-13,26 0,78-39</inkml:trace>
  <inkml:trace contextRef="#ctx0" brushRef="#br0" timeOffset="58184.4349">8940 11640,'-13'-26,"13"26,0 0,0-13,-13 0,13 13,-13-13,13 13,-13 0,-13 39,-13 38,13 1,13-13,13 12,0-25,0 0,0-1,26-25</inkml:trace>
  <inkml:trace contextRef="#ctx0" brushRef="#br0" timeOffset="114237.7589">6949 9570,'-26'-26,"26"26,0 0,-13 0,0 0,-13-25,-26 12,0 13,0 13,0-1,0 14,-13 13,26 0,0 13,0 12,13 1,0 38,26-51,13 39,0-52,13-1,26 1,13-13,0-26,26 0,-26-26,0 0,0-13,0 1,-26 12,26-26,-26-13,-13 1,-13-40,-13 53,-13 12,-13 0,0 0,-39 0,-39 26,-26 26,65 13,26 0,0 13,39 51</inkml:trace>
  <inkml:trace contextRef="#ctx0" brushRef="#br0" timeOffset="114706.2656">7470 9945,'-13'13,"13"-13,-13 39,-27 52,1-1,0-25,13 25,-13-12</inkml:trace>
  <inkml:trace contextRef="#ctx0" brushRef="#br0" timeOffset="115284.2047">7795 9454,'0'0,"0"0,13 39,13 51,0 27,-13 51,0-91,26 40,-26-104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7T06:35:46.175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3982 6803,'-26'-39,"26"39,0 0,0 0,-13-52,0 13,13 13,0 1,0 12,0 0,-13 0,0 0,0 0,0 13,0-13,-26 13,0 13,0 0,-13 26,0-1,13 14,-13 0,13 0,13 12,13-38,13 13,26 0,13 0,0 38,-13-25,0 38,0 1,-13-1,-26-38,-13 13,0 0,13-27,0-12,0-13,13 0,13 0,13 13,0 0,0 25,-13 40,0 25,-13-51,0 26,13-40,0 27,26 12,65-12</inkml:trace>
  <inkml:trace contextRef="#ctx0" brushRef="#br0" timeOffset="1523.4035">4555 6984,'0'-13,"0"13,0 0,0 0,-13 13,-13 64,-13 130,26-90,0-1,13 0,26-12,78-65</inkml:trace>
  <inkml:trace contextRef="#ctx0" brushRef="#br0" timeOffset="1898.2804">5297 7928,'0'-52,"0"52,-13 13,0 26,-27 51,14-38,39 39</inkml:trace>
  <inkml:trace contextRef="#ctx0" brushRef="#br0" timeOffset="4939.5818">6364 7139,'-13'0,"13"0,-14 0,1 0,-26 13,0 26,-13 38,13 14,13-1,0-25,26 0,0-14,13 1,13-26,13 13,52 12,-26-38,-12-13,-1-13,-13-12,52-14,-52 0,0-13,-13 1,0-1,-13-13,-13-12,-13 25,0 13,0 13,-13 0,-39 0,-13 13,26 13,13 0,39 0,13 13</inkml:trace>
  <inkml:trace contextRef="#ctx0" brushRef="#br0" timeOffset="5236.3591">7209 7152,'-13'0,"13"0,0 13,-13 26,0 64,-26 13,0 27,13-27,13-12,39-40</inkml:trace>
  <inkml:trace contextRef="#ctx0" brushRef="#br0" timeOffset="5533.2084">7756 7902,'0'0,"-13"0,0 39,-26 38,0 1,13 0,65 12</inkml:trace>
  <inkml:trace contextRef="#ctx0" brushRef="#br0" timeOffset="6048.5988">8576 7139,'0'0,"0"13,0 39,0 51,-13 13,13-12,-13 25,13-64,0 51,0-64,13 13,0-27</inkml:trace>
  <inkml:trace contextRef="#ctx0" brushRef="#br0" timeOffset="6312.3824">9031 7165,'0'-13,"0"26,0 90,-26 27,-13 12,13-13,0-25,0 25,52 0</inkml:trace>
  <inkml:trace contextRef="#ctx0" brushRef="#br0" timeOffset="6640.3335">9395 8031,'0'0,"0"39,-26 65,0-14,-13 26,39-51</inkml:trace>
  <inkml:trace contextRef="#ctx0" brushRef="#br0" timeOffset="7858.6921">10553 7255,'-26'-13,"26"13,-26 0,-13 26,-26 78,26-1,13 1,13-1,13-38,13-26,13-14,39 14,0-26,0-26,0-13,0-12,14-27,-14-26,-26-38,-26 26,-13 25,0 26,-13 26,0 0,-52 1,13 25,13 38,25 79</inkml:trace>
  <inkml:trace contextRef="#ctx0" brushRef="#br0" timeOffset="8280.4938">11308 7333,'-13'26,"0"64,-13 1,13-1,13-25,13-13,0-26,0-13,26-1,39-24,39-40,-52 0,-13-13,0-51,-39 25,-26 14,-13 38,-13 0,-39 0,-13 14,52 25,26 13,26 12</inkml:trace>
  <inkml:trace contextRef="#ctx0" brushRef="#br0" timeOffset="8483.4934">12284 7035,'0'13,"0"26,-13 78,-13 12,-13-13,-13 14,13-14,65-13</inkml:trace>
  <inkml:trace contextRef="#ctx0" brushRef="#br0" timeOffset="8811.5296">12518 8225,'-13'-90,"13"90,0 0,0 13,-26 25,-13 40,0 38</inkml:trace>
  <inkml:trace contextRef="#ctx0" brushRef="#br0" timeOffset="9873.6713">13572 7242,'-39'26,"13"0,-26 65,0 25,0 13,26-12,26-53,26-25,26 0,39-26,0-26,13-39,26-51,-39 25,-25-12,-1-78,-52 51,-13 52,-13 14,-13 12,-66-13,-38 39,13 13,65 39,65 207</inkml:trace>
  <inkml:trace contextRef="#ctx0" brushRef="#br0" timeOffset="11138.8144">14626 7048,'0'-13,"0"13,0 0,0 0,0 0,0 0,0 0,0 0,0 13,-13 65,0 0,-13 38,0 0,13 27,-13-40,13-38,0 38,0-77,13 0,13-13,0-13</inkml:trace>
  <inkml:trace contextRef="#ctx0" brushRef="#br0" timeOffset="11419.9725">15095 7023,'0'0,"0"0,0 25,13 92,-39 25,-13 0,-1-51,14 12,13-25,26-1,66-25</inkml:trace>
  <inkml:trace contextRef="#ctx0" brushRef="#br0" timeOffset="11904.1938">15563 8057,'-78'26,"65"-13,-52 90,13 14,13-53,26 14,13-65</inkml:trace>
  <inkml:trace contextRef="#ctx0" brushRef="#br0" timeOffset="12919.493">16617 7061,'-39'-13,"39"13,0 26,13 116,-26-12,13-14,-13-25,13-14,0 1,39-26</inkml:trace>
  <inkml:trace contextRef="#ctx0" brushRef="#br0" timeOffset="13388.096">17085 7126,'-13'0,"117"207,-91-142,-13 25,0-12,13-14,1-38,12 0,13 0,52-39,26-13,-39-26,-26 1,0-40,-26 14,-13-14,-26 39,-13-12,-26 25,-26 0,-13 13,13 13,13 13,39 13,39-13</inkml:trace>
  <inkml:trace contextRef="#ctx0" brushRef="#br0" timeOffset="13684.8705">18374 7113,'0'-90,"0"90,13 77,-13 39,-13-12,-13 12,-13 27,12-66,27 27</inkml:trace>
  <inkml:trace contextRef="#ctx0" brushRef="#br0" timeOffset="13997.3324">18634 7811,'-13'0,"13"13,-26 65,0 0,0-27,0-12,-13 103</inkml:trace>
  <inkml:trace contextRef="#ctx0" brushRef="#br0" timeOffset="14497.114">19558 6971,'0'26,"0"0,26 155,-39-13,-13-26,13-26,0-12,13-40,13-12,52-26</inkml:trace>
  <inkml:trace contextRef="#ctx0" brushRef="#br0" timeOffset="14778.3244">20013 7035,'-13'0,"13"13,26 168,-26-90,0 12,-13-25,0 25,0-51,13 0,0-39</inkml:trace>
  <inkml:trace contextRef="#ctx0" brushRef="#br0" timeOffset="15028.2171">20482 7074,'13'13,"0"26,0 64,-13 1,-13-14,0-12,0 25,0-51,13 0</inkml:trace>
  <inkml:trace contextRef="#ctx0" brushRef="#br0" timeOffset="15371.8285">20898 7811,'13'-13,"-13"13,13 13,-26 65,-39 51,0-25,13-52,-26 64</inkml:trace>
  <inkml:trace contextRef="#ctx0" brushRef="#br0" timeOffset="15840.4315">21666 7708,'0'-13,"0"13,13 0,0 0,13 0,26-26,52 13,-52-13</inkml:trace>
  <inkml:trace contextRef="#ctx0" brushRef="#br0" timeOffset="16027.8671">22381 7592,'0'0,"0"0,0 0,0 0,13 0,26 0,52-13</inkml:trace>
  <inkml:trace contextRef="#ctx0" brushRef="#br0" timeOffset="16199.6873">22941 7527,'-13'0,"13"0,0 0,13 0,-13 0,13 0</inkml:trace>
  <inkml:trace contextRef="#ctx0" brushRef="#br0" timeOffset="17370.1517">23279 6337,'0'-13,"0"13,13 0,26 0,13 0,91 0,-91-13,0 0,-13 13,-13 0,-13 0,1 26,-1 220,-40-169,1 14,0 25,13-51,13-13,0-26,13-13,0 0,0-1,0 14,14 155,-41-103,-12 0,13 12,0 52,13-51,0-39,39 129,-26-104,-13 1,-13-26,-26-1,-65 14,65-26</inkml:trace>
  <inkml:trace contextRef="#ctx0" brushRef="#br0" timeOffset="22970.1166">5440 11950,'0'-13,"-39"-26,13 13,13 13,0 0,13 1,-13-1,0 0,0-13,0 0,0 0,0 13,-14-13,1 13,0-13,0 14,-26-14,-39 13,-13 13,13 0,0 0,-13 13,0 13,13 12,13 14,-13 13,13-1,-1 27,-12 38,13 1,26 25,13 0,13-26,26-25,13-14,13-12,13-1,39 27,13-14,14-12,-1-13,26 25,-13-38,-26-39,52-13,-13-26,-26 13,-13-13,13-38,-12-27,-1 1,-13-1,-13-25,26 12,-13-38,-39 25,-13 14,-13 12,-13 14,0-27,-13 27,-13-40,0 66,-13-14,-13 26,-39-38,-39-1,-27 39,53 13,13 26,0 13,39 13,13 13,0 155</inkml:trace>
  <inkml:trace contextRef="#ctx0" brushRef="#br0" timeOffset="23938.6387">4893 12312,'-26'-13,"26"13,0 0,0 0,0 0,-13 26,-26 13,-13 51,0 1,-13 25,26-38,0-1,13-12,13-26,0-13,0-13,13 0,0-13,0 0,26-39,13-26,-13 13,26 14,0-40,0-25,0-169,-52 259,0-13,0 13,0 0,0 13,13 0,13 39,26 26,-13 12,-13-12,0 0,0-14,13 40,-13-39,13 12,-13 1,0-13,0-13,13-1,-13-12,40-39</inkml:trace>
  <inkml:trace contextRef="#ctx0" brushRef="#br0" timeOffset="24231.2616">4750 12881,'-130'-13,"130"13,0 0,0 0,13 0,26-26,52-38,0 25,-13 0,-13 13,-13 13,78-13</inkml:trace>
  <inkml:trace contextRef="#ctx0" brushRef="#br0" timeOffset="26697.1297">12323 11924,'-13'-155,"13"155,0 0,0-13,-13 0,-13-13,0 0,0 0,-13 1,0-14,-13 13,-26 0,13 26,-13 13,-40 39,1 12,13 1,39 0,-39 90,26-52,26 14,13-1,13 13,39 65,0-129,39 51,0-25,0-13,26-1,52 14,-13-52,-13-27,-12-12,-1-12,0-14,0-13,78-39,-91 27,26-40,-39 26,-13-12,0-27,0-25,-26 51,-13-25,-13 25,0-12,-13 38,-13-13,0 14,-26-27,-13 0,-26 14,-39 12,13 13,0 13,26 39,13 26,26 78</inkml:trace>
  <inkml:trace contextRef="#ctx0" brushRef="#br0" timeOffset="27859.4509">11737 12273,'0'0,"0"0,0 0,0 0,0 0,0 26,26 78,-13-14,-13-25,14 12,-1-38,0 13,0-26,0-13,26 0,-13-13</inkml:trace>
  <inkml:trace contextRef="#ctx0" brushRef="#br0" timeOffset="28380.1756">11776 12260,'-13'-39,"13"39,0 0,13-12,27-14,-1 13,0-13,13 13,-13 13,-26 0,0 13,0 13,0 25,-13 1,-13-13,-13 0,13-13,0 0,0-1,26 1,13 13,0 0,13 0,13 12,-26-12,-13 0,-13 0,-13 0,-26 38,-13-12,-13 0,-13-1,39-38</inkml:trace>
  <inkml:trace contextRef="#ctx0" brushRef="#br0" timeOffset="31772.9584">1900 12752,'-65'-104,"52"104,0 0,0-13,0 13,0 0,0 0,0 0,13 0,13-13,52 0,65 13,-12 13,64 0,-39 13,0-39,39 13,-65 13,26-13,-25 0,-53 0,0 0,13-13,-26 13,-13 0,13 0,-13 0,-13 0,0 0,-13 0,-13 0,0 0,0 13,0 26</inkml:trace>
  <inkml:trace contextRef="#ctx0" brushRef="#br0" timeOffset="32460.1839">3462 12428,'-78'-13,"65"13,0 0,0 0,13 0,0 0,0 0,26 13,39 13,0-13,0-13,0 0,-13 0,0 13,-26 0,-13 13,0 52,-39-14,-13 27,13-1,0-25,0 0,0-1,0-25,13-13,0-13,0-13,13 0,13-26,-13-39,0 27</inkml:trace>
  <inkml:trace contextRef="#ctx0" brushRef="#br0" timeOffset="32694.4817">3631 12403,'-39'38,"26"-25,0 65,-13 25,0 14,0 12,13-64,13 25,0-51,13-26,0-39</inkml:trace>
  <inkml:trace contextRef="#ctx0" brushRef="#br0" timeOffset="35100.231">3501 12726,'0'-91,"0"91,0 0,0 0,0 0,0 0,0 0,0 0,0 0,0 0,0 0,0 0,0 26,0 39,0 90,0-77,0 38,0-64,0-13,0-14,0-12,0 0,26 13,-13-26</inkml:trace>
  <inkml:trace contextRef="#ctx0" brushRef="#br0" timeOffset="35787.5109">3579 12480,'-39'-26,"39"26,0 0,0 0,0 0,-13 0,0 26,0 0,0 13,0 13,0 25,13-12,0 12,0 14,0-52,0 0,13 25,0-25,13-13,-13-26</inkml:trace>
  <inkml:trace contextRef="#ctx0" brushRef="#br0" timeOffset="40119.0699">5869 12467,'-13'0,"13"0,0 0,0 0,0 0,0 0,0 0,0 0,0 0,0 0,0 0,0 0,0 0,0 0,26 0,52-13,26 26,-13-13,13 0,27 0,-27 0,13 0,0-26,13 39,13 0,0-26,-13 0,0 0,14 26,-14-13,0 13,13 0,-13-13,39 0,-39 13,40 0,-27-13,39-13,0 26,-13 13,0-13,-39-13,79 0,-92 0,65 0,-52 0,0 0,39-13,-65 13,-13 0,14 0,-14 0,-26 0,-13-13,0 13,-13-13,13 0,-13-13,0 13,0 0,-26 13,0 0,-13 0,0 0,0 0,0 0,0 0,0 0,-13 0,13 13</inkml:trace>
  <inkml:trace contextRef="#ctx0" brushRef="#br0" timeOffset="40946.9839">10775 12247,'-65'-26,"52"26,-1 0,14 0,0 0,0 0,0 13,0 0,14 13,51 26,-13-13,13-13,-26-1,0 1,0-13,-13 0,-13 0,0 0,0 0,-13 0,-13 13,-13 13,-26 12,-13 27,0-13,0 25,0-38,25-13,14-13,13-14,0 1,13-13,26-13,0-12,1-1</inkml:trace>
  <inkml:trace contextRef="#ctx0" brushRef="#br0" timeOffset="41243.7649">10827 12312,'-52'-26,"52"26,0 0,0 26,0 26,-13 12,0 40,0-14,0-12,0 0,13-1,0-25,26-13</inkml:trace>
  <inkml:trace contextRef="#ctx0" brushRef="#br0" timeOffset="47857.9641">12128 11316,'-117'-64,"117"64,0 0,0 0,0 0,0 0,0-13,0 13,0-13,0 0,0 13,0 0,-13-13,0 13,0 0,-13 0,0 0,-13 0,0 0,0 13,-1 13,-25-13,0 12,0 1,26 13,-52 26,39-26,0 12,-13 1,26-13,-39 25,26-12,0 0,13-13,0 0,0-1,0 27,13 0,0 25,13-25,13-1,-13 53,13-52,0 12,0 1,13-14,0 14,0 0,13 25,-13-38,13 51,0-51,13-1,-13 1,0-13,26 38,-13-38,13 13,13-14,-13-12,13 0,0 0,0-13,52 13,-52-27,53 14,-53-13,26-13,-13 0,0-13,13 0,39-12,-39-1,13-13,-39 13,13-13,-13 13,0-12,14-14,-27 0,13-25,-13 25,-13 0,-13 13,13-25,-13-1,-13-51,0 64,-13-13,13-51,-13 51,0 0,0-12,-13 12,-13-12,0 25,0-65,0 66,0-1,13 13,-39-77,26 64,-13-13,-13-12,12 25,-12 13,0-12,13 12,-13 0,13 13,-13-13,-26 0,-26 1,52 25,-65-13,52 13,0 0,-26 0,13 13,0 0,-14 0,-38 0,65 13,-52 13,65-13,39 13,13-13</inkml:trace>
  <inkml:trace contextRef="#ctx0" brushRef="#br0" timeOffset="55669.6649">5752 12312,'-39'13,"39"-13,0 0,0 0,0 0,0 0,0 0,13-13,39 0,-26 0,13-13,-13 13,13-13,0-12,0-1,0 0,0-26,13 1,-13-1,13-12,-13 12,0 0,13-12,-12-1,-1-25,-13 25,13-26,-13 40,-13-14,0 1,0 12,-13 0,0 1,-13-27,13 26,0 14,-13-1,0-39,0 40,0 12,-13-13,-13 0,13 14,-13-14,-1 0,-12 0,13 14,-26-14,13 13,-13 0,13 1,0 12,-13 0,0 13,-39 0,26 13,-39 13,52-13,0 13,-26 26,25-14,1 1,-13 13,-39 52,39-40,0 1,26 0,-26 38,13-12,0 0,26-1,13 1,0-1,26-12,-13 38,26 1,13-26,0 12,-13-38,13 25,-13-25,0 0,0-13,0-1,0 1,-13-13,13 13,0-13,-13 0,0-13,0 0,0-13,0 0,0 0,13 0,39-26,-26 0</inkml:trace>
  <inkml:trace contextRef="#ctx0" brushRef="#br0" timeOffset="56278.8882">4269 11394,'-39'-26,"26"26,0 0,0 0,0 0,-1 0,14 0,0 0,0 0,14 13,64 26,-26-13,13-1,-13 1,-13 0,-13-13,0 0,0 0,-13 0,0 0,-13 0,0-13,0 0,0 0,0 0,0 0,13 0,39-13,-52 0,0-13,0-26</inkml:trace>
  <inkml:trace contextRef="#ctx0" brushRef="#br0" timeOffset="56669.2888">4230 11368,'-26'-26,"26"26,0 0,0 0,26-13,65-13,-39 13,26-13,-13 1,13-1,-26 0,0 13,-26 13,-13 0,0 0,-13 13,0 13,-13 13,-13-1,0 14,13-26,0 0,13 0,0-13,26 0,78-39</inkml:trace>
  <inkml:trace contextRef="#ctx0" brushRef="#br0" timeOffset="58184.4349">8940 11640,'-13'-26,"13"26,0 0,0-13,-13 0,13 13,-13-13,13 13,-13 0,-13 39,-13 38,13 1,13-13,13 12,0-25,0 0,0-1,26-25</inkml:trace>
  <inkml:trace contextRef="#ctx0" brushRef="#br0" timeOffset="114237.7589">6949 9570,'-26'-26,"26"26,0 0,-13 0,0 0,-13-25,-26 12,0 13,0 13,0-1,0 14,-13 13,26 0,0 13,0 12,13 1,0 38,26-51,13 39,0-52,13-1,26 1,13-13,0-26,26 0,-26-26,0 0,0-13,0 1,-26 12,26-26,-26-13,-13 1,-13-40,-13 53,-13 12,-13 0,0 0,-39 0,-39 26,-26 26,65 13,26 0,0 13,39 51</inkml:trace>
  <inkml:trace contextRef="#ctx0" brushRef="#br0" timeOffset="114706.2656">7470 9945,'-13'13,"13"-13,-13 39,-27 52,1-1,0-25,13 25,-13-12</inkml:trace>
  <inkml:trace contextRef="#ctx0" brushRef="#br0" timeOffset="115284.2047">7795 9454,'0'0,"0"0,13 39,13 51,0 27,-13 51,0-91,26 40,-26-104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7T06:39:58.80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18139 12092,'-91'-26,"91"26,0 0,0 0,0-13,-13 0,-13-12,0-1,-13 0,-13-13,13 13,0 13,-13 0,0 0,0 0,-13 26,13 0,0 13,-13 26,-13 13,0 12,-1 14,27-1,0 14,13 12,13 0,26-38,39 38,-13-25,13-13,13-1,-12-25,38 26,-26-27,26 1,-13-13,0-13,13-13,-26-13,13-13,13-13,13-13,0 0,-26 0,-26 1,0-14,0-13,-13-25,0 12,27-51,-27 51,-13 1,0 12,-13 0,0-12,0 25,-13 13,-13-26,-1 14,1 25,-65-26,13 39,0 13,0 13,-13 13,0 26,0 12</inkml:trace>
  <inkml:trace contextRef="#ctx0" brushRef="#br0" timeOffset="1015.2776">17528 12687,'-52'-129,"52"129,0 0,0 0,0 0,0 0,0 0,-13 0,0 13,-26 25,0 27,13 0,0-1,13-12,0-13,0-13,0 0,13-13,0-13,0 0,13 0,13-26,13-13,-13 0,0 0,0 1,0-1,-39-129,13 155,13 0,0 0,0 13,0 0,0 13,0 13,13 12,13 14,-13 0,13 13,-13 25,0-51,-13 13,0-14,0-12,0 52,0-26,-13-26</inkml:trace>
  <inkml:trace contextRef="#ctx0" brushRef="#br0" timeOffset="1358.918">17398 12933,'-130'-26,"130"26,0 0,0 0,26 0,13-13,26-13,39-13,-26 26,-26 13,-13 13,52-13,13 0,52 0</inkml:trace>
  <inkml:trace contextRef="#ctx0" brushRef="#br0" timeOffset="3092.7456">23448 12131,'-39'-78,"39"78,0 0,0 0,0-13,-52-12,-13-1,0 13,-39 13,0 26,-65 25,104 1,0 13,-66 64,66-38,-13 141,65-180,13 77,13-25,13-14,13-12,39 26,-12-40,12 1,13-13,0-14,13 1,0-26,0-52,-13 13,0-25,-13-1,0 0,-13 1,13-40,1-12,-27 12,-13 0,-13 1,0-117,-26 155,-26-25,-13-1,-13 0,-53-12,-77 12,39 65,0 0,39 26,52 26,-13 26</inkml:trace>
  <inkml:trace contextRef="#ctx0" brushRef="#br0" timeOffset="3592.5767">22837 12674,'0'-129,"0"129,13 13,0 26,0 38,0 1,-13 38,0-64,0 0,13-14,-13 14,0-26,13-13,0-13,0-26,-13-39</inkml:trace>
  <inkml:trace contextRef="#ctx0" brushRef="#br0" timeOffset="4076.7962">22889 12648,'0'-90,"0"90,0 0,0 0,13 0,0 0,26 13,0 0,-13 0,0 12,0 1,-13 0,-13 13,-13-13,-13 13,13-14,0 1,13-13,0 13,0 0,13-13,13 13,39 13,0-14,-13 1,-26 0,0-13,-13 0,-13 0,-26 13,-39 0,-52 13,65-27,-13 14,52-13</inkml:trace>
  <inkml:trace contextRef="#ctx0" brushRef="#br0" timeOffset="5576.6263">23552 11937,'-26'-129,"26"129,0 0,0-13,-13 0,0 0,-13 0,0-13,-13 0,-13 0,13 13,-26 0,13 13,-13 26,0-13,0 13,0 13,0 0,0 0,13-1,-13 27,-1 0,-38 25,39-38,0 13,26-27,-26 27,13 13,13-1,13-12,13 0,13 12,13 14,0 64,0-90,13 90,0-91,26 40,13-1,0-25,0-13,-13-14,-13 1,14 0,51-1,-39-25,13 0,65-13,-52-13,13 0,-26-13,13 0,52-13,-78 1,53-1,-40 0,0-13,-13 13,-13-13,13-38,-26 12,0-25,0-1,-13 13,-13-12,0-52,-13 51,0-51,-13 25,-13 14,-39-26,0 25,-13 14,13 25,0 0,-39 1,-14-1,14 39,0 13,52 65</inkml:trace>
  <inkml:trace contextRef="#ctx0" brushRef="#br0" timeOffset="7138.6628">15537 12648,'-13'0,"13"0,0 0,0 0,0 0,39 13,26 0,52-13,0-13,13-13,-13 26,14 0,38 26,-39-39,-39 0,-13 0,-13 0,-26 13,0 0,-13 0,0 0,-26 0,0 0,0 0,0 0,0 0,0 0,0 0,0 0,0 0,0 65</inkml:trace>
  <inkml:trace contextRef="#ctx0" brushRef="#br0" timeOffset="7607.278">16812 12338,'-13'65,"13"-65,0 0,0 0,0 0,0 12,0 14,-13 39,0 0,26-14,-13 1,0 13,0-26,0-1,0 1,0-13,0-13,0-13,0 0,0 0,0-26,0 0</inkml:trace>
  <inkml:trace contextRef="#ctx0" brushRef="#br0" timeOffset="7919.6239">16669 12377,'0'0,"-13"26,13-14,13 1,0 0,13 0,13 13,0 0,0 0,-13 0,-13-13,0 13,-13-1,0 27,-13-13,0 0,-13 0,0 25,26-38,0 0</inkml:trace>
  <inkml:trace contextRef="#ctx0" brushRef="#br0" timeOffset="9889.2642">18478 12739,'-39'-78,"39"78,0 0,0 0,0 0,0 0,0 0,0 0,0 0,39 0,52 26,26-13,13 0,65-26,-39 13,39 26,-25-26,64-26,-78 26,52 26,26-52,-77 0,12 26,26 26,13-39,-78 0,26 0,-52 26,53 13,-1-26,-78 0,26-13,-39 13,-13 0,0 13,-13-13,-13 0,-13 0,0 0,0 0,-13 0,0 0,0 0,0 0,0 0,0 0,13 0,-13 0,0 0,0 0,13 0,-26 26</inkml:trace>
  <inkml:trace contextRef="#ctx0" brushRef="#br0" timeOffset="10592.2886">21835 12351,'-104'64,"104"-64,0 0,13 13,13 13,26 0,0 0,0 0,0 0,-26 0,0-1,0 14,-13 0,-26 26,-26 25,13-38,0-13,13-13,0-13,-39 25,52-38,0 0,13-25</inkml:trace>
  <inkml:trace contextRef="#ctx0" brushRef="#br0" timeOffset="10810.8839">21861 12597,'-13'12,"13"1,-13 39,0 13,-13 12,0-38,13 0,0 0,13 0,39-26</inkml:trace>
  <inkml:trace contextRef="#ctx0" brushRef="#br0" timeOffset="11326.3183">19961 11989,'0'0,"0"0,0 0,13 13,-13 12,-13 40,-13 13,13-1,26 1</inkml:trace>
  <inkml:trace contextRef="#ctx0" brushRef="#br0" timeOffset="13388.9549">22628 13799,'-104'0,"104"0,0 0,0 0,0 0,0 13,0 0,-13 0,-13 0,-13 0,0 0,-26 13,0 0,0-1,0 1,-13 0,-26-13,26 0,-65 26,13-39,25 0,-12 13,13-13,0 0,0 13,-65-13,78 0,-39-13,13-13,13 13,-27-26,-51 0,65 14,-13-1,13-13,0 0,0 0,13 0,12 1,1-1,-39-13,52 13,13 13,-39-12,39 12,0 0,26 0,-39-26,39 27,-13-14,26 13,-13 0,13 13,0-13,13 13,-13 0,0-13,13 1,0 12,0 0,0 0,0-13,0 13,-1 0,14 13,0 0,0 0,0 0,0 0,0 0,0 0,14 0,-1-13</inkml:trace>
  <inkml:trace contextRef="#ctx0" brushRef="#br0" timeOffset="13951.2056">18256 12972,'-26'-52,"26"52,0 0,0 0,13 26,0 13,0 64,0-51,1 12,-14-12,13 0,-13-13,0-1,0 14,0-13,0-13,0-13,13-13,0 0,-13 0,0 0</inkml:trace>
  <inkml:trace contextRef="#ctx0" brushRef="#br0" timeOffset="14279.2895">18296 13075,'-40'-39,"40"39,0 0,13 0,0 13,27 0,25-13,26 13,-26-13,-26 0,0 13,-26-13,0 13,-26 26,-13 0,-39 25,0 1,13-13,13-14,13-12,13-13,26 26</inkml:trace>
  <inkml:trace contextRef="#ctx0" brushRef="#br0" timeOffset="15138.3241">20065 14368,'0'13,"0"-13,0 0,-13 13,-13 26,-13 13,-26 64,26-38,13-1,13 1,26 0,13-1,0-25,13 25,0-38,13-26,13-13,13-26,-13-13,-13 1,26-40,-13-25,-38 38,-1 0,-13-12,-26 12,0-51,0 64,-40 0,-12 13,-39-12,26 25,26 13,13 13,26 13,-13 13</inkml:trace>
  <inkml:trace contextRef="#ctx0" brushRef="#br0" timeOffset="16919.2843">17463 11859,'-13'-25,"13"25,0 0,0 0,0 0,-13 0,0 0,-13-13,-26 0,-26 0,26 0,-1-13,-12-13,26 0,-13-25,0-1,-13-38,26 25,0-51,26 38,13-12,0-1,26 1,26-53,-13 79,39-78,-13 90,52-51,1 25,-1 26,52 1,-13 12,0 13,13 0,66 1,-131 38,130 26,-130-14,13 14,39 26,-78-13,13 51,-13-12,26 51,-38-51,-14 25,-26-12,-13 12,-26-12,-13 12,-39 53,12-79,-12 27,-26 51,39-78,-52 79,39-79,-39 40,-13-14,26-38,13-1,13-12,13-13,-26 0,39-13,13-14,0 1,13-13,13 0,0 0,0 0,13-13</inkml:trace>
  <inkml:trace contextRef="#ctx0" brushRef="#br0" timeOffset="17743.072">18504 11756,'-13'-13,"13"13,0 0,0 0,0 0,0 26,-13 13,-13 12,-13 14,0-13,13-1,0 14,13-26,0-13,13 0,0 0,0-1,13 1,0-13,13 0,13 0,0-13,39 13,-39-13,-13 0,0 0,-13 0,0 0,-13 0,0 0,0 0,0-13,0-13,-13 0,-13-25,0 25,-13-26,-39 0,52-12,26 12,13 52</inkml:trace>
  <inkml:trace contextRef="#ctx0" brushRef="#br0" timeOffset="20351.9744">19779 9803,'-13'-39,"13"39,0 0,0 0,0 0,0 0,-13 13,0 26,0 13,13-13,13 12,13-12,13-13,0-13,13 0,0-13,26 0,-39-13,0 0,-13 0,0-26,-13 0,-13 1,-13 12,0 13,-13 0,-13 0,-13 0,0 26,26-13</inkml:trace>
  <inkml:trace contextRef="#ctx0" brushRef="#br0" timeOffset="22757.4496">23630 11976,'-13'-91,"13"91,0 0,0 0,0 0,0 0,0 0,-13 0,0-13,-13 0,0-12,13-1,-13-13,-13-13,13 0,-39-64,26 38,13-12,13-1,13-25,0 0,13 25,13-25,-13 25,13 1,13 25,39 13,0 26,-13 13,170-51,-157 64,65-13,-39 0,0 39,0 12,0 27,-13 0,-13 12,0 14,1 38,-27 1,-26-40,-13 14,0 51,-13-65,0-38,-117 155,38-104,1-25,0-13,26-14,-26 14,0-13,13-26,39 0,0-14,0 1,13 0,13 0,0 0,0 13,13 0</inkml:trace>
  <inkml:trace contextRef="#ctx0" brushRef="#br0" timeOffset="23757.2222">24320 12066,'-26'-51,"26"51,0 0,0 0,0 0,0 0,0 0,0 0,0 0,0 0,0 12,-13 1,0 0,0 0,13 0,0 13,0-13,0 13,0 0,0-13,0 13,13-14,0 14,0 0,0-13,13 26,-13-13,13 0,-13-13,0 0,0-1,0-12,0 0,-13 0,0 0,0 0,0 0,0 0,0 0,0 0,0 0,0 0,0 0,0 0,0 0,0 0,0 0,0-12,0-14,0-13,-13-39,0 39,-13 1,0-1,0 13,13 13,0 0,13 0,0 13,0 0</inkml:trace>
  <inkml:trace contextRef="#ctx0" brushRef="#br0" timeOffset="24647.4932">24138 12105,'-65'-26,"65"26,0 0,0 0,0 0,0 0,13 0,0 26,-13 13,0 13,0-1,0-12,0-13,0 0,13 13,0-13,0-1,-13-12,0 0,0 0,0-13,0 0,13 0,0 13,13-39</inkml:trace>
  <inkml:trace contextRef="#ctx0" brushRef="#br0" timeOffset="25053.5859">24229 12170,'-52'0,"52"0,0 0,0 0,13 0,0 0,0 13,0 0,13 0,0-1,0 1,0 0,-13 0,0-13,0 13,-13 0,-13 26,-13 0,0-13,0-1,-13 1,13-13,13 13,13-13</inkml:trace>
  <inkml:trace contextRef="#ctx0" brushRef="#br0" timeOffset="25897.2436">24359 9751,'26'-129,"-26"129,0 0,0 0,0 0,0 0,0 0,0 0,0 0,0 0,0 13,0 26,0 12,0 53,26-65</inkml:trace>
  <inkml:trace contextRef="#ctx0" brushRef="#br0" timeOffset="27209.3219">24333 9842,'13'-39,"-13"39,0 0,0-13,0 13,0-13,0-26,0 14,0 12,0 0,0 0,0 0,0 13,0 0,0 0,0 0,0 0,0 13,0 13,13 12,-13 53,13-39,0-14,-13 1,13 0,-13-26,0 65,0-65,0-1,0 1,0 0,0-13</inkml:trace>
  <inkml:trace contextRef="#ctx0" brushRef="#br1" timeOffset="50268.8063">4750 14394,'-104'-39,"104"39,0 0,0 0,0 52,13 65,-13 38,0 0,-13 0,0-13,0-25,13-27,0-25,0 0,-13-14,13-25,-13-13,13 0,0-13,0-13,-13-64,13-40,0-25,13 0,26-39,-13 64,0 40,0 12,-13 39,0 0,0 26,13 13,13 39,52 90,-26-38,26 51,-13-39,-13-12,-26-53,1 1,-14-26,0-13,-13-13,0-13,26-65,-26-129,13 1,0-1,-13 64,13 1,-13 77,0 1,0 38,0 13,39 65,-13 25</inkml:trace>
  <inkml:trace contextRef="#ctx0" brushRef="#br1" timeOffset="57906.2784">6364 14420,'-40'-13,"40"13,0 0,0 0,0 0,0 0,0 52,0 155,0-91,-13 91,13-39,-13 26,0-116,0-1,0-25,13-26,0-26,0 0</inkml:trace>
  <inkml:trace contextRef="#ctx0" brushRef="#br1" timeOffset="58312.4881">5934 14718,'-26'-13,"26"13,0 0,0 0,13-26,26 0,65-39,0 1,79-27,-66 52,13 13,-39 13,-39 13,-13 0,-13 0,-13 0,-13 13,0 13,-13 0</inkml:trace>
  <inkml:trace contextRef="#ctx0" brushRef="#br1" timeOffset="58593.5564">5934 15080,'13'0,"-13"0,91-13,39-39,13-13,-25 14,-27 12,-26 13,0 0,13 0,-26 13,26 0,-13 26</inkml:trace>
  <inkml:trace contextRef="#ctx0" brushRef="#br1" timeOffset="59280.8353">7730 14498,'13'0,"-26"13,-13 155,0-52,-26 78,0-39,-13 0,0-12,25-66,14-25,0-26,0 0,0-26,0-39,39-77,13-91,0 90,0 1,118-233,-131 310,13-52,0 27,0 38,0 13,0 13,13 26,26 64,0 27,-26-1,0-12,-13 38,0 0,0-26,-13-51,0-13,0 0,-13-1,0-25,0-13,0-13</inkml:trace>
  <inkml:trace contextRef="#ctx0" brushRef="#br1" timeOffset="59530.7541">7665 15144,'0'0,"0"0,0 0,39 0,13 0,13 0,-13-13,-13 13,13-13,-39 13</inkml:trace>
  <inkml:trace contextRef="#ctx0" brushRef="#br0" timeOffset="63640.4494">18855 15881,'-130'-64,"130"64,0 0,0 13,13 77,-13 53,-13-1,0 13,0-77,0-1,0-12,0-13,26-27,-13-12</inkml:trace>
  <inkml:trace contextRef="#ctx0" brushRef="#br0" timeOffset="64030.8874">18491 15881,'65'26,"-52"-13,65 13,78 26,-39-13,39-1,-78 14,-13-13,-13 0,-13 0,13 38,-39-25,-39 38,-39-12,-65 38,0-25,-52-1,78-51,26 0,52-39,39-26</inkml:trace>
  <inkml:trace contextRef="#ctx0" brushRef="#br0" timeOffset="64452.6863">19974 15972,'-26'26,"26"-13,13 103,13 26,-13-25,0 25,-13 13,-13-77,26 64,-13-77,26-1,-26-38</inkml:trace>
  <inkml:trace contextRef="#ctx0" brushRef="#br0" timeOffset="64796.2659">19688 16088,'0'-13,"0"13,13 13,26-13,65-25,65-1,-65 13,13 0,-39 0,-13 0,-13 13,1 0,-14 0,-26 13,-13 0</inkml:trace>
  <inkml:trace contextRef="#ctx0" brushRef="#br0" timeOffset="65038.0257">19714 16593,'-26'-26,"26"26,39 0,91 0,26-26,-65 0,13-13,-13 1,39-27,-51 39</inkml:trace>
  <inkml:trace contextRef="#ctx0" brushRef="#br0" timeOffset="65537.8774">21223 16037,'0'-26,"0"26,0 13,13 0,-13 90,-13 14,-26 51,-26 39,26-91,0-26,13-38,13 0,0-39,13 0,0-13,13-52,13-90,13 25,0 1</inkml:trace>
  <inkml:trace contextRef="#ctx0" brushRef="#br0" timeOffset="65787.785">21184 15985,'-26'-39,"26"39,0 13,26 26,26 77,-13-12,13-1,-13 14,-13-14,0 0,0-38,0-13,-13-26,0 0,0 38,0-38,-26-26</inkml:trace>
  <inkml:trace contextRef="#ctx0" brushRef="#br0" timeOffset="66022.1146">21119 16619,'-65'-13,"65"13,13 0,13 13,0-13,13-13,13 0,39-26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7T06:34:51.509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3930 6673,'-13'-13,"-39"-51,39 38,0 13,0 0,13 13,-13-13,13 13,0 0,0-13,0 0,0 13,0-13,-13 0,0 0,0 0,0 13,0 0,-13 13,-26 13,0 0,13 0,0 13,13-13,13-13,0 0,0-1,13 1,0 13,13-13,52 39,0 0,-13 12,0 14,-26 12,-13-25,-13 26,-13-14,-13-25,-13 13,0-27,0 1,0-13,13 0,13-13,13 0,-13 13,26 38,0 14,0-13,13 12,-13-12,13 0,13 12,-26 65</inkml:trace>
  <inkml:trace contextRef="#ctx0" brushRef="#br0" timeOffset="925.2857">4373 7216,'-13'-12,"13"12,0 0,-13 0,-13 25,-13 53,0 0,13 25,26-38,26-1,0-38,52 26,0-26,0-39,-26-13,13-26,-26 14,52-79,-52 40,0-27,-26 26,-13 1,-13 25,-13 13,-65-25,0 38,13 39,13 26,26-14,0 66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7T06:43:06.243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5466 7656,'-91'-13,"91"13,0 0,0 0,0 0,0 0,-13 13,-13 13,-13 26,-14 12,-12 14,13 51</inkml:trace>
  <inkml:trace contextRef="#ctx0" brushRef="#br0" timeOffset="999.6772">6390 6984,'-13'-39,"13"39,0 0,0 0,0 0,-13 13,-14 90,1 1,13 25,-13 0,13-12,0-1,13-38,0-14,13 1</inkml:trace>
  <inkml:trace contextRef="#ctx0" brushRef="#br0" timeOffset="1593.2382">6962 7087,'-13'13,"-26"78,13 12,0 39,0-51,13-1,13-25,13-26,0-13,13 0,0-13,26-13,39-26,-26-13,-26-13,0-13,39-64,-52 39,-13-14,-13-12,-26 38,13 39,-13-12,13 25,-26 13,0 13,0 26,13 13,13 25</inkml:trace>
  <inkml:trace contextRef="#ctx0" brushRef="#br0" timeOffset="1936.9048">7964 7954,'-13'0,"13"0,0 0,-26 38,-26 14,0 0,0 38,39-12</inkml:trace>
  <inkml:trace contextRef="#ctx0" brushRef="#br0" timeOffset="3904.9965">8966 6945,'-13'0,"13"13,-13 52,-26 77,26-26,-13-25,13-27,-26 53,26-53,0-12,13 13,-13-13</inkml:trace>
  <inkml:trace contextRef="#ctx0" brushRef="#br0" timeOffset="4514.1759">9460 7126,'-13'0,"13"0,0 0,0 13,0 64,-13 14,0 0,0-27,26 1,0 12,0-51,0-13,13 0,26 0,-13-26,-12-13,12-12,13-53,0-38,-65-39,0 77,-13 13,0 40,0-1,0 13,-40 13,-25 13,52 13,26 13,0 51,26-25</inkml:trace>
  <inkml:trace contextRef="#ctx0" brushRef="#br0" timeOffset="5060.9309">10293 7023,'0'0,"0"0,-13 51,-13 40,0-1,0-12,13-1,13 1,0-26,13 12,0-38,0-13,52 13,-13-26,0-13,26-26,-26-12,26-40,-13-25,-38 12,-14 1,-26-26,-14 90,-12-13,0 13,-39 13,26 39,13 13,0 78,0-53</inkml:trace>
  <inkml:trace contextRef="#ctx0" brushRef="#br0" timeOffset="5435.7553">11165 7695,'0'0,"0"0,-13 26,0 39,-13 12,-13 27,0 64</inkml:trace>
  <inkml:trace contextRef="#ctx0" brushRef="#br0" timeOffset="7528.8313">12258 7023,'-52'-65,"52"65,0 0,0 0,0 0,-13 13,0 0,0 26,0 12,-78 182,91-181,13-1,0-12,13-13,26 13,0-26,13 0,-13-13,13-13,-13-13,-13-13,13-25,-13-14,13-51,-39 38,0 1,-26 25,0 26,0 0,-26 13,-78-12,26 38,13 26,39-14,26 1,13 13,13-13</inkml:trace>
  <inkml:trace contextRef="#ctx0" brushRef="#br0" timeOffset="7981.8114">12974 6971,'0'0,"0"0,0 0,0 13,-13 38,-78 182,77-181,1 38,13-12,13-26,14-26,12 0,39-1,0-38,-13-25,-13-1,104-168,-91 103,-13-12,-39 26,-13 12,-26 13,-13 14,-39-1,-78 39,78 26,0 26,52-13</inkml:trace>
  <inkml:trace contextRef="#ctx0" brushRef="#br0" timeOffset="8968.3453">13871 7708,'0'-13,"0"13,0 13,-13 13,-39 90,13-38,13-26,0-14,26 27</inkml:trace>
  <inkml:trace contextRef="#ctx0" brushRef="#br0" timeOffset="11871.1533">14821 6790,'-26'-26,"26"26,0 0,0 0,0 0,0 0,0 90,-13 79,0 63,13-128,0-1,-13 14,13-79,0-25,0-13</inkml:trace>
  <inkml:trace contextRef="#ctx0" brushRef="#br0" timeOffset="12142.3137">15277 6699,'13'39,"-13"-39,0 91,13 38,-13 39,0-90,-13-1,0-25,13-13,0-13,13 25</inkml:trace>
  <inkml:trace contextRef="#ctx0" brushRef="#br0" timeOffset="12626.5332">15953 6841,'0'13,"0"13,-13 91,-13 128,26-167,13 0,0-40,0-12,0 0,26-13,39-26,1-26,-14-25,26-66,-39-38,-26 52,-26 12,0 53,-13 12,-13 0,-26-13,0 13,-13 27,26 24,-1 27,14 91</inkml:trace>
  <inkml:trace contextRef="#ctx0" brushRef="#br0" timeOffset="12907.6931">16916 7501,'-13'13,"13"-13,-26 65,-13 38,13-38,13-39,-13 12,26 40</inkml:trace>
  <inkml:trace contextRef="#ctx0" brushRef="#br0" timeOffset="14001.1368">17788 6777,'-26'-13,"26"13,0 0,0 13,39 64,-26 40,0 25,-13 0,13-12,0-14,0 0,0 1,13-14</inkml:trace>
  <inkml:trace contextRef="#ctx0" brushRef="#br0" timeOffset="15828.6616">18582 6880,'-52'-13,"52"13,-13 39,-26 78,13 89,13-141,13 13,13-40,0 1,0-26,26 13,39-13,13-26,-26-26,39-38,-39-14,-13-25,-13-52,-52 64,0 52,-13 14,-91-40,-13 52,39 26,0 26,-13 13,65 0,13-1</inkml:trace>
  <inkml:trace contextRef="#ctx0" brushRef="#br0" timeOffset="16281.6727">19349 6854,'-13'13,"13"13,-13 78,-26 38,26-39,0-12,13-26,13-40,0 1,26 13,0-13,40-39,-1-26,13-38,-26-14,-13-25,-26-1,-26-38,-13 103,-13 14,-91-40,26 39,13 26,52 13,-1 13,1 26</inkml:trace>
  <inkml:trace contextRef="#ctx0" brushRef="#br0" timeOffset="16797.0696">20195 6738,'0'0,"-13"13,-26 52,-26 51,26-13,0 1,26-14,13-51,13-13,0-13,39 0,39-65,-13-12,-13-14,-13-25,-26-53,-26 66,13 12,-26 14,-26 12,0 13,-26 65,0 77</inkml:trace>
  <inkml:trace contextRef="#ctx0" brushRef="#br0" timeOffset="17234.4306">20625 7398,'-26'12,"13"1,-26 52,-26 77,38-77,1-26,26 38</inkml:trace>
  <inkml:trace contextRef="#ctx0" brushRef="#br0" timeOffset="17953.0161">21184 6635,'-26'-39,"26"39,0 13,13 64,26 104,-26-64,-26 115,0-141,0 12,0 14,0-40,13-25,13-26,-13-26</inkml:trace>
  <inkml:trace contextRef="#ctx0" brushRef="#br0" timeOffset="18249.7288">21431 6751,'0'13,"0"-13,13 0,0 52,0 51,0-12,0 141,0-154,0-13,0-1,-13 53,40-66</inkml:trace>
  <inkml:trace contextRef="#ctx0" brushRef="#br0" timeOffset="19233.7887">21991 6829,'-26'-26,"26"26,0 13,13 25,0 53,0-1,0 79,0-105,13-12,0-13,0-13,0-13,0-1,0 1,13-13,0-25,0-14,13-91,-26 40,-13-1,-13 40,0 12,-13 0,-13 0,-13 0,0 1,-26 12,39 26,13 13,13 13</inkml:trace>
  <inkml:trace contextRef="#ctx0" brushRef="#br0" timeOffset="19686.7689">22733 6958,'0'0,"0"0,-13 26,13 13,-65 129,52-104,-1 1,14-39,14 0,-1-13,39 0,13-26,13-26,-26 0,0-13,-13-12,13-66,-52 40,-13 25,-13 13,-39 1,-13 25,13 13,13 26,52 0</inkml:trace>
  <inkml:trace contextRef="#ctx0" brushRef="#br0" timeOffset="20202.2276">23370 7126,'-13'0,"-78"181,65-78,-13-25,13-13,0-14,0 1,39 13</inkml:trace>
  <inkml:trace contextRef="#ctx0" brushRef="#br0" timeOffset="20514.6259">23774 7307,'-13'0,"13"0,0 0,13 0,0 0,-13 0,26 0</inkml:trace>
  <inkml:trace contextRef="#ctx0" brushRef="#br0" timeOffset="20733.4037">24190 7100,'-13'0,"26"0,0 39,13-13,26 0,0-26,-26-26</inkml:trace>
  <inkml:trace contextRef="#ctx0" brushRef="#br0" timeOffset="20873.9781">24515 7010,'-13'0,"13"0,0 0,13 0,0 0,0 0,0 0</inkml:trace>
  <inkml:trace contextRef="#ctx0" brushRef="#br0" timeOffset="21895.9636">24463 6130,'-26'-13,"26"13,13 0,39-13,0 0,13-13,-13 14,-13-1,-13 13,0 0,-13 0,13 51,-12 53,-14-14,0 27,13-27,0 1,0-52,0-14,0 1,0 0,0-13,0-13,0 13,0 0,0 52,-13 25,0 1,0-14,-13 91,26-90,0 13,13-27,-13 40,-13-27,-26-12,0-13,0-26,0 51</inkml:trace>
  <inkml:trace contextRef="#ctx0" brushRef="#br0" timeOffset="29257.2638">5049 10760,'-13'-13,"13"13,0 0,0 0,0 0,0 0,0 0,0 0,0 0,-13 0,0-13,0 0,0 13,0-13,-13 0,0 0,0 1,-13 12,0-13,-26 0,13 13,-13 0,0 0,13 13,-13 0,-13 12,-13 14,-27 52,40-40,13 1,13 0,-39 51,26-25,0 25,13 1,13 12,0 14,26-40,13 1,0 38,13-38,13 25,0-13,0-25,26 25,-13 14,0-27,13-25,13-13,26 12,13-25,14 13,-40-26,0 0,13-26,-13 0,13-13,0-13,39-26,0 0,-78 14,39-40,14-25,-27 12,-13 26,13-12,0-1,0-38,-26-14,-26 53,13-39,-26 38,0-13,0-12,0 25,-13 1,0 12,-26-13,0 27,-13-27,13 13,0 27,-13-1,0 0,0-13,-26-12,-13-1,13 26,-13 0,-1 14,-12-1,-65 26,78 13,-39 12,39 1,13 0,26 0,13 0,26 26</inkml:trace>
  <inkml:trace contextRef="#ctx0" brushRef="#br0" timeOffset="30022.6788">4646 11407,'-26'26,"13"-13,-13 77,0 65,-13 13,0-51,-13 38,26-65,0-25,0-13,13-26,0-13,0-13,13 0,13-39,13-39,13-12,-52 38</inkml:trace>
  <inkml:trace contextRef="#ctx0" brushRef="#br0" timeOffset="30288.1812">4646 11484,'-117'-51,"117"51,0 0,13 13,13 12,39 53,13 38,-13-12,-13-14,0 14,-13-27,-13 14,-13-26,13 38,-26-64,13 0,-13-13,-13-1</inkml:trace>
  <inkml:trace contextRef="#ctx0" brushRef="#br0" timeOffset="30538.1">4490 11989,'-39'26,"39"-26,0 0,39-13,26 0,13-13,-13 13,26-13,26-13</inkml:trace>
  <inkml:trace contextRef="#ctx0" brushRef="#br0" timeOffset="32416.11">12570 10799,'-26'-39,"26"39,0 0,-13-13,-39 0,-39 13,13 0,-52 13,26 0,0 26,13 0,-40 51,27 1,0 25,-13 78,65-77,0 12,13 104,39-117,0 91,13-52,39 13,-13-51,13-14,39 1,13 12,26-25,-12-40,-1-12,-13-26,78-26,-78-26,26-12,-39-1,26-26,-26 14,40-66,-40 27,13-14,-13-64,-26 78,-13-14,-13-89,-13 37,-13 53,-13 0,-13-1,-26-12,0 25,-13 27,-13-1,-65-12,-78-27,77 91,40 26,0 13,-26 39,39 39,0 64,39 78</inkml:trace>
  <inkml:trace contextRef="#ctx0" brushRef="#br0" timeOffset="32869.1444">12011 11601,'-13'13,"13"-13,0 13,39 51,-13 53,0-1,-26-25,0-14,0 1,0-27,-13 1,0-13,13-13,0-13,13-13,0-13</inkml:trace>
  <inkml:trace contextRef="#ctx0" brushRef="#br0" timeOffset="33368.9007">11933 11846,'-13'-38,"13"25,52-52,0 13,26 1,0-1,13 26,0 0,-39 26,-13 13,-13 0,-13 13,-13 13,-13 25,-39 1,0 0,-13-1,26-25,13-13,13-13,0 0,13 0,13 0,65 13,13-14,-13 27,-26-13,-13 13,-13 0,-13 0,-26 25,-52 27,-52-1,-39-12,39-13,104 12</inkml:trace>
  <inkml:trace contextRef="#ctx0" brushRef="#br0" timeOffset="35852.4651">1159 11652,'-26'0,"13"0,13 0,-13 0,13 0,0 0,0 0,0 0,0 0,26 0,39-12,39-14,0 13,13 0,13 26,-13 13,26-1,-25-12,-1-26,13 26,-26-13,-26 13,52 0,-52-13,0 0,-13-13,0 0,13 26,-13-13,14 0,-1 0,-13 0,13 13,-13-13,-39 0,0 0,-13 0,0 0,-13 0,0 0,0 0,0 13,13 0</inkml:trace>
  <inkml:trace contextRef="#ctx0" brushRef="#br0" timeOffset="36789.7265">3384 11407,'-13'0,"0"0,0 0,0 0,0 0,0 0,13 0,0 0,0 0,0 0,0 0,26 0,39 13,0 0,39 0,-52-1,-13 1,0 0,-13 0,-13 0,0 0,-13 26,-26 26,-26 12,0 1,-13-1,0 14,-13-14,13 27,26-52,-13-14,26-12,13-13,0 0,0-13,13-13,13-26,39-25,-13 12,-26-13</inkml:trace>
  <inkml:trace contextRef="#ctx0" brushRef="#br0" timeOffset="37008.3443">3449 11316,'-26'-26,"26"26,-13 13,0 52,-13 142,0-117,-13 40,13-14,13-25,13 12,26-51,-13-39</inkml:trace>
  <inkml:trace contextRef="#ctx0" brushRef="#br0" timeOffset="41444.4197">5674 11730,'-39'-13,"39"13,0 0,0 0,0 0,0 0,26 0,65 0,13-26,13 26,13 0,13 0,40 0,-14-26,0 26,-26 13,78 26,-78-13,66 13,-79 0,78-14,-65-12,26 26,-26-13,65-13,-64-13,25 26,-39 0,13-13,0 0,91-13,-117 0,27 0,-27 0,13 12,78-63,-104 64,0 0,13-13,-39 0,26-26,-25 0,-27 13,0 0,0 13,0 0,0 0,13 0,-26 0,0 0,-13 0,-13 0,0 0,-13 0,13 0,-13 0,0 0,0 0,0 0,13 13,104 39</inkml:trace>
  <inkml:trace contextRef="#ctx0" brushRef="#br0" timeOffset="42256.7024">10957 11743,'0'0,"0"0,0 0,0 0,0 0,0 0,13 13,0 0,26 0,26 0,-13 0,13 0,-26-13,-13 13,-13-1,0 1,-13 26,-39 13,-13 13,0 12,13-25,-13 0,13-1,-13 1,13-26,26-13,13-13,0 0,0-26,0-39</inkml:trace>
  <inkml:trace contextRef="#ctx0" brushRef="#br0" timeOffset="42444.1539">11048 11846,'-26'26,"26"-13,-13 26,0 26,-13 12,0 1,13-39,13 25,0-51</inkml:trace>
  <inkml:trace contextRef="#ctx0" brushRef="#br0" timeOffset="44258.7066">12648 11316,'-26'-13,"26"13,0 0,0 0,-13-13,-26-13,0 14,0-14,0 0,0 13,-13 0,0 0,0 13,0 0,13 0,-26 13,0 0,13 13,13 0,0-1,0 14,-13 26,-1 13,-25 51,39-64,-13 25,13 1,0 12,13-12,13 38,0-52,13 40,13-40,13 1,0-26,13 0,0-1,13 14,26 13,1-14,-1 1,0-26,-26-26,13 12,-13-25,26-25,26-1,-39 0,-13-13,39-26,-39-12,0-1,13-38,0-1,-26 53,0-27,-12 27,-1-14,-13 0,13 1,-13-1,0 1,-13 25,0 13,-13-13,-13-25,-13 12,-1 13,1 14,-26-1,13 0,-39 0,-78 26,39 52,91-26</inkml:trace>
  <inkml:trace contextRef="#ctx0" brushRef="#br0" timeOffset="47699.5483">8758 11019,'-13'-26,"13"26,-13 0,0 0,-13 0,0 13,0 0,0 0,0 13,0 12,0 14,13 0,-1 12,14 27,0-52,14 0,12-1,26 1,26-13,26-13,-52-13,0-13,0 0,13-13,-13 0,-13 1,13-1,-13 0,-13 0,26-13,-13-13,-26 27,0-1,-13-13,-26 0,0-13,0 14,-26-14,-13 13,-26 0,13 39,-39 13,39 13,13-13,52 0,0 0</inkml:trace>
  <inkml:trace contextRef="#ctx0" brushRef="#br0" timeOffset="58178.6431">4308 10708,'0'0,"0"0,-13 0,0 0,0 0,0 0,0 0,0 0,0 0,0 0,-13 0,-1 0,1-13,-13 0,-39 1,26-14,0 13,0-13,13-13,0 0,-13-25,13-14,13 13,0-12,13-14,13 14,13-14,13 14,0-1,13 0,26 1,0-1,26 1,26-1,27-13,-14 1,-13 25,0 13,-13 14,78-27,-65 13,0 39,0 0,-12 0,25 1,-13-1,-13 26,-26 12,0 14,-13-13,26 26,-26-13,-13-1,0 14,26 26,-26-14,0-12,1 0,-1 0,-13-1,0 14,0 26,-13-27,0 1,-13-13,0 12,0 1,-26 25,-13-12,0 13,0-40,-13 14,0 13,0-27,-26 40,12-39,-25 12,26-25,0 0,0-13,-13 12,0 1,26-13,0 0,-13 0,13-13,13-13,26 0,13 0</inkml:trace>
  <inkml:trace contextRef="#ctx0" brushRef="#br0" timeOffset="59053.3566">6181 10657,'-104'-39,"104"39,0 0,0 0,0 0,0 0,0 0,-13 0,-13 26,0 12,-13 27,0-13,-13 13,13-14,0 14,13-26,0-13,13-1,0-12,13 0,0 0,13 0,39 13,13-13,0 0,-13-13,0 0,13 0,-26-13,-13 0,0 13,0 0,-13 0,-13 0,0 0,0-13,0-13,-13-13,0 1,0-1,0 13,-13 0,0 0,13 0,0 1,26-27,52-13</inkml:trace>
  <inkml:trace contextRef="#ctx0" brushRef="#br0" timeOffset="64973.5139">6806 9001,'-13'-13,"13"13,0 0,0 0,-13-13,0 0,13 0,0 13,0-12,0 12,0 0,0 0,0 0,0 0,0 0,13 38,13 40,0 0,0 12,0-25,0-1,-13-12,0-13,0 0,0 0,-13-27,0 1,0 0,0 0,0-13,0 0,0 0,13 13,-13-13</inkml:trace>
  <inkml:trace contextRef="#ctx0" brushRef="#br0" timeOffset="162415.2969">7300 9725,'-13'-25,"13"-14,0 26,0 0,0 0,0 0,0 0,0 0,0 0,0 0,0 0,0 0,0 13,0 0,0 0,0 13,-13 26,26 26,-13-13,13-14,13 40,0-39</inkml:trace>
  <inkml:trace contextRef="#ctx0" brushRef="#br0" timeOffset="163539.7618">7834 8988,'-26'-90,"26"90,-13 0,0 0,-13 0,-13 26,-26 38,13 14,26-13,13-1,13 1,26 0,26 12,13-25,26 13,-13-27,-26-12,0-13,13-13,13-13,0-26,-13-12,-26 12,0-26,0 13,-26-25,-13 12,0 13,-26 14,0-1,-26-13,-52-13,13 27,-26 12,26 26,39 13,26 64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9/17/2018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9/17/2018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9/17/2018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1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emf"/><Relationship Id="rId4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customXml" Target="../ink/ink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customXml" Target="../ink/ink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/>
              <a:t>Teori</a:t>
            </a:r>
            <a:r>
              <a:rPr lang="en-US" sz="1800" dirty="0" smtClean="0"/>
              <a:t> </a:t>
            </a:r>
            <a:r>
              <a:rPr lang="en-US" sz="1800" dirty="0" err="1" smtClean="0"/>
              <a:t>Bahasa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Automata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Lecture </a:t>
            </a:r>
            <a:r>
              <a:rPr lang="en-US" sz="2400" dirty="0" smtClean="0"/>
              <a:t>4: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dirty="0" smtClean="0"/>
              <a:t>Non-deterministic Finite Automata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276480" y="186120"/>
              <a:ext cx="8722800" cy="530820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7120" y="176760"/>
                <a:ext cx="8741520" cy="5326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266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313920" y="176760"/>
              <a:ext cx="7293960" cy="563868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4560" y="167400"/>
                <a:ext cx="7312680" cy="565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157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Language of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217534"/>
          </a:xfrm>
        </p:spPr>
        <p:txBody>
          <a:bodyPr/>
          <a:lstStyle/>
          <a:p>
            <a:r>
              <a:rPr lang="en-US" dirty="0"/>
              <a:t>If A is the set of all strings that machine M accepts, we say that A is </a:t>
            </a:r>
            <a:r>
              <a:rPr lang="en-US" dirty="0" smtClean="0"/>
              <a:t>the </a:t>
            </a:r>
            <a:r>
              <a:rPr lang="en-US" b="1" i="1" dirty="0" smtClean="0"/>
              <a:t>language </a:t>
            </a:r>
            <a:r>
              <a:rPr lang="en-US" b="1" i="1" dirty="0"/>
              <a:t>of </a:t>
            </a:r>
            <a:r>
              <a:rPr lang="en-US" b="1" i="1" dirty="0" smtClean="0"/>
              <a:t>machine </a:t>
            </a:r>
            <a:r>
              <a:rPr lang="en-US" dirty="0" smtClean="0"/>
              <a:t>M </a:t>
            </a:r>
            <a:r>
              <a:rPr lang="en-US" dirty="0"/>
              <a:t>and write L(M) = A.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say </a:t>
            </a:r>
            <a:r>
              <a:rPr lang="en-US" dirty="0" smtClean="0"/>
              <a:t>that M </a:t>
            </a:r>
            <a:r>
              <a:rPr lang="en-US" b="1" i="1" dirty="0"/>
              <a:t>recognizes </a:t>
            </a:r>
            <a:r>
              <a:rPr lang="en-US" dirty="0"/>
              <a:t>A </a:t>
            </a:r>
            <a:r>
              <a:rPr lang="en-US" dirty="0" smtClean="0"/>
              <a:t>or that M </a:t>
            </a:r>
            <a:r>
              <a:rPr lang="en-US" b="1" i="1" dirty="0"/>
              <a:t>accepts </a:t>
            </a:r>
            <a:r>
              <a:rPr lang="en-US" dirty="0"/>
              <a:t>A</a:t>
            </a:r>
            <a:r>
              <a:rPr lang="en-US" dirty="0" smtClean="0"/>
              <a:t>. </a:t>
            </a:r>
          </a:p>
          <a:p>
            <a:pPr marL="174625" indent="0">
              <a:buNone/>
            </a:pPr>
            <a:r>
              <a:rPr lang="en-US" dirty="0" smtClean="0"/>
              <a:t>Because </a:t>
            </a:r>
            <a:r>
              <a:rPr lang="en-US" dirty="0"/>
              <a:t>the </a:t>
            </a:r>
            <a:r>
              <a:rPr lang="en-US" dirty="0" smtClean="0"/>
              <a:t>term </a:t>
            </a:r>
            <a:r>
              <a:rPr lang="en-US" i="1" dirty="0" smtClean="0">
                <a:solidFill>
                  <a:srgbClr val="FF0000"/>
                </a:solidFill>
              </a:rPr>
              <a:t>accept</a:t>
            </a:r>
            <a:r>
              <a:rPr lang="en-US" i="1" dirty="0" smtClean="0"/>
              <a:t> </a:t>
            </a:r>
            <a:r>
              <a:rPr lang="en-US" dirty="0"/>
              <a:t>has different meanings when we </a:t>
            </a:r>
            <a:r>
              <a:rPr lang="en-US" dirty="0" smtClean="0"/>
              <a:t>refer to </a:t>
            </a:r>
            <a:r>
              <a:rPr lang="en-US" dirty="0"/>
              <a:t>machines accepting strings and machines accepting languages, we prefer </a:t>
            </a:r>
            <a:r>
              <a:rPr lang="en-US" dirty="0" smtClean="0"/>
              <a:t>the term </a:t>
            </a:r>
            <a:r>
              <a:rPr lang="en-US" b="1" i="1" dirty="0">
                <a:solidFill>
                  <a:srgbClr val="0070C0"/>
                </a:solidFill>
              </a:rPr>
              <a:t>recognize </a:t>
            </a:r>
            <a:r>
              <a:rPr lang="en-US" b="1" dirty="0">
                <a:solidFill>
                  <a:srgbClr val="0070C0"/>
                </a:solidFill>
              </a:rPr>
              <a:t>for languages </a:t>
            </a:r>
            <a:r>
              <a:rPr lang="en-US" dirty="0"/>
              <a:t>in order to avoid confusion</a:t>
            </a:r>
            <a:r>
              <a:rPr lang="en-US" dirty="0" smtClean="0"/>
              <a:t>.</a:t>
            </a:r>
          </a:p>
          <a:p>
            <a:pPr marL="174625" indent="0">
              <a:buNone/>
            </a:pPr>
            <a:r>
              <a:rPr lang="en-US" dirty="0"/>
              <a:t>A machine may accept several strings, but it always recognizes only one language.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517" y="5189348"/>
            <a:ext cx="6269313" cy="1532128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357040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Language of </a:t>
            </a:r>
            <a:r>
              <a:rPr lang="en-ID" dirty="0" smtClean="0"/>
              <a:t>machine: example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172" y="1353709"/>
            <a:ext cx="3682290" cy="20538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8317" y="4393688"/>
            <a:ext cx="1295368" cy="891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3194" y="3675134"/>
            <a:ext cx="2941564" cy="2902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8236" y="3628685"/>
            <a:ext cx="2057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Formal description: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8236" y="4184558"/>
                <a:ext cx="22334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D" dirty="0" smtClean="0"/>
                  <a:t>Transition function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D" b="0" i="1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ID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D" dirty="0" smtClean="0"/>
                  <a:t>:</a:t>
                </a:r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236" y="4184558"/>
                <a:ext cx="2233497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2459" t="-8197" r="-136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8651" y="5933808"/>
            <a:ext cx="3795432" cy="31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36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Language of </a:t>
            </a:r>
            <a:r>
              <a:rPr lang="en-ID" dirty="0" smtClean="0"/>
              <a:t>machine: example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8236" y="3628685"/>
            <a:ext cx="2057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Formal description: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8236" y="4184558"/>
                <a:ext cx="22334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D" dirty="0" smtClean="0"/>
                  <a:t>Transition function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D" b="0" i="1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ID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D" dirty="0" smtClean="0"/>
                  <a:t>:</a:t>
                </a:r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236" y="4184558"/>
                <a:ext cx="2233497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2459" t="-8197" r="-136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847" y="1407415"/>
            <a:ext cx="3708639" cy="186478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5825" y="5439612"/>
            <a:ext cx="2244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Language of machine: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1611720" y="3314880"/>
              <a:ext cx="7570080" cy="352944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02360" y="3305520"/>
                <a:ext cx="7588800" cy="354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4464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NFA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Set of all string that ends with ‘1’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/>
              <p14:cNvContentPartPr/>
              <p14:nvPr/>
            </p14:nvContentPartPr>
            <p14:xfrm>
              <a:off x="243720" y="656640"/>
              <a:ext cx="8390160" cy="466524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4360" y="647280"/>
                <a:ext cx="8408880" cy="4683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9934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NFA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Set of all string that ends with ‘1’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534240" y="2435040"/>
              <a:ext cx="8474400" cy="398088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4880" y="2425680"/>
                <a:ext cx="8493120" cy="399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/>
              <p14:cNvContentPartPr/>
              <p14:nvPr/>
            </p14:nvContentPartPr>
            <p14:xfrm>
              <a:off x="637200" y="549360"/>
              <a:ext cx="3986640" cy="90360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7840" y="540000"/>
                <a:ext cx="4005360" cy="92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2630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NFA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Set of all string that ends with ‘1’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/>
              <p14:cNvContentPartPr/>
              <p14:nvPr/>
            </p14:nvContentPartPr>
            <p14:xfrm>
              <a:off x="627840" y="2267280"/>
              <a:ext cx="7917120" cy="270072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8480" y="2257920"/>
                <a:ext cx="7935840" cy="271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60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NFA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Set of all string that ends with ‘1’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/>
              <p14:cNvContentPartPr/>
              <p14:nvPr/>
            </p14:nvContentPartPr>
            <p14:xfrm>
              <a:off x="627840" y="2267280"/>
              <a:ext cx="7917120" cy="270072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8480" y="2257920"/>
                <a:ext cx="7935840" cy="271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1649160" y="3463920"/>
              <a:ext cx="7326720" cy="267732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39800" y="3454560"/>
                <a:ext cx="7345440" cy="2696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082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NFA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Set of all string that ends with ‘0’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1251000" y="2323080"/>
              <a:ext cx="492120" cy="62892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41640" y="2313720"/>
                <a:ext cx="510840" cy="64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/>
              <p14:cNvContentPartPr/>
              <p14:nvPr/>
            </p14:nvContentPartPr>
            <p14:xfrm>
              <a:off x="398520" y="2174400"/>
              <a:ext cx="8605440" cy="253764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9160" y="2165040"/>
                <a:ext cx="8624160" cy="255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3796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4851</TotalTime>
  <Words>198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Teori Bahasa dan Automata   Lecture 4:  Non-deterministic Finite Automata</vt:lpstr>
      <vt:lpstr>Language of machine</vt:lpstr>
      <vt:lpstr>Language of machine: example 1</vt:lpstr>
      <vt:lpstr>Language of machine: example 2</vt:lpstr>
      <vt:lpstr>NFA</vt:lpstr>
      <vt:lpstr>NFA</vt:lpstr>
      <vt:lpstr>NFA</vt:lpstr>
      <vt:lpstr>NFA</vt:lpstr>
      <vt:lpstr>NFA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104</cp:revision>
  <dcterms:created xsi:type="dcterms:W3CDTF">2017-06-12T04:19:19Z</dcterms:created>
  <dcterms:modified xsi:type="dcterms:W3CDTF">2018-09-17T07:14:43Z</dcterms:modified>
</cp:coreProperties>
</file>