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2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04" units="cm"/>
          <inkml:channel name="Y" type="integer" max="1473" units="cm"/>
        </inkml:traceFormat>
        <inkml:channelProperties>
          <inkml:channelProperty channel="X" name="resolution" value="101.12621" units="1/cm"/>
          <inkml:channelProperty channel="Y" name="resolution" value="102.079" units="1/cm"/>
        </inkml:channelProperties>
      </inkml:inkSource>
      <inkml:timestamp xml:id="ts0" timeString="2018-09-10T06:04:42.386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3448 2444,'-13'-13,"13"0,0 13,0 0,0 0,0 0,0 0,-13 0,13 52,0 65,-13 51,13 0,0-39,0-12,13-14,0-38,-13 12,0-12,0-39,13 0</inkml:trace>
  <inkml:trace contextRef="#ctx0" brushRef="#br0" timeOffset="484.2352">3266 2599,'-13'-25,"13"12,0 0,26 0,39 0,0 0,26 13,-13 13,0 13,13 25,-52-38,-26 0,1 13,-41 26,-12 0,-26-1,0 1,13-13,13-13,13 0,0 0,26-14,39 1</inkml:trace>
  <inkml:trace contextRef="#ctx0" brushRef="#br0" timeOffset="812.301">4112 2845,'0'0,"0"0,-13 0,0 13,0 13,13 26,-13-13,13-14,0 1,0-13,0 13,13-26</inkml:trace>
  <inkml:trace contextRef="#ctx0" brushRef="#br0" timeOffset="999.6809">4177 2457,'-13'-13,"13"13,0-13,0 13,0-13,13 13,26 13</inkml:trace>
  <inkml:trace contextRef="#ctx0" brushRef="#br0" timeOffset="1405.8006">4580 2263,'-65'-116,"65"116,0 0,0 0,0 0,0 39,26 142,0 64,-13-115,13-1,-26 13,0-25,0-53,0-25,0-13,13-26,-13-13</inkml:trace>
  <inkml:trace contextRef="#ctx0" brushRef="#br0" timeOffset="1640.1017">4971 2949,'-13'13,"13"-13,0 38,0 1,0-13,-13 0,13-26,0 0,52-13</inkml:trace>
  <inkml:trace contextRef="#ctx0" brushRef="#br0" timeOffset="1796.3395">4801 2483,'-26'-13,"26"13,0 0,0 0,0-13,13 0,65-26</inkml:trace>
  <inkml:trace contextRef="#ctx0" brushRef="#br0" timeOffset="2171.3181">5413 2134,'13'13,"-13"-13,13 77,13 66,-13-27,0 13,-13-64,0 0,0-14,0-25,0-13,0 0,0-13,26 0,26-13,13 0,0 0,0 26,0 26,-13 26,0-1,-13 14,14-26,-40-39</inkml:trace>
  <inkml:trace contextRef="#ctx0" brushRef="#br0" timeOffset="2874.0836">3995 4138,'-39'-90,"39"90,-13 0,0 13,-26 52,0 116,0 26,25 64,14-25,0-39,14 13,12-13,-13-91,0 52,-13 0,0-90,-13-26,0-40,0-12,0-12,-14-27</inkml:trace>
  <inkml:trace contextRef="#ctx0" brushRef="#br0" timeOffset="3124.0675">3474 5186,'13'-13,"-13"13,39-26,26-13,0 1,13-1,1 13,-14 0,0 0,-13 0,0 13,0-25</inkml:trace>
  <inkml:trace contextRef="#ctx0" brushRef="#br0" timeOffset="3327.1236">4385 4953,'13'0,"-13"0,0 26,0 26,0 13,0-14,-13 1,13-13,13-26,-13-13</inkml:trace>
  <inkml:trace contextRef="#ctx0" brushRef="#br0" timeOffset="3514.51">4255 4617,'0'0,"0"0,0 0,0 0,13 0,13-13,39-13</inkml:trace>
  <inkml:trace contextRef="#ctx0" brushRef="#br0" timeOffset="3811.3121">4710 4113,'-26'-65,"26"65,0 26,13 51,0 66,-13-1,0 65,0-26,-13-65,13 14,0-40,0-12,13-14,0 1,0-52</inkml:trace>
  <inkml:trace contextRef="#ctx0" brushRef="#br0" timeOffset="4357.9839">5205 4811,'13'0,"-26"39,13 64,0-12,-13-14,0-38,0 0,0-26,0 0,13-13,0-13,13-52,26-38,0 38,0 26,0 26,0 13,-13 13,0 13,0 0,0 0,-13-13,-13 0,0-13,13 0,13-13,13-13,26-26,-26 26,13 13,13 52,13 65,-13 25,-39-38,0-27,40-38</inkml:trace>
  <inkml:trace contextRef="#ctx0" brushRef="#br0" timeOffset="7075.8653">7000 1772,'-13'-52,"13"39,-13 0,0-13,0 0,-13-12,0-1,-39-39,13 27,0-1,-39 0,0 0,-13 14,-13 12,-26 0,26 13,-53-13,27 26,-52 39,-39-26,65 0,-65 38,-1 1,40-13,39 39,0-27,-78 40,90-14,-64 27,39-1,0 27,13-27,52-12,-39 77,39-26,-14 65,27-65,-13 65,13 0,39-39,13 0,13 104,26-143,-13 233,13-245,26 128,0-76,26-1,0 39,39 38,13-25,-13-39,1-51,25 38,0-39,52 0,-39-38,78 51,-39-64,131 12,-131-51,39 26,-65-26,104-14,-64-12,-14-13,0-25,78-40,-78 13,-26 0,40-38,-1-14,-65 27,65-53,-52 40,0-1,52-38,-65 51,-51-12,77-117,-65 91,-13-1,-39-38,26 26,0-78,-26 77,-13-128,0 90,-13 51,0 1,-13-39,13-39,-26-13,0 65,0-1,26-25,0 78,0-1,-52-142,26 130,-13-39,0 25,0 14,13 38,-13-25,0 25,0 0,-13 13,-1 1,1-1,-13 13,0 0,-39-38,-13 12,0 13,26 27,26-1,13 0,-26 0,26 26,-13 0,26 13,13 0</inkml:trace>
  <inkml:trace contextRef="#ctx0" brushRef="#br0" timeOffset="14723.3803">15354 1875,'-13'-13,"13"0,-13 0,0 1,-39-14,-39-26,-13 13,0 13,-104 26,90 13,-116 13,117 13,-117 51,104 1,-65 51,-14 13,40 13,0 1,-13 50,52-37,0 89,39 1,13-65,13 0,52-65,13 207,26-271,39 103,39 26,13 0,-13-91,78 65,-13-78,39 14,1-27,-40-12,78-39,-78-26,0-13,39 0,40-65,-92 39,13-13,0-51,0 25,-52 1,92-53,-53 40,-52 12,26-64,-26 12,-13-12,0-104,-52 78,13 0,-13 12,-26-25,0 52,13-91,-26 91,0-27,-13-12,-13 39,0-78,13 77,-13 1,-26-1,-13-38,13 91,-130-92,13 27,0 13,13 38,38 26,-51-12,52 38,-117-13,78 39,-78-13,143 13,-1 0,27 26</inkml:trace>
  <inkml:trace contextRef="#ctx0" brushRef="#br0" timeOffset="16519.6861">13402 2742,'-13'-26,"13"26,13 52,13 38,0 27,0 25,-13-65,0 40,-13-53,13-38,-13 0,0-13,0-13,0 0,0 0,-13-39,-13-103,13 39,-26-104,39 103,13 14,-13 12,13 26,0 14,13 12,13 0,14 26,-14 26,-13 25,-13 1,-13 0,-26 0,0-14,0-12,-14 13,14-13,13 0,26 38,-13-51</inkml:trace>
  <inkml:trace contextRef="#ctx0" brushRef="#br0" timeOffset="16738.425">14092 2962,'0'13,"-26"-26,13 13,0 13,0-1,0 1,0 0,13-13,13 0</inkml:trace>
  <inkml:trace contextRef="#ctx0" brushRef="#br0" timeOffset="16910.1847">13910 2574,'-13'-26,"13"26,0 0,0 0,0-13,0 0,13 0,13-13</inkml:trace>
  <inkml:trace contextRef="#ctx0" brushRef="#br0" timeOffset="17144.5382">14183 2302,'0'13,"0"-13,13 39,13 51,-13 91,-13-129,0 26,0-27,0 1,0-13,0-13,13-13,13 13</inkml:trace>
  <inkml:trace contextRef="#ctx0" brushRef="#br0" timeOffset="17347.6101">14456 2884,'0'0,"0"13,0 13,0 13,-13-26,0-1,0 1</inkml:trace>
  <inkml:trace contextRef="#ctx0" brushRef="#br0" timeOffset="17534.9834">14339 2470,'0'-13,"0"13,0 0,0 0,0 0,0 0,26 0,13-13</inkml:trace>
  <inkml:trace contextRef="#ctx0" brushRef="#br0" timeOffset="17878.7218">14795 2289,'0'26,"13"13,0 77,0-25,0 25,-13-51,0-14,0-12,0-26,0 0,0-13,13-13,26-13,13 0,0 1,0 25,0 13,-13 25,0 14,0 13,0-1</inkml:trace>
  <inkml:trace contextRef="#ctx0" brushRef="#br0" timeOffset="19018.8885">13402 4462,'0'0,"0"0,-13-52,26 0,0 1,13-14,-13-13,0 14,-13 38,0 0,0 26,13 13,39 52,40 77,-14-13,-39-38,-13 25,-26-38,0-27,-13 66,-13-78,0-14,-26 14,0-26,12-13,1-13,13-13,26-51,13-1</inkml:trace>
  <inkml:trace contextRef="#ctx0" brushRef="#br0" timeOffset="19753.0253">14183 4035,'0'-13,"0"13,0 0,-26-13,-13 13,0 13,0 13,0 26,-26 51,52 14,13-66,0-25,13 0,13-13,0-13,39-26,-26 0,0-26,0 1,-13-1,-13 13,0 26,-13 0,0 0,13 13,0 26,0 39,-13-13,0-14,0-12,0-13,26 13</inkml:trace>
  <inkml:trace contextRef="#ctx0" brushRef="#br0" timeOffset="20299.7261">14651 4113,'-13'0,"13"0,0 25,13 1,-13 0,0 0,0-13,0-13,0 0,0-13,0-13,0-26,27 14,-14 12,13 13,0 0,0 26,13 26,0 25,-26-25,-13-13,13-13,-13-13,13 0,0-13,26-13,26-26,-13 14,-13 25,0 13,-13 26,13 77,-13-25,-13-14,-13-38</inkml:trace>
  <inkml:trace contextRef="#ctx0" brushRef="#br0" timeOffset="45039.3404">937 4164,'-52'-13,"39"13,0 0,13 0,-13 0,13 0,0 0,0 0,0 0,0 0,26 0,39-13,-26 1,39 12,-26-13,26 0,-26 0,0 13,13-13,-13 13,0 0,26 0,-39 0,13 0,-25 0,12-13,13 13,-26 0,26 13,-26-13,0 0,-13 0,-13 0,0 0,0 0,0 0,0 0,0 0,39 13</inkml:trace>
  <inkml:trace contextRef="#ctx0" brushRef="#br0" timeOffset="46077.2838">1731 3763,'0'0,"0"0,0 0,0 0,0 0,0 0,13 0,13 13,26 0,0 0,-13 0,13 0,0 0,0 0,-13-13,13 13,-26 0,0 0,-13-13,-13 13,0 13,-13 12,0 14,-13 0,0 12,-13 14,0 26,13-40,0 1,0-13,0-14,13-12,0 0,13-13,0 0,0-13,0 0,13-13,26-26,39-12</inkml:trace>
  <inkml:trace contextRef="#ctx0" brushRef="#br0" timeOffset="46412.3915">1874 3634,'-13'13,"13"-13,0 13,13 52,-13 51,0-12,0-1,-13 0,0 1,0-39,0-1,13-25,0 0,0 0,26-1,52 1</inkml:trace>
  <inkml:trace contextRef="#ctx0" brushRef="#br0" timeOffset="49595.6703">7612 3181,'-13'0,"13"0,0 0,0 0,0 0,0 0,0 0,-13-12,0-1,13 13,-13-13,13 0,0 0,0 0,0 0,0-13,26-39,0 14,0 12,39-13,-13 0,13 1,13-27,26 13,-13 14,14-1,38-26,-26 27,26-1,-13 0,-13 13,91-51,-78 51,14 13,77-38,-91 38,91-13,-91 13,52-13,1 26,25 13,-78-13,39-13,-39 26,13 0,39-12,-77-1,103 64,-91-25,13 0,13 13,-26-13,0 13,13 25,-38-25,12-13,-13 0,0 0,0 12,-26-12,26 39,-26-13,13-14,-26-12,-13 13,-13-13,0 0,26 0,-26 0,-13-14,0 1,0 0,0 0,0 0,0-13,0 13,-13-13,0 0,0 0,0 0,0-13</inkml:trace>
  <inkml:trace contextRef="#ctx0" brushRef="#br0" timeOffset="50547.7319">12830 1966,'0'0,"0"0,0 0,0 0,0 0,13 13,26 13,0-1,13 1,-13 0,13 26,0-13,0-13,-13-1,0 1,-13-13,0 0,-13 0,0-13,-13 0,0 0,0 13,-13 0,-26 13,-26 13,-13-1,-26 27,-26-13,52 0,26-14,13-12,13-13,13-13,0 13,13-13,0 0,0 0,0 0,0 0,0 0,13 0,0-13,26-39,-13-12</inkml:trace>
  <inkml:trace contextRef="#ctx0" brushRef="#br0" timeOffset="50792.434">12791 2043,'0'0,"0"0,0 39,-13 26,-13 12,-13 66,13-79,0 1,13-13,0-1</inkml:trace>
  <inkml:trace contextRef="#ctx0" brushRef="#br0" timeOffset="63163.3218">9889 763,'-13'-26,"13"0,0 13,0 0,0 1,0-1,0 0,0 0,-13 0,13 0,0 0,0 13,0 0,0 0,0 0,0 0,0 0,0 0,0 0,0 0,-13 13,0 13,13 25,0 1,0 39,0-27,0-12,0 39,0-53,0-12,0 0,0 0,0 0,0 0,0 0,0-13,0-1,0-12,0 0,0 0,0 0,0 0,0 0,0 0,0 0,0 0,0 0</inkml:trace>
  <inkml:trace contextRef="#ctx0" brushRef="#br0" timeOffset="70094.198">6766 6647,'-91'-129,"91"129,-13 0,13 0,0 0,-13-13,13 13,0-13,0 0,26-13,39 14,13-1,39 0,0 0,1 13,-1 39,-39-1,39 40,-39 0,26 25,0 39,-52-12,-26 38,0 77,-39-128,0 90,-39 0,-13-26,-13 52,-26 38,52-155,-78 117,26-78,-52 78,51-78,-12-38,-39 51,39-65,-78 53,78-66,-78 52,38-51,-38-13,52-40,-117 14,104-52,13-13,26-13,-92-51,66 38,26-13,-78-51,117 38,-39-64,26-39,-13-13,39 64,12 1,-12-65,13 25,0-12,26-129,26 193,0-51,26 26,0-39,0 64,13-12,0 12,13-51,1 39,-14 51,13 1,-26 25,0 0,0 13,-13 13,13-13,-13 13,13-13,0 14,-13-1,-13 13,0 0,0 0,0 0,0 0,0 0,13 0,-13 0,0 0,13 0,13-26,26-13,65-39,-104 53</inkml:trace>
  <inkml:trace contextRef="#ctx0" brushRef="#br0" timeOffset="70492.1099">3487 7372,'0'0,"0"0,0 0,52 13,0 12,13 1,0 13,13-13,-12 0,-1 0,0 13,0-14,-26-12,-13 0,-13 0,0-13,-13 0,0-13,13-26,13-12,-26 12,-65 26</inkml:trace>
  <inkml:trace contextRef="#ctx0" brushRef="#br0" timeOffset="70851.372">3643 7281,'-13'0,"13"0,0 0,13 0,13-13,52-13,40-12,-40-1,13-13,-26 26,-13 13,-13 0,-13 13,-13 13,-13 39,0 64,0 1,-26-14,13-12,13-14,-13-38,13-13,26-13,13-26,52-13</inkml:trace>
  <inkml:trace contextRef="#ctx0" brushRef="#br0" timeOffset="71806.2491">5621 8794,'-13'0,"0"0,-13 0,0 13,0 26,-26 90,13 117,52-117,26-25,0-39,65 25,13-25,13-52,-26-26,1-26,-27-13,0-25,0-27,13-25,-52 12,-26 1,-39-39,0 38,-13 53,-13 12,-182 0,38 39,27 78,65-13,13 12,65-51</inkml:trace>
  <inkml:trace contextRef="#ctx0" brushRef="#br0" timeOffset="80363.7804">21990 2496,'0'39,"13"25,-26 118,0-14,0 39,0-104,13 104,13-142,-13-1,0-25,0-26,0 0,0-13,-13 0,-13-26,-13-26,-13-38,13-27,0-38,39 65,0-1,-13-77,26 90,0-25,26 25,13-25,-13 51,0 0,52 27,-13 25,-26 25,0 27,-26 0,-13 0,-39 12,-26 53,0-53,0-12,13 0,-13-13,13-13,13 12,26-38</inkml:trace>
  <inkml:trace contextRef="#ctx0" brushRef="#br0" timeOffset="80629.3115">22498 2612,'0'65,"13"-52,0 39,0 25,-13-12,-13 0,0-39,0-14,0-12,0 0,13-12,0 12</inkml:trace>
  <inkml:trace contextRef="#ctx0" brushRef="#br0" timeOffset="80828.347">22446 2302,'0'0,"0"0,0 0,0 0,0 0,13 0,0-13,13 0,-13 0</inkml:trace>
  <inkml:trace contextRef="#ctx0" brushRef="#br0" timeOffset="81455.9817">23330 2962,'0'13,"0"-13,13 12,-13 1,0 0,0-13,0 0,0 0,0-13,-13 0</inkml:trace>
  <inkml:trace contextRef="#ctx0" brushRef="#br0" timeOffset="81594.0151">23265 2431,'-26'-38,"26"38,0 0,0 12,0 1,13 0</inkml:trace>
  <inkml:trace contextRef="#ctx0" brushRef="#br0" timeOffset="89899.7322">22732 1785,'-13'-52,"13"52,0 0,0-13,0 13,0 0,0 0,0 0,0 0,0 52,13 194,-13-117,-13 78,13-130,13 1,91 168,-39-156,-13-12,-26-14,-13-25,-13-13,-13 0,13-13,26 0</inkml:trace>
  <inkml:trace contextRef="#ctx0" brushRef="#br0" timeOffset="90920.8261">23474 1966,'-13'0,"13"0,13 0,13 77,0 92,52 102,-52-129,13 104,-39-194,13 0,0-27,0-12,-13-13,0 0,13 0,0 0,0-13,13 0,0 1,0 12,13 12,0 40,-13 26,0-14,13-25</inkml:trace>
  <inkml:trace contextRef="#ctx0" brushRef="#br0" timeOffset="91845.03">22420 4475,'13'0,"-13"0,0 0,0 0,-13 0,-117 0,12 39,27-1,0 27,13 0,52-27,13 1,26-13,13-13,13 13,156 64,-156-90,0 0,1-12,-1-1,52-39,-52 26,-13-52</inkml:trace>
  <inkml:trace contextRef="#ctx0" brushRef="#br0" timeOffset="92110.5713">21977 4022,'-13'0,"13"0,13 207,13-39,-39 39,0-78,13 117,0-181,13 25,-13-38,0-26,13 26,26-39</inkml:trace>
  <inkml:trace contextRef="#ctx0" brushRef="#br0" timeOffset="92478.7344">22654 4772,'-26'26,"26"-26,26 91,-13-27,13 1,0-13,0-14,13-12,0 0,39-26,-26-13,13-51,-13-14,-13 0,-26 14,-26-14,13 26,0 14,26 25,0 0,13-13</inkml:trace>
  <inkml:trace contextRef="#ctx0" brushRef="#br0" timeOffset="92803.8221">23513 4837,'-13'13,"13"-13,39 129,-26-90,-13-13,0-13,0-13,0 0,-13 0,-13-26,0-26,0-38,26-66,13 105,0-1,13 26,-13 13,13 0,0 13,13 0,13 13,-13 0,65 0,-26 0</inkml:trace>
  <inkml:trace contextRef="#ctx0" brushRef="#br0" timeOffset="93212.2304">24319 4656,'0'0,"0"0,0 0,-39 13,-78 26,39-1,26 1,13 26,13-26,26-14,13 27,26 0,26 13,-13-1,-13-12,-26-13,-13 38,-13-38,-13 0,-13-13,13-26,26-13,0-13</inkml:trace>
  <inkml:trace contextRef="#ctx0" brushRef="#br0" timeOffset="93498.8693">24606 5251,'-13'39,"-13"-52,26 13,0 0,0 0,0-13,13 0,0-13,0-26,-104-219,91 258,0 0,0 13,0-13,-13-13,52-26</inkml:trace>
  <inkml:trace contextRef="#ctx0" brushRef="#br0" timeOffset="94274.1617">24241 4126,'0'0,"0"0,0 0,0 0,0 0,13 0</inkml:trace>
  <inkml:trace contextRef="#ctx0" brushRef="#br0" timeOffset="96356.4419">24384 1539,'-26'-26,"26"13,-13 0,-13-13,-78-38,13 12,-13 13,0 0,-39-25,0-1,-78 0,77 40,-77 12,78 0,-39 13,-39 0,39 38,38-12,-64 78,91-27,-26 53,-26 51,39 0,0 65,52-27,12 79,53-91,39-26,14 142,-1-103,13 52,26-52,-13-52,91 155,-91-194,39 52,13 39,-39-90,26 12,26-26,1-12,38-14,-13 1,-52-40,104 14,-52-65,0 13,1-26,-27-13,65-26,-65 40,39-14,-52 13,52-52,-38 13,-27 1,52-1,-65 13,-26 0,-13 1,104-53,-91 26,52-51,-52 38,-13 14,0-53,-13 40,0-14,1-77,-27 90,0-12,13-1,-13-64,0 65,-13-1,0-77,-13 77,0-12,0 25,-13-77,13 65,0 12,-27-90,14 90,0-12,0 38,-13-51,-13 25,13 13,0 1,-13-1,13 13,-26-38,13 12,0 1,13 25,13-13,0 1,-13-27,13 39,-13 13,-13 1,13-1,0 13,0 0,-209-90,170 90,-39 13,-52 26,52 0,0 26,91-26</inkml:trace>
  <inkml:trace contextRef="#ctx0" brushRef="#br0" timeOffset="100156.5213">16642 3414,'-13'0,"13"0,0 0,0 0,0 0,0 0,0 0,0-13,13 0,0-12,13-1,13 0,13-26,0 0,14 14,-1-1,13-13,13 13,78-13,-91 1,26-1,0 13,26-13,-13 1,14 12,25 0,-39 0,13-12,0-1,-13 26,65-13,-65 13,79 0,-92 14,13-1,52 0,-52 0,13 0,-39 13,26 0,-13 13,1-13,25 13,-52 0,39 0,-52-13,13 12,-26-12,0 0,-13 0,0 13,0 0,0-13,39 13,-39-13,-13 0,0 0,-13 0,-13 0,0 0,0 0,0 0,13 0,0 0,13 0,13 0</inkml:trace>
  <inkml:trace contextRef="#ctx0" brushRef="#br0" timeOffset="101029.6627">20663 2147,'0'0,"0"-13,-13 13,0-13,0 0,0 13,13 0,0 0,0 0,0 13,13 0,13 13,26 0,-13 0,0-1,-13-12,0 0,-13 0,13 13,-13 0,0 26,-13-1,-13 14,0-13,0 25,0-25,-13 0,13-13,0-26,0-1,0 1,0-13,0 0,13 0,52 52</inkml:trace>
  <inkml:trace contextRef="#ctx0" brushRef="#br0" timeOffset="101295.1797">20702 2289,'0'0,"0"26,13 39,-26 25,0-12,0-1,-13 53,13-79,0-25,-13 65</inkml:trace>
  <inkml:trace contextRef="#ctx0" brushRef="#br0" timeOffset="102560.4075">18425 892,'-13'-26,"13"14,0 12,0 0,0 0,0 12,13 53,0 64,13 53,-13-40,0-65,0-12,0-13,-13 0,13-14,0 1,13-13,39-13</inkml:trace>
  <inkml:trace contextRef="#ctx0" brushRef="#br0" timeOffset="131682.0442">7482 5393,'-78'-26,"78"26,0 0,0 0,0 0,0 0,0 0,0 0,13 13,26 26,39 13,0 12,26-12,13-26,13 13,0 25,1 1,-1-13,-13-26,26 38,39-12,-65-26,130 26,-103-27,64 1,-78 0,143 26,-130-52,78 13,-90-13,142 13,-156-26,65 13,-52-13,91-13,-116 13,64-13,-52-13,0 14,52-53,-65 39,0 0,0-12,39-14,-51 26,-1 0,0 13,0-12,-26-1,-13 13,-13-13,-13 13,-13 13,0 1,-13 12,0 0,0 0,0 0,0 0,0 0,0 0,0 0,0 0,0 0,0 0,-39-13</inkml:trace>
  <inkml:trace contextRef="#ctx0" brushRef="#br0" timeOffset="133106.2663">7482 5471,'-117'-52,"104"52,0 0,0 0,0 0,13 0,0 0,0 0,26 26,39 25,39 40,-39-13,13-1,-13-25,0-13,0 25,-13-25,0 0,-26-13,0-13,0 13,-13-13,0-1,0-12,-13 0,0 0,0 0,0 0,0 0,0 0,0 0,0 0,0 0,0 0,0 0,0 0,0-12,0-14,13-26,0-13,13-12,-13-1,27-25,-14 38,-13-38,0 51,0 26,-13 0,0 13,0 0,0 13,0 0,0 0,0 0,-52-13,13 13,-14 0,1 13,-13 0,13 0,-26 13,-13 0,-13-13,52 0,0-13,26 0,13 0,0 0,13 0</inkml:trace>
  <inkml:trace contextRef="#ctx0" brushRef="#br0" timeOffset="133935.7389">10266 6880,'-26'0,"13"13,0 39,13 64,-13 14,13 51,13-117,13 1,0-26,0-13,40 12,12-25,26-26,-39-12,13-53,-13 0,-13-12,-13-14,-13 27,-26 12,0-25,-13 25,-13 26,0 0,-65 1,0 25,0 26,-104 64,77-12,14-26</inkml:trace>
  <inkml:trace contextRef="#ctx0" brushRef="#br0" timeOffset="149161.3212">16434 4902,'-52'-65,"13"65,13 0,13 0,0 0,0 0,13 0,0 0,0 13,52 64,13 14,26-13,39 12,-13-25,66 38,-53-51,52 26,-26-27,52 14,-78-26,79 38,-53-25,13-13,104 0,-143-39,78 25,-78-12,79 0,-14-39,-39 1,-26-1,65-52,0 52,-64 0,25 1,0-53,0 26,-65 13,13 14,65-40,-91 39,79-26,-92 26,13 1,-39 12,0 0,13-13,-26 13,0 0,-13 0,-13 13,0 0,0 0,0 0,0 0,0 0,0 0,0 0,0 0,0 0,0 0,-26 13</inkml:trace>
  <inkml:trace contextRef="#ctx0" brushRef="#br0" timeOffset="149976.64">16525 5238,'-65'-155,"52"142,0-13,0 0,-13 0,13 13,13 13,0 0,0 13,-13 91,26-1,26 39,-13-38,0 12,-13-51,0-26,0-14,0-12,0 0,-13-13,0 0,0 0,13-39,-13-38</inkml:trace>
  <inkml:trace contextRef="#ctx0" brushRef="#br0" timeOffset="150413.5761">16187 4940,'0'0,"0"0,13 0,65 13,0-13,13 13,0-13,-13 13,-26-13,0 0,-13 0,0 13,-13 13,1 13,-14 51,-26 1,-14 12,-12-12,-26 12,13-25,13-52,13 0,13-1,0-12,13-13,52 13</inkml:trace>
  <inkml:trace contextRef="#ctx0" brushRef="#br0" timeOffset="152006.7228">18685 4643,'-26'0,"26"0,0 13,-13 39,13 12,-78 182,78-181,13-1,13-12,0-26,39 13,26-13,0-26,-13-26,14 13,-14-26,-13-13,0-64,-13 25,-26 14,-26 12,-26 13,-13-12,-26-1,13 26,13 13,13 26,0 13,-13 13</inkml:trace>
  <inkml:trace contextRef="#ctx0" brushRef="#br0" timeOffset="153669.4912">18594 4785,'-65'26,"65"-26,0-13,13 0,0 0,13-13,0 0,26 1,26-14,-26 26,13-13,-13 13,0 13,40-13,-40 0,0 26,-13-13,26 13,65 0</inkml:trace>
  <inkml:trace contextRef="#ctx0" brushRef="#br0" timeOffset="165153.4926">25751 9764,'-13'-39,"13"39,0 0,0 0,0 0,0 0,0 0,0 0,0 0,0 0,0 0,0 0,0 0,13 0,-13 0,0 0,0 0,0 0,0 0,0 0,0-12,0-1,52-91,-39 78,-13 0,0 13,-13-25,-13 12,0 0,-26 0,13 0,-13 0,0 13,-1 0,1 1,-39-27,26 13,-26 13,0 0,13 13,-52 13,39 0,13-13,-52 39,26-13,-1-1,-12 40,13-13,26 0,-13-1,26-12,0 26,-13-1,-13 1,26-13,13 25,0-12,-26 39,13-14,12 1,14-14,13 1,0 12,13 40,13-40,-13 78,26-77,0 12,0 27,39 38,-12-13,-1-77,13 12,52 26,13-12,-13-27,-13-12,78 26,-78-40,65 1,14-26,-66-13,104 52,-91-65,52-39,26 13,-91 13,105-13,-53 0,-13 0,0-12,-39-1,65-13,-91 26,-26 13,183-103,-157 64,0-12,0-14,-13 13,-13 1,0-14,0-38,-26 64,26-116,-26 116,-13-39,0 27,13-40,-13 27,0-1,-13 26,0-12,0 12,-26-26,13 27,-26-27,13 26,0 14,0-1,0 0,-13-26,13 27,-26-66,26 65,-78-12,39 12,-13 0,13 0,-1 13,-77-38,78 38,-39-13,0 13,-65 39,52-39,13 0,0 0,26 13,12 1,1 12,0 0,0 25</inkml:trace>
  <inkml:trace contextRef="#ctx0" brushRef="#br0" timeOffset="167561.6754">23916 10282,'0'-13,"0"13,0 0,13 0,0 38,13 27,13 13,-13 12,-13 1,0-27,0-12,-13 26,0-52,0-1,0-12,0-13,0 0,0 0,0 0,-13-13,-13-64,0-52,13-40,13 105,0-1,13 0,13-12,13-1,0 14,13 12,39 0,-26 52,-13 26,-13 0,-26 0,1 13,-41 12,-12 1,-13 0,-13-1,39-25,0 0,0-13,13 0,13-13,0 0,0 0,0 0,26-13,13 0,26 0,52 0,-38 26,-1 13,-39 0,-13 0,0 0,-13 12,-26 14,-39 13,-52 0,12-14,1-12,13-13,-13 0,65-26,13 0,13 0,0 0</inkml:trace>
  <inkml:trace contextRef="#ctx0" brushRef="#br0" timeOffset="168261.0632">25009 10579,'-26'-52,"26"52,0 0,0 0,-13-13,-13 13,0 13,-13 39,0 39,26-40,13-12,0 39,13-52,0-14,13-12,0 0,0-25,39-79,-26 14,0-1,-26 52,0 0,0 27,-13 12,0 0,0 25,0 40,-13 13,0-1,0-25,13-13,-13 25,13-25,0-13,13 0,-39 103</inkml:trace>
  <inkml:trace contextRef="#ctx0" brushRef="#br0" timeOffset="168721.6362">25373 10618,'13'0,"-13"0,0 26,0 12,13 1,0-13,0-13,0 0,0-13,13-13,13-13,1-13,-14 14,13-1,-13 13,0 26,26 13,0 51,-52 40,0-1,-26-13,0-38,-13-13,-39 12,-14-12,40-26,-39 0,52-39,26 0,13 13,13-13</inkml:trace>
  <inkml:trace contextRef="#ctx0" brushRef="#br0" timeOffset="169606.9647">26180 10631,'-78'-39,"65"39,-26 13,-13 39,0 12,13-12,0 13,0-1,26-25,13 0,13-13,13-13,13-26,13-13,0 0,-13-13,0-12,-13 12,-13 13,0 13,0 0,-13 13,0 0,0 26,13 39,-26-14,13-12,0-26,13 26,0-13,0-13,26-13,0 0,13 0,-13 0,-26-13,0 13,0 0,0 0,0 0,-13 0,0 0,0 0,0-13,-13 0,-13-26,13-26,26 1,13-27,0 52,65-25,-13 38,1 13,-27 13,0 0,26 13</inkml:trace>
  <inkml:trace contextRef="#ctx0" brushRef="#br0" timeOffset="175872.3535">24905 5432,'-26'-26,"26"26,0 0,0 0,0 0,0 0,0 0,0 0,0 0,0 0,0 0,0 0,0 0,13 0,0 13,0 0,13 13,-13 0,78 51,0-25,-39-13,52 38,-52-25,13 13,-13-1,14 14,12 64,-26-64,-13-27,-13 1,143 220,-130-208,13 14,0 13,-13-1,0 1,26 38,-26-39,-13-12,0 13,0-27,13 66,-13-40,-13-12,13 64,-13-51,0-14,-13 1,13-1,-13 40,0-40,0-12,0 51,0-51,0-13,-13 12,13-25,0 26,0-26,0-1,-13 1,0 0,0 52,13-53,-13 1,13-13,0 0,-13 52,13-40,0-12,-13 0,13-13,0 0,0 13,0 0,0-13,0 0,0-1,0 1,0 0,0-13,0 0,0 0,0 0,0 0,0-13,0 13</inkml:trace>
  <inkml:trace contextRef="#ctx0" brushRef="#br0" timeOffset="177451.2912">26037 9221,'-156'26,"156"-26,0 0,0 0,0 0,0 0,13 13,13 13,13 25,39 53,-13-14,-13-38,0 0,0-13,-13-13,-13-1,0-12,-13 0,-13 0,0-13,0 0,0 0,0 0,0 0,0 0</inkml:trace>
  <inkml:trace contextRef="#ctx0" brushRef="#br0" timeOffset="177882.1192">25933 9221,'0'0,"13"0,13 0,26 0,13 0,52-13,-26 0,-13 13,39-26,-52 26,-12 0,-14 13,-26 0,0 13,-26 13,-13 26,-40 38,14-25,13-14,0-12,26-26,0-13,13-13,0 0</inkml:trace>
  <inkml:trace contextRef="#ctx0" brushRef="#br0" timeOffset="178415.5429">27026 6324,'0'0,"13"26,13 65,13 25,0-13,-13 66,-13-92,0-12,0-26,0 64,-13-77,0 0,13 13</inkml:trace>
  <inkml:trace contextRef="#ctx0" brushRef="#br0" timeOffset="187529.7521">16278 11019,'-13'-13,"13"13,0-13,0 0,-13 0,0 0,-13-13,0 0,0 0,-13 1,0 12,-13-13,-39 13,13 0,0 0,-40 0,40 13,-26 13,13 0,0 0,-65 39,39-14,0-12,0 0,-13 52,38-14,1 1,-13 13,26-14,-26 92,39-53,0 26,-13 65,39-90,0 64,26-39,0 65,39-26,0-12,13-1,-13-39,52 91,-39-78,26 1,26 38,13-39,-26-38,26 25,40 13,-27-38,0-13,65-1,0-25,-13-26,-52-13,92-26,-92-13,91-39,-78 13,39-38,0-1,-65 27,53-53,-27 27,-13 12,-13-12,26-14,-26-25,-39 38,39-51,-26 39,-13-27,-13 14,0-26,-26 25,0-12,-12 13,-1-53,0 79,-26-52,13 51,-27 1,1-1,-13-12,0 25,-13 13,0 1,0 12,0-13,-39 1,13 12,0 0,13 13,-26 1,-13 12,-52 0,65 0,12 13,-25 0,13 0,13 0,-39-39,-13 14,26 12,-13 13,-52 0,78 13,-40 13,40 13,39-13,39 25</inkml:trace>
  <inkml:trace contextRef="#ctx0" brushRef="#br0" timeOffset="189381.2935">14938 12209,'-26'-39,"26"39,0 0,0 0,0 0,0 0,0 26,13 25,-13 143,0-77,0 51,13 0,13-77,-13 38,0-64,-13-1,0-25,0 0,0 0,0-14</inkml:trace>
  <inkml:trace contextRef="#ctx0" brushRef="#br0" timeOffset="189745.2452">14691 12946,'0'0,"13"0,13-26,26-13,-13 0,39-25,-13 25,-13 0,0 13,-13 13,0 13,0 0,13 13,-13 26,-26-13</inkml:trace>
  <inkml:trace contextRef="#ctx0" brushRef="#br0" timeOffset="189916.5698">15419 13023,'0'39,"0"-26,0 13,-13 13,0-13,0-1,0-12,13 0,0-13</inkml:trace>
  <inkml:trace contextRef="#ctx0" brushRef="#br0" timeOffset="190089.6684">15224 12545,'0'0,"0"0,0 0,0 0,13 26,26 51</inkml:trace>
  <inkml:trace contextRef="#ctx0" brushRef="#br0" timeOffset="190447.6112">15966 12622,'13'-77,"-13"77,-13 13,-13 13,-52 25,-13 1,38-13,1 13,13-14,26 1,13 0,13 0,26-13,66 12,-27-25,-26-26,39-12,-52-1,26-26,-13 0</inkml:trace>
  <inkml:trace contextRef="#ctx0" brushRef="#br0" timeOffset="190682.0077">15823 12144,'-13'52,"13"-14,-13 169,13-90,-13 12,0 26,0-64,13-14,13 14,0-52</inkml:trace>
  <inkml:trace contextRef="#ctx0" brushRef="#br0" timeOffset="191134.6322">16278 13010,'-13'-64,"13"64,13 0,26-13,0-26,-13-39,0-38,-13 25,-13 40,-13 25,0 13,0 13,-13 39,-13 77,26 13,26-12,0-40,26-12,-13-26,26-13,26-52,13-65,0-25,-26 38,-26 14</inkml:trace>
  <inkml:trace contextRef="#ctx0" brushRef="#br0" timeOffset="191321.9474">17111 12247,'-65'-51,"65"51,0 0,-13 25,-13 40,0 26,13 103,13-143,13-12,13 0,0-13,-13 0,0-13,0 0,0 0</inkml:trace>
  <inkml:trace contextRef="#ctx0" brushRef="#br0" timeOffset="191469.9925">16838 12571,'39'-13,"0"0,65-13,-26 13,-26 13,0 0</inkml:trace>
  <inkml:trace contextRef="#ctx0" brushRef="#br0" timeOffset="193556.1259">16538 11562,'-13'-26,"13"26,0 0,0 0,0 0,0 0,0 0,-13-13,0 0,-26-13,-13 0,0 1,-13 12,0-13,13 13,-13 0,-13 0,-52 0,39 13,-27 0,27 13,-26 13,39 0,0 0,-13 12,-13 1,13 26,13-13,13-1,-26 1,0 13,25-1,14 1,13 13,-13 12,26 1,0-1,0-12,13-1,13 14,0-13,13 12,0 1,13 38,-13-51,26 38,0-51,13 25,1-25,12-1,-13-12,0 0,0 0,26 25,13-12,-26-26,-13-1,65 14,-52-26,26 0,13 13,-26-26,13 13,-12-26,12 0,0-26,13-13,13-13,-26 26,-13-13,52-12,-26-1,-39 26,91-39,-64 27,25-40,-52 26,13-12,0 12,-13 0,-13 1,0-14,26-64,-39 38,-13 26,0 1,-13-14,0 0,0 1,-13-14,0 27,-13-1,0 0,-13 14,0-1,0 0,-26-25,-13-1,13 13,-13 14,0-1,-39-26,-26 1,26 51,-27 0,-103 0,78 39,52 0,78 0</inkml:trace>
  <inkml:trace contextRef="#ctx0" brushRef="#br0" timeOffset="196597.8353">23187 11252,'-39'-117,"39"117,0 0,0 0,0 0,0 0,0 0,0 0,0 0,0-13,-13 0,-13 0,-26-13,-39-12,0-1,0 0,-39 26,-13-26,-65-38,25 38,1 0,-91 0,26 39,65-13,-92 0,1 13,104 0,-156 26,90 0,27 0,-91 13,65 0,26 38,-1 1,53-13,-78 51,143-64,-117 51,130-51,-26 13,38-27,14 1,13-13,0 0,13 0,13-13,0 0,13-13,0 0,0 0,0 0,0 0,0 0,0 0,13 0,39-13,78-39</inkml:trace>
  <inkml:trace contextRef="#ctx0" brushRef="#br0" timeOffset="197331.9806">18009 10967,'0'-13,"0"13,0 0,13 0,0 13,-13 0,0 26,-26 25,-13 1,13-13,-53 51,27-38,0 0,13-27,13 1,13-13,0 0,13-13,0 0,13 0,78 26,0-27,27 1,-14-13,-39 0,13-25,-26 12,-13 0,-26 0,0 13,-13 0,13-13,-13 0,0 0,-13-39,-13 0,0 1,-13-1,-39-39,0 27,39 25,13 13,26-39</inkml:trace>
  <inkml:trace contextRef="#ctx0" brushRef="#br0" timeOffset="200406.1085">20182 9389,'-65'52,"65"-52,0 0,0 0,13 26,13 26,0 12,0 14,0-26,0-1,0 27,-26-39,13-13,0-14,26-12</inkml:trace>
  <inkml:trace contextRef="#ctx0" brushRef="#br0" timeOffset="202752.6294">27221 11239,'0'0,"0"0,0 0,0 0,0 0,26-65,-13 39,0-13,26-12,26-1,52 26,0 0,27 39,-53 0,13 0,39 26,26 51,-78-25,52 12,-52 27,52-1,-64-25,38 116,-39 0,-52-39,-13 13,13 26,-26-26,-26-12,-26-1,0-52,-39 65,26-38,-1-40,1-12,-26 38,26-51,-117 64,78-64,-13 12,39-25,-39 13,13-26,26-13,-66 25,14-25,26-13,-26-26,0-13,26-13,-26 14,-52-40,64 13,40 13,-26 1,39-1,0-13,-52-51,52 38,-13-13,0 14,0-40,13 14,39 38,0-39,13-12,-13-13,26 51,-13 13,13-64,13 77,-13 0,13-13,0 1,0 25,-13 0,0 13,0 0,0 13,0 0,0 0,0 0,0 0,0 0,0-13,0 13,13 0,0-64</inkml:trace>
  <inkml:trace contextRef="#ctx0" brushRef="#br0" timeOffset="204007.6201">25764 12273,'-39'0,"39"0,0 0,0 0,0 0,0 0,0 0,0 0,0 0,-26 13,-13 52,-26 12,0 1,-1 0,-25 51,13-26,0-38,39-13,0-13,13-14,13-12,13 0,0 0,0 0,39 0,65-13,-13 0,65 0,-64-13,51 0,-52 0,13 13,-26-13,-26 0,-13 13,-13-12,-13 12,0 0,-13-13,0-13,-13-26,-26 0,-13 1,-26-14,-26-26,39 40,26 12,13 13,13-26,39-12</inkml:trace>
  <inkml:trace contextRef="#ctx0" brushRef="#br0" timeOffset="204793.2162">27716 12946,'-53'26,"53"-13,0 25,-52 118,52-105,13-12,0 0,0-13,26 0,14-13,-1-13,0-13,-13-13,-13 0,0 0,13-65,-26 53,-13-1,0 13,-13-13,-13 13,-13-25,-13 12,26 13,0 13,0 13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04" units="cm"/>
          <inkml:channel name="Y" type="integer" max="1473" units="cm"/>
        </inkml:traceFormat>
        <inkml:channelProperties>
          <inkml:channelProperty channel="X" name="resolution" value="101.12621" units="1/cm"/>
          <inkml:channelProperty channel="Y" name="resolution" value="102.079" units="1/cm"/>
        </inkml:channelProperties>
      </inkml:inkSource>
      <inkml:timestamp xml:id="ts0" timeString="2018-09-10T06:22:23.105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9056 9376,'-13'0,"13"0,0 0,0 0,0 0,0 0,0 0,13 78,-13 77,13 0,0 13,0-12,0-92,-13 1,0-26,0 0,13-1,-13 1</inkml:trace>
  <inkml:trace contextRef="#ctx0" brushRef="#br0" timeOffset="468.7873">8991 9415,'0'0,"0"0,0 0,13-13,52-26,26 1,14-14,-14 13,0 26,-26 26,-26 0,-26 0,0 13,-13 13,-52 38,-13 1,-13-1,0-12,13-13,25-13,14-27,13 1,13 13,0-26</inkml:trace>
  <inkml:trace contextRef="#ctx0" brushRef="#br0" timeOffset="722.1591">9993 9363,'0'65,"0"-65,0 26,13 26,0-1,13 14,-26-26,0-13,0-13,-13 12,-13-12</inkml:trace>
  <inkml:trace contextRef="#ctx0" brushRef="#br0" timeOffset="895.5826">9876 9053,'0'0,"0"0,13 0,26 13,0 13,0 0</inkml:trace>
  <inkml:trace contextRef="#ctx0" brushRef="#br0" timeOffset="1337.603">10462 9389,'-52'91,"52"-91,0 26,13 38,-13-25,0 0,-13 0,13-26,-13 0,13-13,-13-13,0-52,26-13,13-25,13 51,13 13,13 13,0 39,-13 13,-13 13,13 52,-26-27,0 1,-26-26,0-13,0 38,13-51</inkml:trace>
  <inkml:trace contextRef="#ctx0" brushRef="#br0" timeOffset="1688.4984">11216 8755,'0'0,"0"0,13 13,0 78,0 77,-13 0,-26 0,26-77,13-14,0-12,13-26,0 0,0-13,-13-13,0-13,0-13,0 0,14-13,-27-13,-27-142</inkml:trace>
  <inkml:trace contextRef="#ctx0" brushRef="#br0" timeOffset="1976.1366">10878 9363,'0'-13,"0"13,13 0,65 0,0-13,-13 1,-13 12,39-26,-26 13,-13-13,1 0,38-13,-13 26,-26 0,-26 0</inkml:trace>
  <inkml:trace contextRef="#ctx0" brushRef="#br0" timeOffset="2264.4082">11815 9221,'-130'91,"130"-91,-13 51,13 27,0 12,13-12,0-39,13 0,0-26,0 0,13-13,13-26,-13-13,13-26,-26 1,0-1,-13 13,0 0,0 1,0 12,-13 26</inkml:trace>
  <inkml:trace contextRef="#ctx0" brushRef="#br0" timeOffset="3061.0367">9369 10721,'-26'-26,"26"26,0 0,0 0,0 26,-13 91,13 38,26-39,0 14,13-40,26-25,39-1,0-38,65-13,-104-26,26-25,-26-1,-39 13</inkml:trace>
  <inkml:trace contextRef="#ctx0" brushRef="#br0" timeOffset="3382.8644">9186 11213,'-13'0,"13"0,0 0,26-13,40-13,25 13,0-39,-26 13,0 1,13-1,26 0,-26 13,-39-13</inkml:trace>
  <inkml:trace contextRef="#ctx0" brushRef="#br0" timeOffset="3672.6874">10214 11148,'0'39,"0"-13,26 13,0 12,-13-12,0-13,0-13,14-13,-1-13,13-39,13-25,-26 12,0 0,-13 26,0 14,0-1,0 13,0 13</inkml:trace>
  <inkml:trace contextRef="#ctx0" brushRef="#br0" timeOffset="4172.8235">11008 10670,'-52'-65,"52"65,0 0,0 0,0 0,0 13,13 39,13 64,-26-26,26 40,0-66,0-12,0-13,26-13,13 13,0-26,-26-13,-13 0,0-26,-13 13,-13 0,-13 13</inkml:trace>
  <inkml:trace contextRef="#ctx0" brushRef="#br0" timeOffset="4399.8955">10813 11032,'-39'0,"39"0,0 0,13 0,13-13,39 0,0-13,-26 13,13-13,26 0,39-13,-91 27</inkml:trace>
  <inkml:trace contextRef="#ctx0" brushRef="#br0" timeOffset="4790.4222">11607 11083,'0'39,"0"-26,13 26,0 0,0-13,0-1,0 1,-13-13,13 0,0-13,0 0,13-13,0 0,0 0,0-12,-13 12,0-13,0-26,-13 0,0 26,0 1,0-1,0 0,13 13,0 0,13-13</inkml:trace>
  <inkml:trace contextRef="#ctx0" brushRef="#br0" timeOffset="5321.4412">12270 11096,'0'0,"13"52,13 64,0-12,-26-14,0-25,0-13,0-26,0-13,0 0,-13-13,-13 0,0-26,-39-104,13 14,26-26,39 25,13 40,13 12,13-13,0 40,13 12,-13 13,-26 13,-13 13,-13 13,-26 51,-26 14,13-14,13-25,13-26</inkml:trace>
  <inkml:trace contextRef="#ctx0" brushRef="#br0" timeOffset="7527.1836">19336 8820,'0'-39,"0"39,0 39,26 78,13 51,-13-52,-13 52,0-103,0 0,-13-27,0-25,0 0,0-13,0 0,-13 0,-13-39,-26-51,-26-78,52 13,13 64,26-12,0 25,0 13,13 26,0 1,39 12,26 26,-13 26,-39 12,0 1,-13 0,-26 0,-13 0,-26 12,-26 1,-13 13,-13-13,65-40,13-12,26 0,52 0,-13 0,0-25</inkml:trace>
  <inkml:trace contextRef="#ctx0" brushRef="#br0" timeOffset="7752.6322">20169 8949,'-52'-116,"52"116,0 0,0 0,13 13,13 26,-13 13,-13-1,0-12,0 0,0-13,0-26,0 0,0 0</inkml:trace>
  <inkml:trace contextRef="#ctx0" brushRef="#br0" timeOffset="8310.8241">19960 8549,'0'0,"0"0,0 0,0 0,0 0,13 13,0-1,26 14,66 0,-66-13,0 0,-13 0,13 13,0-13,0 13,-13 12,0 1,0 13,0-13,-13 0,-13-27,0 1,0 0,0-13,0 0,0 0,13-51,26-27,26-13,-26 53,0 25,0 13,13 39,-13 12,0 1,-13 13,-13-39,0-1,26 1,-13-13</inkml:trace>
  <inkml:trace contextRef="#ctx0" brushRef="#br0" timeOffset="8647.5785">21392 7941,'0'0,"0"26,52 116,-26-26,-13 14,0-40,13-12,0-14,26 14,-26-39,0-26,0 0,-13-13,0 0,-13 0,13-65,-26 13</inkml:trace>
  <inkml:trace contextRef="#ctx0" brushRef="#br0" timeOffset="9029.5476">21066 8497,'-13'13,"13"-13,0 0,26 0,13 0,0-13,53 0,-40 0,0 0,13 0,-13 0,-13 13,13 0,-13 13,0 13,39 13,-39-13,0 12,-13-25,0 0,-13-13,0 0,0-13,0-25,-13-40,13 39,-13 13</inkml:trace>
  <inkml:trace contextRef="#ctx0" brushRef="#br0" timeOffset="11879.9821">19973 10049,'0'-13,"0"13,0 0,13 0,13 26,39 90,-12 1,-27-27,-13-51,0 0,-13-26,0-1,0 1,0-13,0 0,26-38,39-27,39-13,-13 27,13 12,-13 52,-13 26,-39-1,-13 27,-26-26,-26 13,-26-1,-13-12,-13-13,13-13,-39 0,26-26,52-13,13 0,13-13,13 1</inkml:trace>
  <inkml:trace contextRef="#ctx0" brushRef="#br0" timeOffset="12167.8074">20962 10139,'-13'78,"26"-65,26 52,13-1,-13-12,-13-26,0-13,-13 0,0-13,1 0,-1-26,13-52,-26 1,0-14,0 52,0 0,39-12,0 25</inkml:trace>
  <inkml:trace contextRef="#ctx0" brushRef="#br0" timeOffset="12713.3162">22250 9945,'-39'-13,"39"13,-13 0,-13 13,-39 26,-13 26,-39 25,52-51,39-13,0 13,13 0,26-14,13 1,13 0,26-13,-13-26,0-13,0-25,0-14,0-13,-13 1,-39-14,-26-12,-13 25,-39 52,-13-13,65 14,-39 25,13 38,0 79,39 12,0 78,13-129,0-1,0-25,0-26,13-13,26 26,-13-27</inkml:trace>
  <inkml:trace contextRef="#ctx0" brushRef="#br0" timeOffset="13052.9226">22628 9984,'-26'26,"26"-13,-26 103,0-12,13-40,0-25,13-26,0 0,0-13,13 0,13-26,26-25,0 12,-13 26,13 13,-13 26,0 12,13-12,78 39</inkml:trace>
  <inkml:trace contextRef="#ctx0" brushRef="#br0" timeOffset="14916.1767">11255 8148,'-65'-168,"52"155,-26-13,-13-13,-39-13,0 26,-26 0,-52-12,0 25,12 26,27 0,-130 64,130-38,-130 39,130 12,-131 39,105-12,-52 77,39-13,13 0,26 0,52 26,-40 142,79-232,-13 115,13-51,65 156,-13-234,52 130,27 13,-1-39,39 155,-52-246,78 117,-13-78,39 52,26-39,14 13,51-39,0 1,-52-53,79 14,-53-40,52-51,26 13,-103-52,142-25,-156 25,65-104,-38 14,38-78,-130 78,104-104,-117 90,105-193,-170 194,65-169,-78 130,13-155,-39 90,-26-39,-26-51,-13 168,-26-91,-39 13,26 104,-79-117,40 130,-39-91,0 52,-52 13,-39-27,51 66,-64-52,65 64,-143-12,169 77,-131 0,66 0,26 78,-26-13,104-13,104-1</inkml:trace>
  <inkml:trace contextRef="#ctx0" brushRef="#br0" timeOffset="16489.3093">21327 7035,'-65'-12,"39"-1,-92 0,-12 0,-78 26,78 0,-52 12,-65-12,-53 91,92 12,-26-12,65 38,0 39,-14 52,40-26,26 90,104-193,-130 322,117-219,78 130,0-156,65 155,-39-39,13-129,105 130,-40-104,39 13,26 26,104-52,-116-52,90 13,0-12,26-79,1-25,12-26,-39-13,1-26,-27 14,130-118,-169 27,66-65,-66 39,0-14,13-89,-64 38,-53 0,39-91,-117 143,-13-181,-26 103,-26 52,-52-116,0 90,-26 0,-78 0,38 78,-116-117,39 104,-130-52,90 90,-103-12,130 38,-156-64,38 77,118 26,-52-25,-52 51,77 13,-51 0,65 26</inkml:trace>
  <inkml:trace contextRef="#ctx0" brushRef="#br0" timeOffset="18385.3551">13077 9014,'-52'-26,"52"26,0-13,0 0,-13-12,0 12,13-13,0-13,13 0,13 0,52-51,39 12,0 14,91-27,-77 52,142-51,-156 64,182-26,-52 0,1 1,-1 25,-13 26,65 0,-129 0,64 26,-52 25,26-25,-26 0,27 52,-40-27,-13-12,26 0,-13 0,-78-13,0 13,-26-14,26 27,-12 0,-14-13,-13-1,0-12,-26-13,-13 0,0 0,0-13,-13 0,0 0,-13 26,-13 39</inkml:trace>
  <inkml:trace contextRef="#ctx0" brushRef="#br0" timeOffset="19163.3573">17944 8342,'-13'13,"13"-13,0 0,0 0,0 13,0-1,13 27,26 26,26 51,-13-64,13-13,0 0,13 12,13 1,-13-26,-39 0,-13-13,-13 0,0 0,-26 25,-39 14,-39 26,0-14,0 1,-26 0,39-1,39-25,13-26,13 0,0 0,0-13,13 0,0-13,39-65,-13-25,0 38</inkml:trace>
  <inkml:trace contextRef="#ctx0" brushRef="#br0" timeOffset="19362.3778">18126 8574,'-13'-12,"13"12,0 12,-13 53,-26 64,0-25,13-1,0 27,26-66,0 1,0 26,0-27</inkml:trace>
  <inkml:trace contextRef="#ctx0" brushRef="#br0" timeOffset="23359.452">13624 12183,'-79'-26,"79"26,-13 0,0 0,0 0,13 0,0 0,0 0,0 13,26 26,40 90,-1-64,52 12,65 14,-39-27,91-12,-104-13,105 51,-105-64,143 13,-91-39,65 0,27-26,-27 0,-39-12,39-53,-39 39,92-25,-118 12,65-13,-78-12,13-14,-25 14,12 12,-104 39,286-219,-299 206,39-25,-13-1,13-26,-39 53,-13 12,92-90,-40 51,-26 13,-26 27,0 12,-13 0,-13 13,0 0,0 0,-13 13,0 0,0 0,0 0,0-13,0 13,0 0</inkml:trace>
  <inkml:trace contextRef="#ctx0" brushRef="#br0" timeOffset="24177.63">13598 12997,'0'-25,"0"12,0-13,0-39,0-25,0 25,0 13,0-12,-13 12,-1 13,1 0,-13 0,0 14,13-1,0 13,0 0,0 0,13 13,0 0,0 0,13 39,26 25,0 14,14 12,-14-12,0 0,-13 25,-13-51,-13-13,0-13,0-14,0 1,0-13,0 0,26-25,0-14,-13-13,-39 13</inkml:trace>
  <inkml:trace contextRef="#ctx0" brushRef="#br0" timeOffset="24558.8543">13519 12196,'-91'-13,"78"13,0 0,13 0,0 0,0 0,13 0,91 0,1-13,12-13,-39 13,13 0,-26 0,-26 13,-13 0,-13 13,0 39,-26 64,-26 78,-26-65,13-25,13-14,13-25,13-26,13-13,91-26</inkml:trace>
  <inkml:trace contextRef="#ctx0" brushRef="#br0" timeOffset="35517.0512">4073 11252,'-39'-52,"13"52,-26 0,0 0,13 0,0 0,26 0,-1 0,1 0,13 0,0 0,27 0,38 0,52 0,13 13,39-26,-26 0,78-26,-52 26,79-13,-118 13,143-13,-143 14,117 12,-77-13,38 0,-39-13,13 13,-52 0,39 0,-65 0,14-13,-14 0,-26 13,39 0,-52 13,13 0,-13-12,-39 12,0-13,-13 13,0 0,0 0,-13 0,0 0,0 0,0 0,0 0,13 0,13-13,-13 0,0 13,0 0,0 0,-13 0,0 0,0 0,13 0,-13 0,0 0,13 0,13 13,-26-13</inkml:trace>
  <inkml:trace contextRef="#ctx0" brushRef="#br0" timeOffset="36425.7668">7209 10398,'-13'0,"13"13,0 39,0 64,0 0,0-38,-13 13,13-14,13 1,0-27,-13-25,0 0,0-13,0-13,0 0,0 0,0-13,13-13,0-25,0-14,-13 13,0-12,-13-1,0 13,-26 13,13 13,13 14,0-1,0 13,0 0,13 0,0 0,0 0,39 0,39 13,0-1,26-12,-26 0,65-12,-26 12,-65 0,-26 0,0 0,-13 0,-13 12,0 1,-13 26,-39 39,-39 12,0-12,13 0,-39 38,39-51,0-1,39-25,13-13,13 0,0-13,13-13,0 0,26 0,78-13</inkml:trace>
  <inkml:trace contextRef="#ctx0" brushRef="#br0" timeOffset="44405.2232">15120 6479,'0'0,"0"0,0 0,0 0,0 0,0 13,0 78,-13 38,-13 13,13-64,13-13,-13 38,13-64,0-13,0-13,0 0,0 0,0-1,0-12,13 13</inkml:trace>
  <inkml:trace contextRef="#ctx0" brushRef="#br0" timeOffset="130518.0167">16265 13282,'-13'-13,"13"13,0 0,0 0,0 0,0 0,0 0,0 13,-13 39,0 25,0 14,0-14,13 1,0-13,0-1,0-12,-13 26,0-27,0-12,0 0,13-26,0 0,0 0,0-13,0 0</inkml:trace>
  <inkml:trace contextRef="#ctx0" brushRef="#br0" timeOffset="137472.1809">21678 7023,'-104'-13,"104"13,-13 0,0-13,0 0,0 0,-13 0,-13-13,0 0,-13 0,13-13,-13 1,-26-27,12 0,14 1,-13-14,26 0,0-12,13-65,26 77,13-116,13 78,26-14,26 14,40-39,116 13,-26 12,26 14,26-13,-25 51,90-13,13 40,-39-14,53 52,-118-26,91 52,27 13,-92 0,78 26,-169-14,131 40,-1 13,-130 38,-13-13,-52-12,91 103,-90-104,64 117,-117-104,26 65,-13 169,-52-234,13 52,-39 39,0 0,-26-78,-26 39,-52 14,52-79,-52 0,-53 104,66-116,-26 12,-52 53,39-79,26-12,-26 25,26-25,38-26,-12 13,-26 12,39-25,13-39,39 0,0 0,0 0,13-13</inkml:trace>
  <inkml:trace contextRef="#ctx0" brushRef="#br0" timeOffset="138081.3613">25100 8329,'-52'77,"26"-12,-52 103,13-64,0-27,0-12,26-26,13-14,13-12,13 0,26 13,91 26,52 0,-13-39,-39-13,0-13,92 13,-92 0,0-13,-13 0,-52 13,-26 0,-13 0,0 0,-26-26,-65-39,-104-64,65 64,-1 1,-12-1,91 0</inkml:trace>
  <inkml:trace contextRef="#ctx0" brushRef="#br0" timeOffset="140011.7296">26688 3945,'-26'38,"13"-12,-13 103,-14 91,53-142,27 0,12-27,26 1,26-26,65-26,-91-13,39-13,-39 0,0-13,-39 14,0-14,0-52,-26 14,-13 25,-65-26,-39 1,-13 25,-91 39,104-26,-104 0,156 14,39 12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04" units="cm"/>
          <inkml:channel name="Y" type="integer" max="1473" units="cm"/>
        </inkml:traceFormat>
        <inkml:channelProperties>
          <inkml:channelProperty channel="X" name="resolution" value="101.12621" units="1/cm"/>
          <inkml:channelProperty channel="Y" name="resolution" value="102.079" units="1/cm"/>
        </inkml:channelProperties>
      </inkml:inkSource>
      <inkml:timestamp xml:id="ts0" timeString="2018-09-10T06:27:02.670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1054 6208,'-52'-13,"39"13,13 0,0 0,13-13,65 13,26 0,26 0,0-13,92-13,-53 13,-26-13,0 13,39 0,-52 0,13 1,-78 12,14-13,-27 13,-26 0,-13 0,-13 0,0 0,0 0,0 0,0 0,0 0,13 0,13 0,-13 0</inkml:trace>
  <inkml:trace contextRef="#ctx0" brushRef="#br0" timeOffset="333.4609">2746 5665,'-13'0,"0"0,13 77,26 52,-26-38,13 25,0-12,0-14,0-38,0 13,0-26,-13-14,0-12,0-13,0 0,0 0,0-25,0-14,-13-52,0 1,26 51</inkml:trace>
  <inkml:trace contextRef="#ctx0" brushRef="#br0" timeOffset="9657.6595">3773 5833,'-26'-65,"26"65,0 0,0 0,0 0,0 0,0 0,0 13,0 13,13 0,0 12,13 14,-12 0,-1-13,0 0,0 12,0-25,-13 0,0-13,0 0,0-13,0 0,0 0,0 0,-13-13</inkml:trace>
  <inkml:trace contextRef="#ctx0" brushRef="#br0" timeOffset="10093.616">3734 5988,'-91'-129,"91"129,0 0,0-13,0 0,0 0,13-13,13 0,26-13,0 13,1 13,-14 13,0 13,-13-13,-13 13,-13 0,0 13,0 0,0 13,-13-13,0-1,-13 1,0 0,13-13,13 0,0-13,13 26,-13-13</inkml:trace>
  <inkml:trace contextRef="#ctx0" brushRef="#br0" timeOffset="10418.6268">4151 5807,'-13'-13,"13"13,0 0,0 13,-13 0,13 51,0-38,0 0,0-13,0 0,0-13,0 0,0 0,0 0,13 0,-26 13</inkml:trace>
  <inkml:trace contextRef="#ctx0" brushRef="#br0" timeOffset="10590.2789">4073 5665,'-13'12,"13"-12,0 0,13 0,0 0,13 13,0 0</inkml:trace>
  <inkml:trace contextRef="#ctx0" brushRef="#br0" timeOffset="11256.9425">4424 5936,'-104'-142,"104"142,0 0,0 0,0 0,0 0,0 0,0 13,-13 13,13 0,0-14,0 1,0 0,0-13,0 0,0 0,0 0,0 0,0-26,0 1,13-1,0 0,-13 13,13 0,0 0,0 13,0 0,0 13,0 13,0-13,0 13,-13-13,0 0,13-1,13 1,-13 0,13 0</inkml:trace>
  <inkml:trace contextRef="#ctx0" brushRef="#br0" timeOffset="11647.3447">4671 5484,'0'0,"0"0,0 0,0 0,13 64,-13 1,0-26,0-14,0 1,13 0,0 0,13-13,0 13,13-13,-13 0,0-13,0 0,14 13,-27 0</inkml:trace>
  <inkml:trace contextRef="#ctx0" brushRef="#br0" timeOffset="11959.839">4567 5729,'0'0,"0"0,13 0,13-13,13 0,0 0,-13 13,0-13,0 1,0-1,13 13,13 0,-52-26</inkml:trace>
  <inkml:trace contextRef="#ctx0" brushRef="#br0" timeOffset="12240.976">4932 5768,'-13'0,"13"0,0 0,0 13,0 0,26 0,0 0,0-13,13 0,-13-13,0-13,0 0,-13-13,0 0,-13 14,0 25,13 0,13-26</inkml:trace>
  <inkml:trace contextRef="#ctx0" brushRef="#br0" timeOffset="13272.1734">3904 6725,'-26'-129,"26"129,0-13,0 0,0 0,0 13,0 0,0 0,0 0,0 0,0 26,13 13,0 12,0-25,13 0,0 0,26 13,0 0,0-14,-13-12,-13-13,0-13,0 0,0 13,-26 0,13 0</inkml:trace>
  <inkml:trace contextRef="#ctx0" brushRef="#br0" timeOffset="14207.1385">4294 6609,'-13'13,"13"-13,0 13,0 12,0-12,0 0,13 0,0 0,0-13,13 0,0-13,-13 0,0 0,0 0,-13 0,0 1,13-1,0 0,0 0,0 0,0 0,0 0,0 0,26-52,-26 27,0 12,0 0,-13 0,0-13,0 26,0 0,0 0,0 13,0 0,0 26,0 26,13-13,0 0,13-14,-13 1,13 0,0-13,13 0,-13-13,0 0,0 0,-13 0,13 0,-26 0</inkml:trace>
  <inkml:trace contextRef="#ctx0" brushRef="#br0" timeOffset="15091.6202">4619 6479,'-13'-13,"13"13,0 0,13 0,13-13,13 1,0-1,-13 0,0 0,0 0,0 13,0 0,0 13,1 0,-1 13,0-1,0 1,-13-13,0 0,0-13,0 0,0-13,-13-13,13 0,-13 1,0-1,0 13,0 0,0 13,13-13,0 13,-13 0,13 0,-13 0,13 0,-13 0,0 0,0 0,0 0,0 0,0 0,13 26,0 0,0 12,-13-12,0 0,0 0,0-13,0-13,0 0,-13 0,0 0,0-26,0-26,13-12,0-14,0 26,13 27,-13 12,13 0,0 13,-13 13,0 12,-26 14,0 26,52-52</inkml:trace>
  <inkml:trace contextRef="#ctx0" brushRef="#br0" timeOffset="28114.2673">5582 5471,'0'0,"0"0,0 0,0 0,-13 0,13 0,0 0,0 0,-13 0,13 0,-13 0,13 0,0 0,0 0,0 0,0 0,0 0,0 0,0 0,0 0,0 0,0 0,0 0,-13 0,13 0,0 0,0 0,0 0,0 0,0 0,0 0,0 0,0 0,0 0,0-13,26 0,0 0,26-13,0-13,13 13,0-13,0 14,40-40,-1 13,-26 13,39 1,-13-1,39-13,-39 13,26 13,39-25,-38-1,12 0,-13 13,13 1,39-1,-13 13,-52 0,0 0,-12 13,64 0,-78 13,52-13,-65 13,0 0,-26 0,-26-13,0 13,-13 0,0 0,-13 0,0 0,0 0,0 0,0 0,0 0,0 0,39 26</inkml:trace>
  <inkml:trace contextRef="#ctx0" brushRef="#br0" timeOffset="31005.0826">10514 3789,'-13'-38,"13"38,0 0,0 0,-13-26,0 0,-13 0,0 0,-13 13,0 0,-27 0,1 13,0 0,0 0,-26 13,0 0,0 0,0 13,13 13,-13 0,13 12,13 1,0 13,-39 12,12 27,27-40,0 1,0 0,0 51,39-51,-13 25,13-25,13 13,13-14,39 40,-13-14,13 27,0-27,13 1,13-1,26-12,-13-14,92 53,-53-40,-13-12,0-13,26 0,0-27,0 1,0-13,14-39,-14-12,0 12,-13-26,26-26,-13 1,-39 25,13-26,26-12,-51 25,-40 14,104-143,-78 90,-13 14,-13 12,-13 0,0-12,-13 12,-13 14,0-14,-26 0,-13-12,0 38,0 0,0 1,-13-1,0 0,-39-12,12 12,1 0,-39-13,26 40,-13 12,26 13,0-13,-91 26,65 0,-52-13,64 12,14 1,26 0,13 13,-13 13</inkml:trace>
  <inkml:trace contextRef="#ctx0" brushRef="#br0" timeOffset="35637.5838">9629 4113,'0'-26,"-13"26,0 0,13 0,0 0,0 0,-13 0,13 0,-13 0,0-13,0 13,-13 0,0 0,0 13,0 0,13-13,-13 13,13 0,0-13,0 0,13 12,0-12,13 13,13 0,26 26,-13-13,0 0,-13 0,0 0,0 12,-13 1,-13-13,-13-13,0 13,0-13,-26 0,0 0,0-13,13 0,13 0,13 0,0 0,26 0,39 13,-13 0,13-13,-13 0</inkml:trace>
  <inkml:trace contextRef="#ctx0" brushRef="#br0" timeOffset="36232.787">9902 4449,'0'-142,"0"142,0-13,0 0,0 13,-13-13,13 13,-13 0,-13 0,0 26,13 0,0-1,13 1,0 0,13-13,39 13,13-13,0 0,-26-13,-13 0,-13 13,0 0,-13 0</inkml:trace>
  <inkml:trace contextRef="#ctx0" brushRef="#br0" timeOffset="36556.444">9863 4242,'0'-13,"0"13,0 0,0 0,0-13,13 0,13 0,0 0,13 0,-13 0,13 0,13 1,0-1,117-13</inkml:trace>
  <inkml:trace contextRef="#ctx0" brushRef="#br0" timeOffset="37451.2528">10514 4320,'-13'-65,"13"65,0 0,0 0,0-13,-13 0,0 0,0 0,0 0,-13 0,0 0,0 13,0 0,0 13,-1 0,1 52,13-26,13-13,0-14,0 1,13 0,0-13,0 0,14 0,-1-13,-13 0,0 1,0-1,0 0,-13 0,0 0,0 13,0 0,13 26,0 0,-13-1,0 1,13-13,0 0,13 0,13 13,-13-26</inkml:trace>
  <inkml:trace contextRef="#ctx0" brushRef="#br0" timeOffset="37796.9533">10735 4410,'13'-116,"-13"116,0 0,0 0,0 0,0 0,0 0,0 0,0 0,0 0,13-13,13-26,0 0,13 0,-13 13,0 14,0 12,0 0,0 12,0 14,0 0,0 39</inkml:trace>
  <inkml:trace contextRef="#ctx0" brushRef="#br0" timeOffset="47059.4649">9486 4824,'0'0,"0"0,0 0,0 0,-13 13,0 26,0 25,0-12,13 26,0-40,13 1,13 0,0 0,0 0,0-13,-13-1,0 1,0-13,-13-13,26 13,13 0,-13-13,-13 0,-13 0</inkml:trace>
  <inkml:trace contextRef="#ctx0" brushRef="#br0" timeOffset="47534.8721">9421 5212,'-13'-13,"13"13,0 0,0 0,0 0,0 0,0 0,0 0,0 0,26-13,0 0,0 0,-13 13,13-13,0 0,-13 13,13 13,52 39,-65-39,0-13</inkml:trace>
  <inkml:trace contextRef="#ctx0" brushRef="#br0" timeOffset="47779.2185">9824 5251,'-39'-78,"39"78,0 0,0 13,0 13,-13-13,13 0,0 0,0-13,0 13,0-13,0 0,0 0</inkml:trace>
  <inkml:trace contextRef="#ctx0" brushRef="#br0" timeOffset="47950.9127">9759 4966,'0'0,"0"0,0 0,0 0,0 0,0 0,13 26,26 52</inkml:trace>
  <inkml:trace contextRef="#ctx0" brushRef="#br0" timeOffset="48437.4646">10514 5005,'-26'-39,"26"39,-13 0,-13 0,0 13,-13 13,-40 13,27-26,13 13,0-13,13 12,13 1,13 0,0 0,13 0,26 0,13-13,0-13,-25 0,-1-13,13-13,-13 13,0 0,-13 13,-13 0</inkml:trace>
  <inkml:trace contextRef="#ctx0" brushRef="#br0" timeOffset="48671.7629">10279 4837,'-26'-26,"26"26,0 26,0 51,0 53,-13-66,0-12,13-13,0 0,13 0,0-26,39 12</inkml:trace>
  <inkml:trace contextRef="#ctx0" brushRef="#br0" timeOffset="49404.4476">10683 5108,'0'13,"0"-13,0 0,0 0,0 0,0-13,0-12,0-14,0 0,0 13,0 13,0 0,0 13,-13 0,-13 13,0 13,0 13,0 0,13-1,13-12,13 0,0-13,26 0,26-13,-26-13,26-26,-26 1,13-27,-13 13,-13 0,0-12,0 25,-13 13,-13 13,0 0,0 13,0 13,-13 26,13 26,0-1,0 14,0-52,13 0,0-13,13-1,0 1,13 13,-13-13</inkml:trace>
  <inkml:trace contextRef="#ctx0" brushRef="#br0" timeOffset="49589.666">10839 4940,'-13'-13,"13"13,0 0,39-13,65 1,0 12,-13 0,26 25</inkml:trace>
  <inkml:trace contextRef="#ctx0" brushRef="#br0" timeOffset="63813.2153">14638 3789,'-13'-26,"13"26,0 0,0 0,0 0,0 0,0 0,0 0,0 0,13 65,14 64,12 14,0 102,-39-141,13 25,-13-25,0-40,0-25,-13-13,0-13,0-13,0 0,-13-39,-27-64,27-14,-26-51,39 52,0-39,13-1,0 79,0 12,13 13,0 14,131-156,-118 168,65 13,-26 13,-13 26,-13 12,0 27,-26-13,-26 0,-13-1,0 1,-26 0,13-13,13-14,0 1,13-13,13-13,0 0,39-13,-13-13</inkml:trace>
  <inkml:trace contextRef="#ctx0" brushRef="#br0" timeOffset="64032.7709">15250 3763,'0'13,"0"-13,0 13,0 0,0 13,0-13,0-13,0 0,0 0,0 0,0 0</inkml:trace>
  <inkml:trace contextRef="#ctx0" brushRef="#br0" timeOffset="64192.3763">15250 3401,'0'39,"0"-39,0 0,0 0,39 13,-13 103</inkml:trace>
  <inkml:trace contextRef="#ctx0" brushRef="#br0" timeOffset="64645.1159">15497 3751,'-13'0,"13"0,0 12,0 1,0-13,0 0,0 0,0 0,0 0,0-13,13-25,13-14,0 0,13 13,0 14,-13 12,0 26,0 12,0 27,1 0,-1 0,-13-27,0 14,0-13,0-13,0-13,26 0,-13-26</inkml:trace>
  <inkml:trace contextRef="#ctx0" brushRef="#br0" timeOffset="64916.2282">16408 3181,'-26'0,"26"0,0 13,0 39,0 13,-104 181,91-182,0-12,13 0,13-14,0-12,0 0,0-13,0 0,26 0,-26-13</inkml:trace>
  <inkml:trace contextRef="#ctx0" brushRef="#br0" timeOffset="65384.8921">16018 3557,'-13'0,"13"0,13 0,39 0,-13 0,0 0,26 0,-26-13,13 13,-13 13,0-13,0 0,-26 12,13 14,0 0,0 13,-13-26,0 0,-13-13,0 0,0 0,13-13,0 0,13-13,-13 0,13 13,13 13,-13 26</inkml:trace>
  <inkml:trace contextRef="#ctx0" brushRef="#br0" timeOffset="66434.8973">15055 4514,'-26'-78,"26"78,0 13,26 77,0 79,-13-27,0-39,0-12,-13-39,0-27,0 1,0-26,0 0,0 0,13-13,0 0,26-25,13-14,13 0,0 26,-13 13,-13 39,-13 13,-13 39,-13-40,-26 1,-26 0,-13-13,13-13,-26-13,26 0,26-13,13 0,13 13</inkml:trace>
  <inkml:trace contextRef="#ctx0" brushRef="#br0" timeOffset="66777.1563">15810 4876,'-13'51,"13"-51,0 39,13 13,0-26,0 0,-13-13,13 0,0-13,0 0,13-13,13-13,0-39,-13 26,13-38,-13 38,0 0,26 0</inkml:trace>
  <inkml:trace contextRef="#ctx0" brushRef="#br0" timeOffset="67156.1471">16668 4759,'-26'-26,"26"26,-13 0,0 13,-26 13,0 0,0 0,-39 64,39-51,26 0,13-13,13 13,0-13,26 12,0-12,13 0,13 0,-13-13,-39 0,0 0</inkml:trace>
  <inkml:trace contextRef="#ctx0" brushRef="#br0" timeOffset="67434.7083">16174 4539,'0'0,"0"13,26 91,13 25,-26 0,0 78,-13-142,0 13,13-1,13-25,13-39</inkml:trace>
  <inkml:trace contextRef="#ctx0" brushRef="#br0" timeOffset="67875.7061">17150 4824,'-104'13,"104"-13,-39 26,-26 90,26-38,13-27,13-12,13-26,0 0,0-13,0 0,13-13,0-13,39-38,-26 38,13 13,-13 26,0 26,0 38,-13-25,-13-13,13 12,13-38</inkml:trace>
  <inkml:trace contextRef="#ctx0" brushRef="#br0" timeOffset="69767.2764">16772 2975,'0'-117,"0"117,0 0,-13-13,0 0,0 0,-26-13,0 1,-13-1,-13 0,0 13,0 0,-39-26,0 26,-13 26,0 0,0 0,-1 0,1 0,-52 26,65-13,-52 25,0 1,39 26,-52 12,64-25,1 25,-26 40,26-27,26 1,-13 38,26-13,26 1,26-14,13 26,0 65,13-103,13 25,13 0,26 14,13-14,0-13,0-25,65 51,-12-38,25-1,-39-25,39 12,-39-25,65 25,-52-38,26 0,53-1,-40-38,0 0,-65-13,65 13,-65-13,52 13,-38-26,12-26,-26 1,65-53,-91 39,0 1,-13-14,26-51,-26 25,0-25,-26 12,0 1,0-1,0 14,-26 12,0 1,14-40,-14 14,-13 38,13-77,-13 90,0-13,-13 1,0-27,13 14,-13-40,13 53,0 12,-14 0,1 13,13 1,-104-195,78 181,-13-26,13 27,0-14,0 13,0 1,-13-1,-13 0,-52-51,13 25,13 26,-13 13,-26 14,-52 25,64 0,-25 25,26 27,52 52</inkml:trace>
  <inkml:trace contextRef="#ctx0" brushRef="#br0" timeOffset="79654.8179">23083 3375,'-13'-12,"13"12,-52 12,-13 1,0 0,-39 39,26-26,26 0,0 0,26-13,26-13,0 13,13 12,13 27,26 13,-13-1,0-12,0-13,-13-13,-13-13,-13 0,0 0,-13 0,-26-13,-52 13,13-13,26 0,39 0,0 0,13-13</inkml:trace>
  <inkml:trace contextRef="#ctx0" brushRef="#br0" timeOffset="80373.2766">22901 3893,'0'0,"0"0,0 0,13 0,26-13,13-13,13-13,26 13,-39-12,0-14,-26 0,-13 26,0 0,-13 0,-13 14,-26-1,-13 26,0 12,13 14,-13 39,39-1,13-12,13-26,13 0,0-13,39-14,0 1,13-26,1 1,-27-1</inkml:trace>
  <inkml:trace contextRef="#ctx0" brushRef="#br0" timeOffset="80754.4521">23799 3815,'-91'-52,"91"52,-13 13,0 13,0 0,0-13,13 0,0-13,0 0,0 0,0-13,0-13,26-38,13-1,26-13,-26 39,0 14,0 25,0 13,-13 25,0 27,-26 13,-13-14,0-12,13-39,0 0,0-13,13 0</inkml:trace>
  <inkml:trace contextRef="#ctx0" brushRef="#br0" timeOffset="81301.1661">24280 3699,'-52'13,"52"-13,-13 0,0 13,13 13,0-1,13 14,0 13,0-26,0 13,-13-14,-13 1,-13 0,0 0,-13 26,13-39,0-13,26 0,13-26,26-13</inkml:trace>
  <inkml:trace contextRef="#ctx0" brushRef="#br0" timeOffset="81699.6311">24684 3893,'-13'0,"13"0,0 26,0 0,0 12,0-12,13 0,-13-13,13 39,0-39,0-13,13 0,13-13,0-13,0 0,-13-26,-13 1,-13 12,-13 13,0 0,-26 0,0 0,13 13,13 0,13 13,13 0,0 13</inkml:trace>
  <inkml:trace contextRef="#ctx0" brushRef="#br0" timeOffset="82024.1872">25256 3996,'13'26,"-13"-26,0 13,0 0,0-13,0 0,0 0,0 0,-13-13,0-13,0-38,26-14,13 13,0 26,13 14,39 25,-39 0,13 13,1 12,12-12,52 26</inkml:trace>
  <inkml:trace contextRef="#ctx0" brushRef="#br0" timeOffset="85522.4894">22797 4669,'26'-39,"-26"39,0 0,0 0,0-13,-13 0,0 13,-13 0,-13 26,-13 13,26 0,13-1,13-12,0-13,13 0,13-13,0 0,78 13,-65-13,0-13,-13 0,-13 0,0 0,0-26,-13-12,-13-1,0 26,0 0,0 13,-26-13,-13 26,0 0,26 13,13 0,13 13</inkml:trace>
  <inkml:trace contextRef="#ctx0" brushRef="#br0" timeOffset="86142.3215">23252 4785,'-13'-26,"13"26,0 0,0 0,0 0,0 0,0 0,0 0,0 0,0 13,0 0,0-13,0 0,0 0,0 0,0 0,0 0,-13-13,0 0,0-26,0-12,13-1,13 26,0 13,0 0,0 0,0 13,13 0,13 0,14 13,51 26</inkml:trace>
  <inkml:trace contextRef="#ctx0" brushRef="#br0" timeOffset="86933.3959">24033 4669,'-13'-52,"13"52,0 0,0 0,0 0,-26 0,-26 13,-39 39,39-14,26-12,13-13,0 0,13 0,13-13,13 13,13-13,0-13,-13 0,0 0,-13 0,0 13,-13 0,13 0,13 13,13 78,-13-27,0 1,-13-26,-26 0,-26 12,-13-12,-26-13,0 0,52-26,39 13</inkml:trace>
  <inkml:trace contextRef="#ctx0" brushRef="#br0" timeOffset="87881.4959">22875 5574,'0'13,"0"0,-13 64,0 14,0-52,13-13,0-13,0-13,0 0,0 0,0-26,13-13,39-65,-13 40,0 25,0 13,-13 13,0 13,13 52,13 51,-39-25,-13-39,0-13,0-13,0 0,0-13,0 0,0-13,26-13,13-13,-13 0,13 13,0 13,-12 13,-1 0,0 13,0 26,-13 13,0-13,0-14,0-12,0 0,26 52</inkml:trace>
  <inkml:trace contextRef="#ctx0" brushRef="#br0" timeOffset="88378.9654">23981 5975,'-26'-142,"26"142,13-13,0 0,0 0,-13 0,0 0,-13 0,-39 0,-13 39,-26 52,26-1,52-51,0 0,13-13,13-13,0 0,13-13,26-39,0 0,0 1,-26 25,0 13,0 13,-13 0,0 52,0 25,-26-25,13-26,0 0,0 0,13-1,0-12,0-13,13 0,13 0</inkml:trace>
  <inkml:trace contextRef="#ctx0" brushRef="#br0" timeOffset="88706.8919">24619 5574,'-13'0,"13"0,-52 26,-13 0,26 0,-1 12,1 14,26-13,13 0,13 25,0-12,0-13,-13 13,-13-14,0 1,0-13,-13-13,0 0,0-13,26 0,0 0</inkml:trace>
  <inkml:trace contextRef="#ctx0" brushRef="#br0" timeOffset="89034.9081">24775 5988,'0'-78,"0"78,13 26,0 13,0 13,0-14,-13-12,0-13,13-13,0 0,0 0,0-13,0-13,0-64,0 25,0 14,0 25,26 13,-13 77</inkml:trace>
  <inkml:trace contextRef="#ctx0" brushRef="#br0" timeOffset="89362.9299">25556 5820,'0'0,"0"0,0 0,-13 0,-14 26,-25 12,13-12,-13 13,26 0,0-13,13 13,13-14,13 1,13-13,0-13,52 0,-39 0,1-13,-14 0,-13 0</inkml:trace>
  <inkml:trace contextRef="#ctx0" brushRef="#br0" timeOffset="89581.6099">25321 5574,'0'13,"0"-13,-143 336,143-297,-26 90,13-25,0-40,13-25,13 0,104-39</inkml:trace>
  <inkml:trace contextRef="#ctx0" brushRef="#br0" timeOffset="91853.7533">24046 2962,'-26'-104,"26"104,-13-13,-13 0,-39-13,0 1,-52-14,39 13,-39 26,13 0,-14 13,27 0,-39 26,0 12,13 1,-52 26,65-14,13 14,-13 25,13 1,-1 77,14-13,39-90,0 64,13-26,0 14,13 38,26-65,65 104,-26-103,13-1,53 78,-53-52,39 40,-13 37,0-37,-26-66,65 26,-13-25,-13-27,52 14,-52-39,-25-14,129 66,-91-52,-13-14,0 1,13 0,-13-13,52 26,14-52,-66 0,26 0,-26 0,-13 0,78 26,-65-39,52 0,-78-13,27 13,-14-13,0 13,65-39,-39 39,-26-12,0-1,-26 0,13-13,-26 0,52-51,-39 25,0-26,1 1,38-117,-65 142,-13 1,13-66,-26 40,0 12,-13-116,0 130,0-40,0 39,0 1,0-66,-13 66,0-1,13-12,-91-195,78 220,-26-12,0-14,13 13,-13-12,12 12,-12-13,-13-12,0 12,13 27,13-1,-13 0,-13 0,13 14,-13-40,26 26,-39-12,0 25,0 0,-13 0,13 0,13 14,-52-27,39 26,0 0,12 0,-12 13,-26 0,-26 13,-26-13,26 0,13 13,0 0,-13-12,-65-1,12 26,27 12,0-12,0 13,-65 26,130-26,-65 0,65-13,38 0,14 12</inkml:trace>
  <inkml:trace contextRef="#ctx0" brushRef="#br0" timeOffset="113131.8074">6467 3673,'0'0,"0"0,0 0,0 0,0 0,0 0,0 0,0 0,0 13,0 13,13 13,0 25,0 1,0 0,0-27,0 14,-13-13,0 0,13-1,0-12,0 0,-13 0,0-13,0 0,13 0,26 13</inkml:trace>
  <inkml:trace contextRef="#ctx0" brushRef="#br0" timeOffset="122541.6005">11802 4255,'-13'-13,"13"13,0 0,0 0,0 0,-13 0,0 0,0 0,0 0,0 0,0-13,13 13,0 0,0 0,0 0,0 0,0-13,0 0,26 0,52-13,0 0,39 14,0-14,-13-13,13 0,27 0,-14 13,39-12,-39 12,13 13,0 13,-26 0,0 13,13 0,-38 0,25 13,-52-14,26 14,-26-13,-26 13,-13-13,0 0,-13-13,0 0,-13 0,0 0,0 0,0 0,0 0,0 0,0 0,0 0,0 0,0 0,26-13,-13 0</inkml:trace>
  <inkml:trace contextRef="#ctx0" brushRef="#br0" timeOffset="124303.2939">12244 2599,'-13'-25,"13"25,0 0,0 0,0 0,13 25,-13 27,0 26,13-1,0 14,0-13,-13 38,13-77,13 12,-13-25,0 0,0-13,0 0,13 13</inkml:trace>
  <inkml:trace contextRef="#ctx0" brushRef="#br0" timeOffset="138594.4304">17983 3919,'-39'13,"26"-26,-14 0,14 0,0 13,0-13,0 13,0 0,0 0,0-13,13 0,0 13,0 0,0-13,0 0,13 0,26-13,40 13,-14-12,13-14,0 13,0 13,39 13,0-13,39-13,-39 0,13 0,1 26,64 13,-65-26,39 0,-39 13,0 0,78 52,-77-52,25 0,-39 0,52 52,-13-26,-65 0,78 12,-91-12,13 0,79 13,-66-13,-13 0,-26 0,-13-1,39 14,-52-13,13 26,-13-26,-13-13,-13 0,0-1,0 1,0-13,-13 0,0 0,0 0,0 0,0 0,0 0,0 0,0 0,0 0,0 0,0 0,0 0,13 39,-39 142</inkml:trace>
  <inkml:trace contextRef="#ctx0" brushRef="#br0" timeOffset="144868.1889">19505 2328,'0'0,"0"0,0 0,0 0,0 0,0 0,-13 13,0 39,0-1,0 14,0 51,13-64,0 0,0-26,0 0,0-14,0 14,0 0,0 0,13 0,13 39</inkml:trace>
  <inkml:trace contextRef="#ctx0" brushRef="#br0" timeOffset="169926.7995">13806 9169,'-26'-38,"26"38,0 0,0 0,0 0,0 12,13 40,-13 52,-13 51,0-52,13-25,0-13,13-27,-13-25</inkml:trace>
  <inkml:trace contextRef="#ctx0" brushRef="#br0" timeOffset="201380.3231">4893 4565,'-40'-64,"40"64,0-52,-13 26,0 0,0 0,0 0,-13 1,-26-1,0 0,-13 0,0 13,0 0,-13 0,-26 26,26 0,0 13,-26 13,13-1,13 1,-1 0,-12 26,0 25,0 1,13-1,-26 27,26-1,0-25,13 25,0 26,26-25,-13 90,13-104,0 39,13-38,13 25,13-12,26 25,0 0,0 0,0-51,0 25,13-25,52 38,-26-38,-13-1,0-12,26 25,-13-38,26 0,-26-14,13 1,39 0,14 25,-66-38,26-26,-13-13,0 0,39 13,-39-13,13 0,39-13,-13-13,-26-13,40-25,-40 25,-13-13,39-12,26-27,-65 39,52-12,-13-14,-13 0,-39 1,13-1,14-25,-27 25,13-51,-39 51,0-12,-13 12,13-38,-26 51,0-13,-13 1,0 12,0 1,-26-27,0 13,0-12,0 38,-13-25,0 12,-13-51,26 51,0 13,-26-51,13 38,12-26,-12 1,0-1,-13 14,0-1,13 14,0-1,-13 0,-13-12,-13-1,0 13,0 14,0 12,-13 0,-52 0,26 26,-40 26,-12 13,26 26,-13 51,13-12,26-1</inkml:trace>
  <inkml:trace contextRef="#ctx0" brushRef="#br0" timeOffset="212760.3703">2329 5548,'-39'-26,"26"26,0 0,0 0,13 0,0 0,0 0,0 0,13 0,13 0,13 13,13-13,0 0,0 13,65 26,-65-26,0 0,14 13,-14-13,-26 0,-13-13,0 0,-13 12,0 14,0 13,-13 26,-13 12,0 1,0 13,-13 12,13 0,12-12,-25 12,13-38,0-26,13-13,0-13,0 0,13-13,0 0,0 0,0 13,0 25</inkml:trace>
  <inkml:trace contextRef="#ctx0" brushRef="#br0" timeOffset="213147.6212">2459 5522,'-26'13,"26"-13,0 0,0 39,13 64,0 1,0 12,-13 14,0-1,0-38,26 25,-13-64,0-14,0 1,0-13,-13 0,13 0,13 90</inkml:trace>
  <inkml:trace contextRef="#ctx0" brushRef="#br0" timeOffset="240552.8754">3865 6880,'-13'13,"13"-13,-13 0,0 0,0 0,-1 0,14 0,0 0,0 0,0 0,-13 0,13-13,0 0,0 0,0 0,13 1,1-1,-1 0,0-13,13 0,0 0,0 13,-13 0,0 0,0 0,-13 13,13-13,0 13,0 0,-13 0,13 0,0 0,0 0,-13 0,26 0,-13 26</inkml:trace>
  <inkml:trace contextRef="#ctx0" brushRef="#br0" timeOffset="245040.5792">5127 4876,'-104'103,"104"-103,0 0,0 0,0 0,0 0,-13 0,0 0,0 0,0 0,0-13,0 13,0-13,0 0,-13 13,-1 0,1 0,-13 0,0 0,0 0,-13 0,0 0,13 0,0 0,13 13,0-13,-13 13,13 0,-26-13,0 13,26 0,-13 0,13 0,0 0,0 0,0 0,-13 0,0 0,13-1,-13 1,13 0,-13 0,0 13,13 0,-13 0,-1 0,14 0,-26 38,13-25,13 0,0 0,0 12,13-12,-13-13,13 13,-13 13,0-1,0 14,13 0,0-14,0-25,0 26,13 0,0-1,0 1,-13 13,13-13,0 12,0-12,0 0,0-1,0-12,13 52,0-65,0 12,0 1,0 13,0-26,0 0,0 12,0-12,13 0,-13 13,13-13,0 0,-13 0,26 25,-13-25,13 13,-13-13,13 13,1-14,-1 1,0 0,0 0,0-13,0 0,0 0,13 26,0-26,0-13,0 0,13 0,-13 0,-13 0,13-13,0 0,13 0,0 0,-13 0,0 0,0-13,0 13,14-13,12 0,-26 14,-13-1,0-13,0 0,-13 0,0 0,0 0,13 0,-13 1,13-27,-13 13,0 0,-13 13,26-51,-26 38,0 0,0 0,0 1,-13-14,0 13,0 0,0 0,0 1,0-1,0 0,-13 0,13-25,-13 25,0 0,0 0,0 0,13-38,0 38,-13 0,0 13,0 0,0 1,0-1,0 0,0 0,0 0,0 0,0 0,0 1,0-1,0 0,0 0,0 0,0 0,0-25,-13 12,13 13,0 0,0 0,0 13,0-13,0 0,0 14,0-1,0 0,0 0,0 0,0 0,0 0,0 0,13 0,-13 13,13 0,-13-13,13 13,-13-13,0 13,13-13,0 13,0 0</inkml:trace>
  <inkml:trace contextRef="#ctx0" brushRef="#br0" timeOffset="245884.0617">4958 4979,'-26'-13,"26"13,-13 0,0 0,13 0,0 0,0 0,0 0,0 0,0 13,39 65,13 12,39-12</inkml:trace>
  <inkml:trace contextRef="#ctx0" brushRef="#br0" timeOffset="249741.9806">5270 7967,'-26'-26,"13"26,0-13,0-13,0 13,0 0,13 0,0 13,0 0,0 0,0 0,0 0,0 0,0 0,0 13,13 0,0 13,13 0,0 0,13 12,13 1,13 0,-13 0,0 0,26 38,26 1,-39-26,0 12,52 40,1-14,-14-12,13-1,52 40,-52-53,13 14,91 25,-38-25,-1 0,26 51,-26-51,39 51,27-51,-66-14,117 91,-117-90,117 103,-116-129,168 90,-143-64,117 64,-142-64,168 38,-104-38,26 26,1-1,64-12,-130-27,117 27,-25-26,-66-39,91 77,-156-64,170 13,-40-26,-117 0,221-26,-194 13,129 0,-65-26,-39 13,66 13,51-52,-117-38,66 77,25-65,-78-12,91-40,-181 66,246-53,-195 40,143-117,-116 90,103-64,-143 78,156-117,-181 90,129-90,-52 26,-39 52,26 13,66-53,-105-12,-26 39,91-78,-104 117,53-78,-79 64,26-38,39 0,-117 90,52-64,-13 0,-39 38,-12 1,12-14,-13 14,-13 25,-13 13,0 13,-13 14,-13-1,0 0,0 13,-13 0,0 13,0 0,0 0,0 0,0 0,0 0,0 0,0 0,0 0,13 0,0-13,0 13,-13 0,13 0,-13 0,0 0,0 0,0 0,26 13</inkml:trace>
  <inkml:trace contextRef="#ctx0" brushRef="#br0" timeOffset="251257.1212">5244 7798,'-39'-25,"26"25,0 0,0 0,0 0,13 0,0 0,0 0,0 0,0 0,0 0,0 0,0 13,13 38,0 14,13 13,-13-14,0 1,13 0,0-1,0-12,13 26,-26-40,0-12,0-13,-13 0,0 0,13 0,0-13,-13-13,0-13,0 0,-13 0</inkml:trace>
  <inkml:trace contextRef="#ctx0" brushRef="#br0" timeOffset="251764.0924">5179 7747,'-143'13,"143"-13,0 0,0 0,0 0,13 0,26 0,13-13,26 13,39-13,-52 13,0-13,0 0,0 13,-26 0,0 0,-13 0,0 0,-13 13,-13 0,0 51,-39 40,0-1,0 1,0-14,0 14,13 12,13-51,26 25,-13-51,39 13</inkml:trace>
  <inkml:trace contextRef="#ctx0" brushRef="#br0" timeOffset="269096.1133">8250 4268,'0'0,"0"0,0 0,0 0,0 0,13 0,13 13,26 13,26-1,-39-12,13 13,-13-13,13 13,-13 0,13-13,0 0,-26 0,0 0,-13 0,0 0,-13-13,0 12,0 14,0 13,-26 26,0-13,0 12,-13 14,13-26,0-14,0-12,13 0,0-13,0-13,13 0,0 0,-26-65</inkml:trace>
  <inkml:trace contextRef="#ctx0" brushRef="#br0" timeOffset="269331.1199">8341 4281,'0'0,"0"0,0 26,39 77,-13 39,0 39,-13-51,0-27,26 1,-39-1</inkml:trace>
  <inkml:trace contextRef="#ctx0" brushRef="#br0" timeOffset="270395.4904">13272 3699,'-13'-13,"13"13,0 0,13 13,13 0,13 13,26-1,39 14,-25-26,-14 0,-13 0,39 0,-39 0,-13 0,-13 0,0 13,0 0,-13 25,-26 1,-26 13,0-1,-13 14,0-13,13-27,13-12,13-13,13-13,-13 13,13-13</inkml:trace>
  <inkml:trace contextRef="#ctx0" brushRef="#br0" timeOffset="270614.7626">13480 3893,'-13'-13,"13"13,13 26,0 155,0-104,0 53,0-66,0 14,13-13,14-14</inkml:trace>
  <inkml:trace contextRef="#ctx0" brushRef="#br0" timeOffset="271794.7451">21626 3802,'0'-13,"0"13,0 0,0 0,0 0,0 0,13 0,13 0,26 26,13 13,-26 0,0 0,0-14,-13 1,0 0,-13-13,0 0,-13-13,0 0,13 13,0 52,-26-14,-26 1,0-13,-26 13,0-1,13-12,13-13,13-13,0 13,13-26,13 0,26 0</inkml:trace>
  <inkml:trace contextRef="#ctx0" brushRef="#br0" timeOffset="271973.7357">21652 4061,'0'65,"-78"154,65-115,0-39</inkml:trace>
  <inkml:trace contextRef="#ctx0" brushRef="#br0" timeOffset="285020.4866">3383 4927,'-13'-13,"13"13,0 0,0 0,-13 0,0 0,0 0,0 0,-26 0,-13-12,0 12,-13-13,-13-13,0 0,-13 0,0-13,12 0,14 1,-13-27,-26 0,13-25,26 12,0-25,0-14,13-25,39 26,13-27,13 1,0 26,13-52,13-1,0 27,65-13,-26 52,26-40,26-25,-12 52,51-26,13 12,-39 40,26-14,-26 27,0-1,105 0,-105 40,0-1,-13 13,13 39,-26 0,-52 13,52 0,-65-1,1 27,-1 13,0 77,0 26,-26-26,0 27,-13-53,13 26,-13-12,-13-1,-13 39,0-52,13-12,13 12,-13 1,0-40,0 53,-13-66,0 14,0-13,0-14,0-12,0 0,-13 0,0 12,13-12,0-13,0 0,0 0,13-26</inkml:trace>
  <inkml:trace contextRef="#ctx0" brushRef="#br0" timeOffset="285560.1567">4814 4022,'-65'-26,"52"26,0-13,0 13,13 0,0 0,0 0,0 0,13 0,13 13,26 52,-13-26,0 12,-12-12,-1-13,0 0,-13 0,0-13,-13-13,0 0,26-13,0 0,39-91,-39 53</inkml:trace>
  <inkml:trace contextRef="#ctx0" brushRef="#br0" timeOffset="285975.2561">4697 3802,'-13'0,"13"0,0 0,0 0,13 0,13 0,104-13,-51 0,12 0,-13 13,-13 0,52 0,-65 0,-13 0,-13 13,-13 0,0 0,-13 39,-26 13,-26-1,-13 40,13-53,13-12,0 0,13-13,0 0,26-13</inkml:trace>
  <inkml:trace contextRef="#ctx0" brushRef="#br0" timeOffset="286810.8031">5543 1513,'-13'0,"13"0,0 0,0 0,-13 26,13 39,0 64,0 0,13-77,13 13,13-14,0 1,13-26,-13-13,26-13,-26 0,13-26,-13-13,-13 1,14-14,-1-26,-26 14,-13-40,0 52,-13 1,-13 12,-1 13,-25-13,-13 13,-13 39,13 13,0 26,0 0</inkml:trace>
  <inkml:trace contextRef="#ctx0" brushRef="#br0" timeOffset="300283.7626">11672 5328,'-52'-26,"52"26,0 0,-13 0,13 0,0 0,0 0,0 0,0 0,0 0,0 0,0 0,0 0,0 0,0 0,0 0,13 0,13 0,13 13,0 13,0 0,13 13,0 26,13 12,0 1,0-14,0 14,0 0,26 64,-52-26,-13-12,0-14,-13-12,13 51,-26-25,0-27,0 1,-13-13,0-1,0 1,0-26,-26 25,0-12,-13 13,0-14,-13 1,0 0,13-13,-26 12,13-12,-26 13,26-26,0 0,0 0,-13-1,-27 14,40-26,-39 13,39-13,0 0,-26 0,26 0,0-13,0 0,-39 0,39 0,0 0,-26-13,26 0,-13 0,-1 0,14-13,13 0,13 0,0-12,-52-40,39 26,0 1,-13-14,26 13,-26-51,13 25,0-12,13 12,13 13,0 14,-13-40,13 26,0-25,26-14,-13 14,26-1,-13 14,13 12,-13 13,13-12,-13-1,0 0,26-25,-13 25,0 26,0 13,-13 14,0-1,0 13,0 0,0 0,0 0,0 0,0 0,0 0,0 0,0 0</inkml:trace>
  <inkml:trace contextRef="#ctx0" brushRef="#br0" timeOffset="301262.1176">9108 5988,'-39'-65,"39"65,0 0,0 0,0-13,26-13,13 1,13-14,1-13,-1 13,0-13,-13 27,13-14,-26 26,13 0,-13 0,0 13,0 13,0 13,0 38,0 14,0 0,0-1,-13-12,13 0,0 25,-13-51,0-13,0-13,-13 0,0-13,0 0,0 0,0 0,0 0,-13-13</inkml:trace>
  <inkml:trace contextRef="#ctx0" brushRef="#br0" timeOffset="301505.3627">9043 5884,'0'0,"0"0,13 0,91 13,40 52,-1-13,-13-1,-26 1,39 0,-39-13,-91-39</inkml:trace>
  <inkml:trace contextRef="#ctx0" brushRef="#br0" timeOffset="302934.5936">11164 6997,'-104'-39,"104"39,0 0,-13 0,0 0,0 0,0 0,-13 0,0 13,-13 39,0 38,26-25,13-14,26 1,13-13,26 0,13-26,-13-13,0-13,0 0,-26-13,0 0,0 0,-12 0,-1-12,-13-14,0 13,-26-13,0 14,-13-14,-1 13,-12 0,-26 13,-52-12,39 25,0 13,65 13</inkml:trace>
  <inkml:trace contextRef="#ctx0" brushRef="#br0" timeOffset="376195.9422">15081 2923,'-26'-130,"26"130,0 0,0 0,-13 0,0 0,-13 0,-13-12,0-1,-26-13,0-13,0 0,0 0,-1-12,1-27,-26-13,26 14,-26-78,52 51,-13-12,26 12,13-64,13 91,-26-130,26 129,26-25,0 25,39-12,39-27,-13 40,91-14,-25 52,25-25,26 38,26 26,0-26,-25 0,-1 26,26 0,-65 0,65 13,-77 13,25 13,0 12,-78-25,-13 13,26 13,-39-14,0 1,-26 13,-13 0,-13 38,0 40,-39-14,-26 0,0-64,-26 65,0-40,-13 40,13-40,-26 14,13-14,0 1,-13 12,39-38,0 0,13-13,0-1,13-12,0 0,13-13,0 0,-13 0,12 0,1-13,0 13,13-13,0 0,0 0,0 0,0 0,0 0,0 0</inkml:trace>
  <inkml:trace contextRef="#ctx0" brushRef="#br0" timeOffset="377289.3522">16655 2160,'0'0,"0"0,0 0,0 0,0 13,0 26,0 25,-26 14,13-14,-13-12,13-26,-13 26,13-26,0-1,13-12,0-13,0 0,0 0,0 13,0 0,13 0,26 0,13 0,13 0,13 13,1-13,38 13,-52-13,-13 0,0-1,-13-12,0 0,-26 0,0 0,0 0,-13 0,0 0,0 0,0 0,0-12,0-1,0 0,-13-13,0-26,-13 13,-39-38,0 25,0 0,13 0,13 14,0 12,0 0,25 13,1 0,0 0,0 0,-13 13</inkml:trace>
  <inkml:trace contextRef="#ctx0" brushRef="#br0" timeOffset="380077.4616">18243 517,'0'0,"0"0,0 0,0 0,0 0,-13 0,-26 13,0 39,0-13,0 13,13-1,0 1,0 13,26-14,0 1,13 0,13 12,0-38,13 0,0-13,13-13,-13 0,13-13,-13-13,0 13,0-12,0 12,-26-13,0 0,13 0,-13 0,0-26,-13 14,-13 25,-13-39,13 39,-26-26,-26-12,26 12,0 13,26 13,13 13</inkml:trace>
  <inkml:trace contextRef="#ctx0" brushRef="#br0" timeOffset="398189.1295">23838 2599,'0'0,"0"0,0 0,0 0,0 0,0 0,0 0,0 0,0 0,0 0,0-12,-65 24,39-12,0 0,0-12,0-1,0 0,13-13,-13 0,0-26,0 0,0 1,13-1,0 0,-13-38,26 12,0 14,26-1,13-39,13 27,0 12,0 13,0 1,39-27,78-25,-52 38,0 26,39-51,-38 64,38 26,-26-26,26 0,13-13,0 26,39 13,-90 0,-27-13,169 91,-169-39,26 12,39 1,-39 0,53 26,-79-27,0 1,-13 0,39 25,-52-25,-13 0,39 90,-39-51,-13-27,26 66,-26-66,-13 1,0 0,-13-1,0 1,-13 0,0-1,13 53,-13-79,-13 27,0 0,0-39,-13 25,13-25,-13 13,0-13,0 0,0 0,13-1,0 1,-13 0,0 0,-52 0,26-13,0 0,13 0,13 0,0-13,13 0,-13 0,13 0,0 0,13 0,-13 0,0 0,13 0</inkml:trace>
  <inkml:trace contextRef="#ctx0" brushRef="#br0" timeOffset="400218.6106">27143 3401,'-13'26,"13"-26,0 0,0 0,-13-13,0 13,-13-13,-13 13,0 0,0 0,0 0,-13 0,0 0,-26 0,13 0,13 0,-14 13,14 0,-13 0,13 0,0 0,26 0,0-13,0 0,13 0,0 0,0 0,13 0,0 0,0 0,0 0,13 52,13 25</inkml:trace>
  <inkml:trace contextRef="#ctx0" brushRef="#br0" timeOffset="401016.7476">26570 3220,'0'-26,"0"26,0-13,0 13,0 0,0 0,0 0,0 0,0 0,0 0,-13 26,-13 0,0 0,0 0,-13 26,13-26,13-14,13 1,0 13,26 0,13 26,13-13,40 25,-27-12,-13-13,0-13,-13 0,-13-13,-13-1,0-12,0 0,-13 0,0 0,26-38,-13-14,0-26,-13 14,-13-1,0 13,0 1,0-14,-13 26,-13 13,13 0,-13 0,26 14,39-1</inkml:trace>
  <inkml:trace contextRef="#ctx0" brushRef="#br0" timeOffset="404248.1489">27911 1526,'-13'-13,"13"13,0 0,0 0,0 0,0-13,0 13,-13 0,-13 52,-13 26,13 12,13-25,13 64,13-77,26 12,0-12,0 0,0-26,0 38,39-38,-26-26,13-13,-13-12,0 12,0-39,-13 13,-13 0,0-12,-13-1,0 0,-13 13,-13-25,-13 12,0 0,-78-13,39 14,0 12,13 13,13 0,0 0,-39 26,39 0,13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04" units="cm"/>
          <inkml:channel name="Y" type="integer" max="1473" units="cm"/>
        </inkml:traceFormat>
        <inkml:channelProperties>
          <inkml:channelProperty channel="X" name="resolution" value="101.12621" units="1/cm"/>
          <inkml:channelProperty channel="Y" name="resolution" value="102.079" units="1/cm"/>
        </inkml:channelProperties>
      </inkml:inkSource>
      <inkml:timestamp xml:id="ts0" timeString="2018-09-10T06:43:16.730"/>
    </inkml:context>
    <inkml:brush xml:id="br0">
      <inkml:brushProperty name="width" value="0.08819" units="cm"/>
      <inkml:brushProperty name="height" value="0.35278" units="cm"/>
      <inkml:brushProperty name="color" value="#FF0000"/>
      <inkml:brushProperty name="tip" value="rectangle"/>
      <inkml:brushProperty name="rasterOp" value="maskPen"/>
    </inkml:brush>
  </inkml:definitions>
  <inkml:trace contextRef="#ctx0" brushRef="#br0">4034 4695,'0'0,"-13"0,0 0,13 0,0-13,0 13,-13-13,13 0,0 0,0 13,0 0,0 0,0 0,0 0,0 0,0 0,0 0,0 0,0 0,0 0,0 0,0 0,13 0,13 13,0 0,0 0,-13 0,13 0,-13-1,13 1,0 0,0 0,0 0,0 0,-13 0,13 0,0 0,0 0,0 0,0 0,0 0,0 0,0 0,0-1,0 1,0 0,0 0,-13 0,13 0,0 0,0 0,-13 0,0 0,13 0,0 0,-13-13,13 13,-13 0,13 0,0 12,1-12,-1 0,0-13,-13 0,0 0,0 0,-13 0,0 0,0 0,0 0,0 0,0 0,0 0,0 0,0 0,0 0,0 0,0 0,13 0,0 0,-13 0,26 0,-13 0,0 0,0 13,0-13,0 13,13 0,-13-13,13 13,0-13,0 13,0 0,0-13,26 13,0-13,-13 0,13 13,0 13,0-13,13-1,0 1,-13-13,0 13,13-13,-13 0,14 13,38-13,-39 13,52-13,-65 0,13 0,0 13,0-13,-13 0,13 0,-13 13,13-13,39 0,-39 13,39-13,-51 0,-1 0,13 0,0 13,0-13,-26 0,26 13,-13-13,52 13,-39-13,13 13,-13-13,-13 13,0-13,13 0,-26 13,13-13,0 13,1-13,12 0,26 12,-39-12,0 0,39 0,-52 0,13 13,0-13,13 0,-13 0,-13 0,0 13,0-13,13 13,52-13,-65 26,0-13,13 0,0-26,1 0,-14 0,13 13,13-13,0 0,-13 13,-13 0,13 0,0 0,65 0,-65 0,13 0,39 0,-52-13,26 13,0 0,-13 0,-12 0,25 0,39 0,-52 0,52 0,-52 0,13 0,0-13,0 13,0-12,0 12,39 0,-26 0,40 0,-53 0,13-13,-13 13,0 0,0 0,65 0,-65 0,52 0,-65 0,26 0,-25 0,-1 0,0 0,-13-13,65 13,-52-13,-13 13,39 0,-52-13,13 13,-13 0,0 0,0 0,-13-13,0 13,-13 0,0 0,-13 0,0 0,0 0,0 0,0 0,-13 13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04" units="cm"/>
          <inkml:channel name="Y" type="integer" max="1473" units="cm"/>
        </inkml:traceFormat>
        <inkml:channelProperties>
          <inkml:channelProperty channel="X" name="resolution" value="101.12621" units="1/cm"/>
          <inkml:channelProperty channel="Y" name="resolution" value="102.079" units="1/cm"/>
        </inkml:channelProperties>
      </inkml:inkSource>
      <inkml:timestamp xml:id="ts0" timeString="2018-09-10T06:42:31.607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4723 2962,'0'-91,"0"91,0 0,0 0,0 0,0 0,0 0,0-13,0 13,0 0,-13-13,0 0,0 0,0 13,0-13,0 0,0 1,0-1,-13 0,0 13,0 0,-13 0,13 0,-13 0,0 13,-13 12,13 1,0 13,0 0,0 13,13 12,0 1,0 13,13-1,-13 27,13-53,13 14,0 0,0-1,13 1,13 0,-13-26,13-14,0 1,13 0,13 0,0-13,-13-13,0 0,-13 0,13-13,0 0,13-13,0-13,0-12,-26 25,0-13,0 0,-13 0,0 1,0-14,0 13,0-13,0 14,0-1,0-13,-13 0,0 13,0 14,-13-1,0 0,0 0,0 0,-13 0,0 0,0 1,0-1,0 13,0 0,0 0,0 0,0 13,0 0,0 0,0 13,13-13,-13 26,0 0,13-1,-13 14,0 0,13 0,0 13,0-27,13 14,0 0,13-13,0 0,0 0,13 0,26-1,-13-12,-13-13,13 0,-13 0,-13-13,0 0,-13 1,0-14,0 0,-26-39,0 13,-26 14,13-1,-13 13,0 0,0 13,0 13,0 26,0 39,13 12,13 40,26-53,13-25,13 0,13-13,39 0,-13-39,-13-13,0 0,0 0,-26 0,0-25,-13-1,-13 0,-13 13,0 13,0 13,-13 1,-13 24,13 1,13 13,13 0,0-13,26 0,26-13,0 0,13-26,-26 13,-26 0,13 13,-26-13</inkml:trace>
  <inkml:trace contextRef="#ctx0" brushRef="#br0" timeOffset="2575.5729">4450 3156,'-52'-26,"39"13,-13 0,13 0,0 13,0 0,0 0,0 0,0 0,13 0,0 0,0 0,39 0,26 0,104 0,-78 0,78 0,-77 0,51-13,26 13,78 0,-104 0,26 0,-26 0,157 0,-170 0,52 13,-13 0,104 13,-129-26,38 13,0-13,65 13,-78-13,13 0,92 25,-105-25,0 0,0-12,104-1,-129 13,25-13,-26 0,130 0,-143 13,0-13,0 13,-25-13,-27 13,26-13,-52 13,-26 0,-13 0,0 0,-13 0,-26 13,-39 0</inkml:trace>
  <inkml:trace contextRef="#ctx0" brushRef="#br0" timeOffset="3507.0321">4945 4022,'-13'-13,"0"0,-13-13,-14-12,1-14,0 0,-26-13,13 27,0-1,0 13,0 13,26 0,13 0,0 0,0 13,13 0,13 0,104 0,65 0,1 39,25-39,65-13,-91 26,117-13,-51-26,25 39,0-26,52 0,-142 39,142-52,-104 39,26 26,27-52,-53 13,-13 39,0-39,-26-26,-39 26,66 39,-79-39,91-26,-104 13,13 26,-13 0,-26-13,-26 13,-12-26,-27 13,-13 0,-13 0,0 0,0 0,0 0,13 0,13 13</inkml:trace>
  <inkml:trace contextRef="#ctx0" brushRef="#br0" timeOffset="5209.647">10579 3311,'-52'-39,"52"39,0 0,0 0,-13-13,0 0,0 0,0 0,0 0,0-13,13 1,-13-14,13 0,13 0,-13-64,13 38,13 0,0 1,0 12,13 0,13 1,13-27,39 13,-26 14,26-1,-26 26,13 0,78-13,-77 39,51-13,-52 13,13 0,-13 13,52 0,-52 0,0 0,26 26,-39 0,13-1,-25 1,-14 13,39 26,-26-14,0 14,0-1,-26-12,0 39,-13 12,-13-38,-13-1,13 104,-13-103,-13 25,0 1,-26 38,13-64,-26 64,26-77,-13 38,-13-25,0-1,-26 40,26-53,0-12,-14 0,1-1,-13 14,0 0,13-26,-13-1,26-25,-13 0,-26-13,13 0,-26 0,13 0,-13 0,12-13,27 0,0-12,0-14,13 0,-13-13,13 13,0-12,0-14,-13-13,26 14,-13-27,0 14,26 12,0 13,0-12,0-1,0-26,13 40,0-1,13 26,0 13,0 0,0 0,0 0,0 0,13 13,0 0</inkml:trace>
  <inkml:trace contextRef="#ctx0" brushRef="#br0" timeOffset="6441.9036">11633 3246,'0'0,"0"0,0 0,0 0,0 0,-13 0,0 0,0 0,-13 0,0 26,-26 39,26-14,13 1,13 0,13 0,13-14,26 27,-26-39,0 0,26 0,0-13,0-13,-13-13,0-13,26-13,-13 0,-26 0,0 1,0-1,0-13,-13 26,-13-13,0 14,-13-1,-65-26,-39 0,26 39,39 0,13 0,13 13,13 0,0 0</inkml:trace>
  <inkml:trace contextRef="#ctx0" brushRef="#br0" timeOffset="18074.5197">13428 5380,'-91'-26,"91"26,0 0,0 0,0 0,0 0,0 26,0 39,0 12,0-38,13 13,0-26,-13-13,13 0,13-13,13-65,-13 0,-13 14,0 12,0 26,-13 13,0 0,0 0,0 0</inkml:trace>
  <inkml:trace contextRef="#ctx0" brushRef="#br0" timeOffset="18894.093">3904 4475,'-26'-104,"26"104,0 0,0 0,26 0,0 26,13 39,0 64,-26-25,-13-1</inkml:trace>
  <inkml:trace contextRef="#ctx0" brushRef="#br0" timeOffset="20930.1239">10748 2548,'0'0,"0"0,0 0,0 0,78 39,-13-1,26 53,-13 25,0-25,26 77,-65-116,0-26</inkml:trace>
  <inkml:trace contextRef="#ctx0" brushRef="#br0" timeOffset="21273.7649">11893 2496,'-91'39,"91"-39,0 0,0 26,13 90,-26 52,13-90,13 103,-13-65,26-103</inkml:trace>
  <inkml:trace contextRef="#ctx0" brushRef="#br0" timeOffset="21566.7963">12687 2793,'-26'13,"13"0,-52 65,-13 25,12-25,1 25,13-25,0-26</inkml:trace>
  <inkml:trace contextRef="#ctx0" brushRef="#br0" timeOffset="21914.4243">12739 3751,'-65'-13,"26"13,-52 13,-1 25,1 14,-13 13,13-14,39-38</inkml:trace>
  <inkml:trace contextRef="#ctx0" brushRef="#br0" timeOffset="22393.0072">11867 4113,'0'0,"0"0,-91 207,65-143,-13 14,-13-1,13 14,26 12</inkml:trace>
  <inkml:trace contextRef="#ctx0" brushRef="#br0" timeOffset="22713.2582">11542 3880,'-52'-52,"39"52,-13 0,-13 13,-40 26,1 26,-52 64,13-13,26 1,39-53,-13 14</inkml:trace>
  <inkml:trace contextRef="#ctx0" brushRef="#br0" timeOffset="22994.2756">11177 3557,'-26'12,"13"-12,-52 52,-13 0,-13 0,13-14,-39 1,78-26,0 0,0-26</inkml:trace>
  <inkml:trace contextRef="#ctx0" brushRef="#br0" timeOffset="23228.6111">10566 3246,'-13'0,"13"0,13 0,26 26,65 52,13-27</inkml:trace>
  <inkml:trace contextRef="#ctx0" brushRef="#br0" timeOffset="32997.8536">4073 4320,'-13'25,"0"-25,13 65,-26 39,0 12,13-38,0 12,0-64,0 0,13-13,0-13,0 0,0 0,0-13,0-13,0-52,0 14,13-1,0 13,0 26,-13 13,0 13,13 0,0 39,0 52,-13-27,-26 40,13-65,0-13,0-1,13-12,0-13,0 0,0 0,0-25,13-14,-13 0,0 26,0 0,0 13,0 26,0 52,39-1,0 104</inkml:trace>
  <inkml:trace contextRef="#ctx0" brushRef="#br0" timeOffset="86011.5612">4762 9325,'-26'-13,"26"13,0 0,-13 0,0-13,0 0,0 0,0 0,-13-13,0 13,0 0,0 0,-26-13,13 26,13 0,0 13,0 0,0 0,-13 26,0 0,13 0,0 25,0 1,13 0,0-14,0 14,13-13,0-14,0 1,13 0,0 0,13 0,0-1,0-12,13 13,0-13,0-13,0 0,0-13,26 0,-13-13,0-13,-26 13,0-13,0 13,13-13,-13 1,-13-1,0-13,-13 0,0 0,0 1,0-1,0 13,0-13,0 13,-13 0,0 0,0 1,0-1,0 13,0 0,-13 0,0 0,0 0,-13 0,0 0,0 13,0 0,13 0,0 13,0 0,0 13,0 13,0 25,91 105</inkml:trace>
  <inkml:trace contextRef="#ctx0" brushRef="#br0" timeOffset="86674.0002">4658 9674,'-39'-104,"39"104,-13 0,0 0,0-13,13 0,0 13,0 0,0 0</inkml:trace>
  <inkml:trace contextRef="#ctx0" brushRef="#br0" timeOffset="88225.6414">4554 9803,'0'-26,"0"26,0-13,-39-77,26 64,0 0,0 13,0 0,0 0,0 0,0 0,0 0,13 13,0 0,-13 0,13 0,-13 13,0 39,0 26,0 12,0 27,13-1,0 39,-26 13,13-38,-13 25,0 0,0 13,13-13,-13-25,26 38,-13-13,-13-26,0 39,13-51,13 38,-13-39,-13 14,0 25,13-52,0 14,0 38,0 0,13-77,-13 12,13 1,-13-26,13 38,0-13,0 1,-13-39,13 51,0-64,-13 0,13-13,0-13,0 0,0-1,0 1,0 0,0 0,0 0,-13 0,13 0,0 0,-13 0,13 13,0-13,-13 13,13-13,0-1,0-12,0 13,0-13,0 0,0 0,0 0,0 0,0 0,0 0,13-25,39-157</inkml:trace>
  <inkml:trace contextRef="#ctx0" brushRef="#br0" timeOffset="89084.7429">4762 9945,'-39'-38,"39"38,-13 0,13 0,0 0,0 0,0 0,0 0,-13 0,0 38,13 118,0-1,-13 26,13 116,0-64,13 90,0 39,-13-155,13 194,0-77,-13-156,13 90,-13-102,0-1,0-39,0 1,-26-1,13-13,0-64,0-13,-13 0,13-13,-13 0,13 0,-13 0,13-13,0 0,13-52</inkml:trace>
  <inkml:trace contextRef="#ctx0" brushRef="#br0" timeOffset="91261.4607">4775 13825,'-13'52,"13"-52,0 0,0 0,0 0,-13 0,13 0,-13 0,0-13,-13-13,0-13,0 0,-13 1,13 12,-13 0,-26-13,13 0,-26 13,13 1,-26-1,0 13,-26 13,-26 13,38 26,1 12,26-12,26 0,0 0,-13 25,0 27,13 38,26-38,0 12,26 14,0 38,26 0,0-64,13 25,13 0,13-12,13-1,-26-25,39 25,0-25,40-13,-40-14,0-12,26-13,0-26,-39-13,13 0,26-13,-39 0,13 0,0-38,-12 12,-14 0,0-12,-13-1,13 0,13-51,-13 38,0-38,-26 38,0-25,-13 12,-13-25,-26-13,0 38,-13 1,0 12,-13 13,13 14,-13-14,-26-13,-13 14,-26-1,13 13,-53 1,1 12,26 39,0 13,13 13,26-1,13 14,26 0,-65 26</inkml:trace>
  <inkml:trace contextRef="#ctx0" brushRef="#br0" timeOffset="92394.9486">4437 14459,'-117'13,"117"-13,-13 0,0 0,0 0,0 13,0 0,0 0,0 12,0 27,13-13,0 13,0-26,0-1,13-12,0 0,13-13,0-13,13-12,-13-14,-13-13,-13 0,-13 13,-13 1,0 25,-13 13,0 13,26 0,26 25</inkml:trace>
  <inkml:trace contextRef="#ctx0" brushRef="#br0" timeOffset="93144.6916">4541 14330,'-39'25,"13"-25,0 0,13 0,13 0,0 0,26-25,39-53,52 0,-52 27,13-1,-13 0,-12 13,-1 13,-26 14,0 12,26-13,0-13</inkml:trace>
  <inkml:trace contextRef="#ctx0" brushRef="#br0" timeOffset="93638.9844">4567 14743,'-13'13,"13"-13,0 13,13 13,52 26,26 13,-13 12,-26-25,14 12,-1-25,0-26</inkml:trace>
  <inkml:trace contextRef="#ctx0" brushRef="#br0" timeOffset="94024.641">4242 14912,'-26'12,"13"-12,-13 13,0 0,-13 13,-13 13,-65 26,13 25,12 1,40-40,26-25,13-13,13-13,0-13</inkml:trace>
  <inkml:trace contextRef="#ctx0" brushRef="#br0" timeOffset="94312.3456">3878 14472,'-52'26,"39"-26,-14 0,-38 0,0-13,0-13,0-13,13 0,-26-12,13 25,0 13</inkml:trace>
  <inkml:trace contextRef="#ctx0" brushRef="#br0" timeOffset="94535.4568">3995 13916,'-26'77,"13"-77,-13 0,13 0,0-77</inkml:trace>
  <inkml:trace contextRef="#ctx0" brushRef="#br0" timeOffset="106508.9435">716 7023,'-104'38,"91"-38,13 0,0 0,0 0,0 13,13 13,0 13,13 0,26 12,-26 1,0-13,13 13,13 12,-13 1,26 26,-26-27,-13-25,13 13,-26-26,117 155,-91-91,13-12,-13-1,13-12,0 26,0-14,39 40,-39-40,14 1,-1-1,0 14,0-1,-13-12,13 13,-13-14,26 27,-26-53,13 14,13 13,0-14,-13-12,13 13,-26-14,13 1,1 0,-14-13,0-1,0 1,0-13,0 0,13 26,-13-13,0-14,0 1,-13-13,0 0,13 13,0-13,0 0,-13 0,0 0,-13 0,0 0,0 0,0-1,-13 1,0 0,0-13,0 0,-13 0,13 0,-13 0,13 0,0 13,-13-13,13 0,-13 0,0 0,0 0,0 0,13 0,13 0</inkml:trace>
  <inkml:trace contextRef="#ctx0" brushRef="#br0" timeOffset="146813.9872">6389 9674,'0'0,"0"0,0 0,0-13,0 0,0 13,0 0,0 0,0 0,-13 0,0 0,0 0,0 0,-13 0,13 0,0 0,0 0,0 0,0 0,0 13,0 0,13 0,0 0,0-13,0 0,13 0,0 0,0-13,0 13,-13 0,0 0,0 0,0 0,0 0,-13 0,0 13,0 25,13-38</inkml:trace>
  <inkml:trace contextRef="#ctx0" brushRef="#br0" timeOffset="148096.9713">6363 9764,'-26'-39,"26"39,0 0,0 0,0 0,0 0,0 0,0 0,0 0,0 0,0 0,0 0,0 0,0 0,0 0,0 0,0 0,0 0,-13 0,0 0,0 0,-13 13,-13 13,-13 13,-26 39,13-1,-40 14,14-1,-26 27,0-14,-52 26,65-25,-52 25,91-77,0 13,-13 12,26-25,-1 0,1-13,26-27,13 1,0-13,0 0,13 0,0 0,0 0,0 0,0 0,13 0,52 13</inkml:trace>
  <inkml:trace contextRef="#ctx0" brushRef="#br0" timeOffset="148872.0654">6389 9855,'-13'-13,"13"13,0 0,0 0,0 0,-13 13,-13 0,-13 26,-26 12,-26 40,13-14,-14 1,-38 51,26-25,-13 12,-52 13,13 14,65-66,-13 14,0-14,26-12,25-13,1 0,0-14,0 1,13-13,26-13,0 0,0-13,0 0,13 0,13 0,39 0,0-13</inkml:trace>
  <inkml:trace contextRef="#ctx0" brushRef="#br0" timeOffset="162851.3776">6662 10592,'-117'-26,"91"13,0 13,0 0,13-13,0 13,0 0,0 0,0 0,0 0,13 0,0 0,0 0,0 0,13 0,39 13,13 0,0 0,39 0,65 0,-26 0,-25 0,25 0,-26-13,104 13,-39 12,-39-12,26 13,14-26,142 13,-221 0,78 0,117 0,-116 0,25 0,91 39,-130-78,105 0,-92 52,143-39,-143 0,26 13,183-13,-222 0,52-13,130 13,-207 13,90-26,104 13,-208 0,78-12,66-14,-92 26,0 0,-39 0,91-13,-91 13,1 0,-40 13,0-26,-13 1,-39 12,-13 13,-13 0,-13 0,0 0,0 0,0 0,-13 0,0 0</inkml:trace>
  <inkml:trace contextRef="#ctx0" brushRef="#br0" timeOffset="163724.6435">3891 4565,'13'0,"-13"-13,0 13,0 0,0 0,13 0,0 0,0 0,0 0,-13 0,0 0</inkml:trace>
  <inkml:trace contextRef="#ctx0" brushRef="#br0" timeOffset="165277.8247">4398 4617,'-117'-52,"117"52,0 0,0 0,0 0,0 0,-13 0,0 0,0 0,0-13,0 13,-13-13,0 0,0 1,-13-1,-13 13,-13-26,13 13,0 0,0 0,-1-13,14 0,0 0,-13 0,0-12,0-1,0 0,-13-13,0-12,-39-14,26 26,13-12,13 12,0 0,13 13,-195-258,155 206,27 27,-13-27,0-12,-26-39,26 64,-13-38,-13-27,26 53,0-14,13 1,-13-14,0 27,0-1,13 27,0-1,-1 13,14 1,-13-1,0 0,13 26,13 0,0 1,-13 12,26 0,0 0</inkml:trace>
  <inkml:trace contextRef="#ctx0" brushRef="#br0" timeOffset="196436.9361">19076 1035,'0'0,"0"0,-13 38,104 389,-78-259,0 169,0-40,0-116,0-52,39 52,-26-129,0 13,13 51,-26-90,26 0</inkml:trace>
  <inkml:trace contextRef="#ctx0" brushRef="#br0" timeOffset="197295.7963">20481 2625,'0'-51,"0"38,13-26,0-13,-13 13,-13-12,0 12,-13 0,-52 0,13 26,0 13,-65 26,38 26,-12 116,13 52,65-52,39-26,0-64,26-1,13-25,26-13,27-39,25-65,-39-12,-39-1,65-155,-78 130,13-52,-26 77,-13 26,0 26,-13 14,0-1,13 26,13 103,-13 0,13 52,-13-90,0-13,13-26,13-14,65 14,-52-39</inkml:trace>
  <inkml:trace contextRef="#ctx0" brushRef="#br0" timeOffset="197690.2818">21600 2522,'13'26,"-13"-13,-13 116,13-77,0-26,0-1,0-25,0 0,0 0,13-12,13-66,13-26,26-51,-26 104,13-1,0 26,52 39,-39 39,13 25,-13 14,-26-14,1 1,-1-26,13-1,13 40</inkml:trace>
  <inkml:trace contextRef="#ctx0" brushRef="#br0" timeOffset="198249.7677">23200 2509,'-13'0,"13"0,-13 0,-117 65,13 12,-13 53,52-14,26 0,39 1,26-78,0-14,52 1,26-26,13-64,-26-14,65-116,-52-13,0-77,-38 77,-1 13,-13 51,0 27,-26 77,-13 13,0 13,0 13,0 130,-26 232,0-116,39 77,0-207,13 52,13-90,0-13,0-14,39-25,13-39</inkml:trace>
  <inkml:trace contextRef="#ctx0" brushRef="#br0" timeOffset="198484.0688">24202 2716,'0'52,"0"-14,0 40,13-26,-13-26,0-13,0-13,0 0,0 0</inkml:trace>
  <inkml:trace contextRef="#ctx0" brushRef="#br0" timeOffset="198645.2357">24072 2250,'-13'0,"13"0,0 0,0 0,0 0,13 0,13 13</inkml:trace>
  <inkml:trace contextRef="#ctx0" brushRef="#br0" timeOffset="199063.7147">24853 2599,'0'104,"0"-104,13 13,0 0,-13 0,0-13,0 0,13-39,0-39,13-77,0 103,26 1,0 25,26 26,-26 26,13 51,-13 40,-13-1,-13-51,-13-1,-13-25,13-13,39 39,-39-52</inkml:trace>
  <inkml:trace contextRef="#ctx0" brushRef="#br0" timeOffset="199539.3979">26323 2354,'-13'13,"13"-13,-39 51,-13 27,-26 103,65-129,13-13,13-14,0-12,13-13,26-13,0-25,-13 12,-13 13,-13 13,13 26,13 103,0 78,-26-104,-13-25,39 220,-52-247,-26 27,-52 51,-13-64,-65 0,0-78,65-52,52 13</inkml:trace>
  <inkml:trace contextRef="#ctx0" brushRef="#br0" timeOffset="200540.6555">29381 2302,'0'-52,"13"-25,0 12,-13 13,-26 1,-39 12,-65 39,-52 77,13 66,103-79,14-12,26-13,13-13,13-13,13-13,26 0,27-13,38 0,-26 26,-13 25,39 53,13 206,-104-206,-26 155,0-169,-65 143,39-142,-52 51,-39-38,52-53,26-38,-27-25,79-1</inkml:trace>
  <inkml:trace contextRef="#ctx0" brushRef="#br0" timeOffset="200966.268">29784 2574,'52'0,"-39"0,40 0,12-13,13-26,-26-13,0-25,-26-1,-26 26,13-90,-26 116,-39 0,-26 52,-13 65,-14 154,105-193,-39 194,52-194,13-1,1-12,-1-13,13-13,26-26,26-39,0-38,0-66,-39 105</inkml:trace>
  <inkml:trace contextRef="#ctx0" brushRef="#br0" timeOffset="201875.9549">30656 2431,'13'26,"0"-26,0 13,13 13,-13-13,0 0,0 0,0-13,0 0,0 0,0 0,0 0,0 0,0 0,-13-13,13 0,-13 0,0 0,0 13,0 0,0-13,0 13,-13 0,-39 13,0 13,26 0,-52 116,65-90,13 0,0-27,13-12,13 0,13-13,13 0,-13-26,-13 1,0-1,-13 13,0 0,0 13,0 0,0 13,-13 13,13 25,-13-25,13-13,1 0,-1-13,0-13,39-13,0-25,13 12,-13 13,-13 13,13 26,-26 0,0 13,0 0,-13-14,0 1,0-13,-13 0,0 0,0 0,0-13,13-51,26-14,0 26,13-25,0 38,0 26,104 39,-52-13,66 13</inkml:trace>
  <inkml:trace contextRef="#ctx0" brushRef="#br0" timeOffset="203498.5884">19115 3867,'0'0,"0"0,91 13,65 26,143 12,0-12,66-26,12 13,52-39,14 39,-14-52,131 65,-40-13,66-26,-40-52,105 65,-14-26,-51 13,26 0,-79-52,92 78,-53-52,40 13,-53-13,-51 1,-40 12,-77 0,25 0,-78 13,14 0,-144 0,-104 0,130-13,-195 0,-13 0,13 0,-13 0,26 13</inkml:trace>
  <inkml:trace contextRef="#ctx0" brushRef="#br0" timeOffset="211355.395">19492 6673,'-52'-103,"52"103,0 0,0 0,0 0,0 13,26 26</inkml:trace>
  <inkml:trace contextRef="#ctx0" brushRef="#br0" timeOffset="212424.7985">19661 6893,'-13'-77,"13"77,0-13,-13-13,-13-13,0 0,13 13,-13 0,-13 1,-13 12,13 26,0 0,0 25,13 1,0 0,13 0,13-13,13-1,13-12,13 0,13-13,26-13,-39-12,0-1,-26 13,0-39,-13 13,-13 13,0 13,-13 13,-13 13,13 0,13 13,39 39,0-39</inkml:trace>
  <inkml:trace contextRef="#ctx0" brushRef="#br0" timeOffset="214831.5882">21066 5509,'0'0,"0"0,0 26,-39 116,0 1,-13 180,39-181,-65 246,52-258,0 38,26-91,0 1,0-26,0-26,13-1</inkml:trace>
  <inkml:trace contextRef="#ctx0" brushRef="#br0" timeOffset="215470.0206">21860 6428,'-52'-26,"52"26,-26-13,-26 13,-39 26,0 51,-26 53,39-14,0 13,65-38,0-39,13-14,13-12,13-13,13 0,13-26,26-26,-26-12,13-40,-13 1,0 25,-26 39,-13 13,0 13,0 26,0 65,0-14,-13-38,13 0,0-13,0-13</inkml:trace>
  <inkml:trace contextRef="#ctx0" brushRef="#br0" timeOffset="215816.1121">22146 6919,'-13'0,"13"0,0 0,0 0,0 0,0 0,0 0,0-13,13-26,13-25,13-1,0 26,14 13,-14 26,-13 26,0 13,0 52,-26-40,0 1,13 0,13-13,-13-14</inkml:trace>
  <inkml:trace contextRef="#ctx0" brushRef="#br0" timeOffset="216363.0422">23174 6738,'0'0,"0"0,-78 0,13 39,-13 38,13 1,26-13,26-39,13-1,0-12,0 0,13-13,0 0,13-26,26-38,0-40,-26 1,52-104,-52 103,13 40,-26 25,0 26,0 13,0 116,-26 53,0-66,13 26,-13-51,13-26,0-14,0 40,13-65,0 0</inkml:trace>
  <inkml:trace contextRef="#ctx0" brushRef="#br0" timeOffset="216587.208">23565 6997,'26'13,"-26"-13,0 25,0 1,0-13,0 0,0-13,0 0,13-39</inkml:trace>
  <inkml:trace contextRef="#ctx0" brushRef="#br0" timeOffset="217083.9889">23825 6712,'0'0,"0"0,0 0,0 0,13 0,0 0,0 13,13 0,0 0,-13 0,0 13,0 0,-13-13,0 12,0 1,0 0,0-13,0 0,0-13,0 0,0-13,26-26,13-12,26-27,-26 52,0 13,-13 26,13 39,0 25,-13-12,-13-26,0 0,-13-13,13-14,26 14,118-39,-131-12</inkml:trace>
  <inkml:trace contextRef="#ctx0" brushRef="#br0" timeOffset="217467.6552">24775 6816,'-39'0,"26"13,-26 38,13 1,13-26,13 0,0-13,0 0,0-13,0 0,13 0,0 0,0 0,13 13,39 103,-13 26,-26-13,-13-12,-13 12,-13-51,-39 51,13-77,-52 0,-26-39,0-39,103-13</inkml:trace>
  <inkml:trace contextRef="#ctx0" brushRef="#br0" timeOffset="218456.8173">27078 6803,'0'-168,"0"168,0 0,-13 0,-39 12,-13 14,13 13,-13 13,52-39,0 0,13-13,0 0,0 0,13-13,13 13,26 13,0 26,0 103,-26 129,-39-154,-13 12,0 13,-13-64,-39 0,-26-14,39-38,13-26,39-13,13-26</inkml:trace>
  <inkml:trace contextRef="#ctx0" brushRef="#br0" timeOffset="219211.1459">27598 6932,'26'-13,"-26"13,26-13,0-13,1-13,-1-51,-13 25,-13 26,-13 1,-27 12,-25 52,-65 77,65-51,13 38,26-25,26-13,13-26,13 0,0-1,26-12,0-13,13-13,53-38,-53-1,-13 0,0 0,-26 14,-13 25,0 0,0 0,-13 13,0 0,0 0,-13 26,-13 25,0 1,13-26,0 0,13-13,0 0,0-13,13 0,0 0,0 0,0 0,0 0,0 0,0 0,0 0,13-13</inkml:trace>
  <inkml:trace contextRef="#ctx0" brushRef="#br0" timeOffset="219867.1952">28431 6725,'-52'-116,"52"116,0 0,-13 0,-39 13,-65 51,52-25,13 0,0 13,13-1,13-25,13 0,13 0,0-13,13 0,0-13,26-13,13-13,13-13,-13 13,-26 13,-13 13,0 0,0 0,0 26,-13 0,0 0,0-13,0 0,0 0,26-13,0-13</inkml:trace>
  <inkml:trace contextRef="#ctx0" brushRef="#br0" timeOffset="220163.9178">28574 7035,'0'-38,"0"38,0 0,0 0,0 0,0 0,0 0,0 0,13-26,0-39,13 13,-13 27,0 12,13 0,79 0,-27 26,0 0,65 25</inkml:trace>
  <inkml:trace contextRef="#ctx0" brushRef="#br0" timeOffset="221210.4563">19544 8833,'0'0,"0"0,0 0,-13 0,0 0,0 13,-13 26,13-13,13-13,0 0,0-13,26 0,13-13,0-13,-13 13,-13 0,0 0,-13 0,0 13,0 0,-13 0,0 0,13 0,0 13</inkml:trace>
  <inkml:trace contextRef="#ctx0" brushRef="#br0" timeOffset="223464.3335">21210 8574,'0'0,"0"0,39 104,26 77,-52 0,0-13,-13-39,-26 40,13-66,0-25,0-40,0-12,0-13,13 0,-13-13,0-39,-13-90,13-39,-1-13,28 26,12-26,13 51,0 40,26 12,26 14,13 38,-13 39,13 38,-65-12,-13 0,-13 0,-26-1,-13 1,-52 26,-39 13,0-27,39-25,26 0,26-13,13-13,13 0,-13 0</inkml:trace>
  <inkml:trace contextRef="#ctx0" brushRef="#br0" timeOffset="223719.0593">22355 8949,'0'39,"-39"-39,26 13,-13 26,-1 0,1 0,13-26,0-1,0 1,13-13</inkml:trace>
  <inkml:trace contextRef="#ctx0" brushRef="#br0" timeOffset="223904.348">22224 8523,'-13'-13,"13"13,0 0,0 0,13 0,27 13,38 13</inkml:trace>
  <inkml:trace contextRef="#ctx0" brushRef="#br0" timeOffset="224311.9049">22719 8988,'-13'65,"13"-52,-13 26,0-1,0-25,13 0,0-13,0 0,13-51,26-79,13 40,13-1,26 14,13 51,-39 39,-13 38,13 40,-26 25,-26 40,-13-79,-13-25,0 25,13-64,13-13,13-38</inkml:trace>
  <inkml:trace contextRef="#ctx0" brushRef="#br0" timeOffset="224638.1134">23890 8303,'13'13,"-13"0,-13 51,13 40,-65 142,26-91,26-52,0-12,13-40,13-12,0-26,0 0,13-13,0 0,0-13,13-13,-13 13,-13-12</inkml:trace>
  <inkml:trace contextRef="#ctx0" brushRef="#br0" timeOffset="224872.5426">23409 8781,'0'0,"13"0,26 0,26 0,-13-13,39 0,-26 1,0-1,13 26,-26-13</inkml:trace>
  <inkml:trace contextRef="#ctx0" brushRef="#br0" timeOffset="225226.2767">24241 8937,'26'-78,"-26"91,0 26,0 51,13-38,0-13,13-13,0-13,39-13,1-13,-1-13,0-13,39 13,-65 13,0 13,-13 13,0 13,0 13,-13 0,0-27,0 1,0-13</inkml:trace>
  <inkml:trace contextRef="#ctx0" brushRef="#br0" timeOffset="226043.9542">26219 8264,'-26'-26,"26"26,0 0,0 13,0 65,0 51,-13 78,0-104,0-12,0-13,13 51,13-52,0-25,0-39</inkml:trace>
  <inkml:trace contextRef="#ctx0" brushRef="#br0" timeOffset="226838.2333">26948 8704,'-13'-13,"13"13,0 0,0 0,-26 0,-39 26,-52 64,52-25,-1 12,27-25,26-13,13-13,0-13,13 0,13-13,27 0,12-26,-13 0,-13 0,-13 13,0 13,-13 13,0 0,0 0,0 0,0-13,13 0,13 0,0-13,0 0,13 0,-26 0,0-26,-13 26,-13 13,0 13,0 0,0 0,0 0,0-13,0 0,0 0,13-13,13 0,26-13,26 1,-26 25,0 0,-13 13,-13-1,0 1,-13 13,0-13,0 0,52 26,-26-26,1 0</inkml:trace>
  <inkml:trace contextRef="#ctx0" brushRef="#br0" timeOffset="227332.5804">28314 8962,'-39'0,"-65"-38,65 51,-13 12,0 27,13 13,13-13,13-27,13-12,0 0,13-13,13 0,26-26,13-25,0-27,26-77,-26 0,-26 38,13-51,-39 129,0 14,0 12,-13 13,0 13,-13 90,-13 104,13-117,-13 1,13-39,13-14,0-12,26 13,-13-26</inkml:trace>
  <inkml:trace contextRef="#ctx0" brushRef="#br0" timeOffset="227535.863">28665 8949,'-13'26,"13"-26,13 26,-13 0,0 0,0-13,0 0,0-13,0 0</inkml:trace>
  <inkml:trace contextRef="#ctx0" brushRef="#br0" timeOffset="227707.6938">28835 8406,'-13'13,"13"-13,13 0,0 13,13 0,-13 0</inkml:trace>
  <inkml:trace contextRef="#ctx0" brushRef="#br0" timeOffset="228100.089">29108 8846,'-13'52,"13"-52,0 0,0 0,0 0,0 0,0 0,13-13,26-52,13 13,0 27,0 12,0 13,-26 13,13 38,-13 14,-13-26,0 0,0-27,0 1,13 0,65-13,52 13</inkml:trace>
  <inkml:trace contextRef="#ctx0" brushRef="#br0" timeOffset="228518.2115">30097 8600,'0'104,"0"-91,-26 38,-13 14,26-26,0 0,13-26,0 0,0-13,13 0,0-13,0 0,0 0,0 0,0 13,0 0,26 39,-13 116,-13-65,-13-12,13 90,-26-77,-13-27,-26 1,-39 13,13-40,-53 1,53-39,52-13</inkml:trace>
  <inkml:trace contextRef="#ctx0" brushRef="#br0" timeOffset="230110.4703">31671 8600,'0'0,"0"0,0 0,0 0,0 0,-13 0,-26 0,-39 52,0 13,26-1,13-25,26-13,0-13,13 0,13 0,0-13,26 0,13 0,0 13,13 26,-13 64,-26 26,-39-25,-13 64,0-103,-26 12,-13-12,0-13,-26 12,39-38,26-39,26-13,52 0</inkml:trace>
  <inkml:trace contextRef="#ctx0" brushRef="#br0" timeOffset="230589.405">32088 9001,'13'0,"-13"0,13 0,13-52,0 14,13-14,-13 0,13-12,0-1,-26 26,-13 0,0 26,-26 0,-26 13,-13 52,-13 39,13-1,-1 1,40-40,13 1,13-13,13-13,13-13,13 0,14-13,51-26,-13 0,-26 26,0-13</inkml:trace>
  <inkml:trace contextRef="#ctx0" brushRef="#br0" timeOffset="231188.8423">32777 8768,'13'0,"-13"0,0 0,-13 13,-39 13,-39 52,39-26,0-1,26-25,13 0,13-13,0 0,13 0,0-13,26 0,26-26,-13 0,-39 13,0 0,13 13,-13 0,0 0,-13 0,0 0,13 0,0 0,0 0,13 13,39-13,-39 0,0 13,13 0,-26 0,0 0,0 0,0 0,-13-13,0 0,0 0,0-13,0-13,13 0,39-52,-26 66,1-1,25 0,-26 26</inkml:trace>
  <inkml:trace contextRef="#ctx0" brushRef="#br0" timeOffset="232110.4263">19687 11446,'-52'0,"52"0,-13 25,-13 1,13 0,13-13,0-13,0 0,0 0,13 0,0-13,0 0,0 0,-13 0,0 13,26 0,52 0</inkml:trace>
  <inkml:trace contextRef="#ctx0" brushRef="#br0" timeOffset="238670.2528">21327 10657,'-13'-13,"13"13,0 0,0 26,-13 64,-26 78,0-13,-14 14,1 25,13-65,26-39,0-25,26-13,13 25,0-12</inkml:trace>
  <inkml:trace contextRef="#ctx0" brushRef="#br0" timeOffset="239180.3408">21665 11407,'-26'51,"13"-12,-26 65,26-14,0-12,0-39,13-1,13-12,13-13,26 0,26-13,13-26,-13 0,-13-25,-13-1,0-51,-26 25,-26 13,-13 1,-13 38,-26-13,-65 13,52 39,13 0,26 0,13 0,13 13,26 0,39 12</inkml:trace>
  <inkml:trace contextRef="#ctx0" brushRef="#br0" timeOffset="239539.5982">23148 11394,'-26'-26,"26"26,-13 0,-13 26,-26 13,-13 25,13 1,-26 25,26 14,39-52,13-1,26 27,0-39,26 0,26-14,-13-12,0-26,-26 0,26-25,-39 12,0 13,-13 0</inkml:trace>
  <inkml:trace contextRef="#ctx0" brushRef="#br0" timeOffset="239771.3673">23070 11446,'-143'-13,"143"13,0 0,26 0,39 13,13-13,0 0,39 0,-51 0,51 0,-13 0,13 38</inkml:trace>
  <inkml:trace contextRef="#ctx0" brushRef="#br0" timeOffset="240147.3171">24697 11601,'-26'-26,"26"26,-65 26,-39 13,-27 25,14-12,0 0,39-14,52-12,0 13,13 13,39 0,39 25,39 1,0-39,0-27,-12-24,-1-14,13-13,-78 13</inkml:trace>
  <inkml:trace contextRef="#ctx0" brushRef="#br0" timeOffset="240390.0551">24202 11109,'-13'91,"-39"271,39-116,-26-39,-26 64,26-116,0-64,26-65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04" units="cm"/>
          <inkml:channel name="Y" type="integer" max="1473" units="cm"/>
        </inkml:traceFormat>
        <inkml:channelProperties>
          <inkml:channelProperty channel="X" name="resolution" value="101.12621" units="1/cm"/>
          <inkml:channelProperty channel="Y" name="resolution" value="102.079" units="1/cm"/>
        </inkml:channelProperties>
      </inkml:inkSource>
      <inkml:timestamp xml:id="ts0" timeString="2018-09-10T07:08:09.548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5699 5548,'-13'0,"13"0,0 0,0 0,0 0,-13-13,0 0,0-13,-13 1,0-1,-13-13,-13 0,0 0,0 13,0-12,0-1,0 0,-26 13,26 13,-39-13,26 1,-14-1,-12 0,0 13,-13 13,0 0,26 0,-78 13,65 13,-52 0,52-1,0 1,-1 26,14-13,-13 13,26-14,0 14,0 13,0 12,0 1,13-26,13 25,13-25,-13 13,13 12,13-12,13 38,0-25,0 38,13-51,0 0,13 12,0 1,13-13,13 12,26 27,-26-27,0-12,0 0,26 12,-13 1,13-1,13-12,27-13,-40-26,39 38,-39-25,39 0,-52-26,52 0,26 0,-52-13,78 0,-90-13,12 0,26-26,-39 0,39-13,-39 14,26-27,-26 13,26-12,-26 12,-13 0,0 0,-13 1,27-40,-27 26,0-12,-26 25,-13 0,0 1,-13-1,0 0,-13 13,0-25,-13 12,0-51,0 38,0 13,0 13,-26-38,12 25,1 0,-13 1,-26-53,26 52,0 1,0-1,-13 0,13 13,-26 1,26 12,13 0,13 13,0 0,0 0,0 0,-26 13,26 26,13-13</inkml:trace>
  <inkml:trace contextRef="#ctx0" brushRef="#br0" timeOffset="19622.3631">12452 4785,'0'-13,"0"13,-13-13,-13 0,-39-13,-65-12,0 25,-39 0,52 13,-39 0,0 13,-40 13,66-1,13 27,13 13,-26 51,0 1,0 12,0 39,65-39,26 14,-14 77,40-78,26 65,13-39,27 0,12-26,13-38,52 12,39-12,-39-53,78 14,-39-39,1-26,-27-39,26 0,-52 0,91-51,-117 38,39-38,-26 12,1-25,-27-14,0-12,0-104,-26 39,-26 78,-13 25,0-12,-13 25,-13-38,0 38,-26-51,13 64,0 0,-13 14,-26-40,-13 27,-14 12,27 0,-39 0,-91 14,78 25,-39-13,78 26,0 13,13 25</inkml:trace>
  <inkml:trace contextRef="#ctx0" brushRef="#br0" timeOffset="20470.7139">11073 5613,'0'-13,"0"13,0-13,-13 0,0 0,-13 0,-13 13,0 26,-52 103,39-25,26-14,13 27,13 12,0-51,0-27,65 92,-26-92,13-12,26-13,0-26,0-26,-13-13,13-12,-39-1,0-13,-13-25,-26 51,0 13,-13 0,-13 13,-26 13,-52 26,65 0,0 0,13 0,13 0,0-13,13-1,0-12,13 0,65-25,-52-1</inkml:trace>
  <inkml:trace contextRef="#ctx0" brushRef="#br0" timeOffset="20749.1889">10969 5574,'0'-13,"0"13,0 0,26 0,13 0,13 0,13 13,52-13,-39-13,14 26,-1-26</inkml:trace>
  <inkml:trace contextRef="#ctx0" brushRef="#br0" timeOffset="21041.7179">11542 6247,'-13'0,"13"0,0 0,0 25,65 118,-52-79,39 143</inkml:trace>
  <inkml:trace contextRef="#ctx0" brushRef="#br0" timeOffset="23161.2108">18282 5057,'-13'0,"13"-13,-13 0,-39-13,-52 0,-26-13,-27-12,1 25,65 26,-78 51,65-12,0 39,-26 51,13 13,52 1,-27 38,40-13,39-39,-13 117,52-26,-13-52,26-39,27 14,-14-40,39-25,65 38,13-38,-13-40,0-38,52-38,-51 12,12-26,-39-39,0 27,-26-1,0 0,13-38,-39 25,-13-12,0-14,-39 27,-13-78,-26 77,-13-90,0 77,-26-25,-13 12,0 14,-52-65,52 77,-26 14,-13-1,13 26,-39 0,-26 52,38 26,14 13,78 12</inkml:trace>
  <inkml:trace contextRef="#ctx0" brushRef="#br0" timeOffset="23899.3356">17371 5846,'-13'-39,"13"39,-13 13,-13 38,-39 66,0 64,52-91,0 79,13-79,13-25,13-26,13-1,52 1,0-26,0 0,-26-26,-13-26,26-77,-39 12,-26 66,-13-1,-13 13,-26 0,-13 13,-13 26,-39 52,52-1,0 14,26-39,13-13,13 0,0-13,13-13,39-13</inkml:trace>
  <inkml:trace contextRef="#ctx0" brushRef="#br0" timeOffset="24157.4224">17410 5923,'0'-129,"0"129,0 0,13 0,13 0,13-13,13-13,0 13,26-13,104 13</inkml:trace>
  <inkml:trace contextRef="#ctx0" brushRef="#br0" timeOffset="24657.2628">17865 6337,'-117'0,"117"0,0 0,13-13,0 0,0 13,26 0,-26 0,0 13,26 13,-12 0,-14 0,13 13,0-14,-13 1,0-13,0 0,26-13,0 0,26 0</inkml:trace>
  <inkml:trace contextRef="#ctx0" brushRef="#br0" timeOffset="27615.9819">23500 5225,'-26'0,"26"-26,0 13,-26 0,-52 39,-27 103,14 14,-13 63,52-76,26 12,39-51,13 12,39-25,26-14,0-38,-26-26,-12-13,64 13,-78-26,0-12,-13-1,0-13,-26 26,-13 0,-26 0,-65 26,-40 52,92-13,13 26,13-14,13 53,13-78,13-13,26 0,26-13,-25-65</inkml:trace>
  <inkml:trace contextRef="#ctx0" brushRef="#br0" timeOffset="27888.7812">23148 5315,'-26'0,"26"0,26 0,39 0,13 0,1 0,-27 0,65 26,-26 0,65 39</inkml:trace>
  <inkml:trace contextRef="#ctx0" brushRef="#br0" timeOffset="28501.1588">23929 6195,'0'0,"0"0,26 0,13 0,-13 13,0-13,0 13,-13-13,0 13,-13 0,0 12,13 40,-13-26,13 13,13-1,-13 1,0-26,0 0,-26 13,0-14,-39 14,-39-13,26-13,0-13,65 13,0-13</inkml:trace>
  <inkml:trace contextRef="#ctx0" brushRef="#br0" timeOffset="29473.7052">24150 5251,'0'-168,"0"155,0-26,0 0,-13 0,-13 0,0-12,-13-1,-26-26,26 40,-104-53,26 52,13 26,-78 26,51 39,-51 39,65 12,-52 104,65-26,-26 91,39-53,26 1,39 104,39-143,52 64,39-64,-13-64,247 154,-182-180,105 25,-53-51,-13-39,39-26,-117-13,183-78,-196 14,13-14,0-25,0-117,-91 143,78-285,-65 258,-26-51,-26 39,-65-143,26 169,-78-104,39 129,13 13,-326-180,326 219,-91 13,0 39,-39 13,117 51</inkml:trace>
  <inkml:trace contextRef="#ctx0" brushRef="#br0" timeOffset="30575.8134">29446 5484,'13'-39,"-13"39,0-13,0 0,0 0,-13 0,-13 0,-39 39,-13 26,26 12,-91 156,104-103,-39 64,65-65,26 13,39 14,0-27,0-51,26-14,26-25,-13-26,0 0,0-26,-39-12,65-131,-91 118,-13-1,-26 13,-39 0,-26 1,0 38,0 25,-13 14,52-26,26 13,0-26</inkml:trace>
  <inkml:trace contextRef="#ctx0" brushRef="#br0" timeOffset="31668.5807">29329 5432,'-39'-39,"39"39,0 0,0 0,0 0,0 0,0 0,13-13,39 0,52 13,-26 0,26 13,-13 0,26 13,53 39</inkml:trace>
  <inkml:trace contextRef="#ctx0" brushRef="#br0" timeOffset="32289.1305">30175 6298,'0'0,"0"0,0 0,13 104,-26-40,-13-12,0-13,-26 13,0-14,0-12,39-13,0-13,13 0,0 0,13 0,39 13,26 0,-26-13,0 0,0 13,-13-13,-13 0,0 0,26-13,65 26</inkml:trace>
  <inkml:trace contextRef="#ctx0" brushRef="#br0" timeOffset="32475.28">30565 6712,'-39'39,"-39"-52,39 26,0 26,0 12,0 40,26-26,0-1,0-38,13 0,0-26</inkml:trace>
  <inkml:trace contextRef="#ctx0" brushRef="#br0" timeOffset="33390.6109">30123 4837,'-26'-26,"26"13,0 0,-39-13,-13-13,-26 1,-131-14,92 26,-26 26,-78 52,13 12,26 40,-1 77,14 39,52 77,13 1,26-91,52 64,65 53,13-117,39-26,130 90,-78-142,144 53,-131-118,130 1,52-26,-142-65,90-13,-117-13,-26-12,65-27,-78-38,79-104,-118 104,0-130,-13 65,-52 78,-26-78,-13 103,-13-12,-338-402,338 454,-105-79,-12 53,-234-66,208 79,-52 25,-1 13</inkml:trace>
  <inkml:trace contextRef="#ctx0" brushRef="#br0" timeOffset="36403.2686">30019 4837,'-13'-26,"13"26,0 0,13 0,0 0,52 91,-26-40,26 27</inkml:trace>
  <inkml:trace contextRef="#ctx0" brushRef="#br0" timeOffset="39544.8744">768 6311,'-26'-13,"13"13,13 0,-13 0,0 0,-13 0,26 0,0 0,0 0,0 0,26 0,0-13,91 0,-13 0,65 26,-91-13,52-13,-13 13,65 0,-90 0,90 13,-91-13,39 0,-52 0,91-13,-104 1,65 12,-78 0,13 0,1 0,-14-13,0 0,0 13,-26 0,-13 0,-13 0,0 0,0 0,0 0,0 0,0 0,0 0,13 13,39 0,-39-26</inkml:trace>
  <inkml:trace contextRef="#ctx0" brushRef="#br0" timeOffset="40153.9958">2537 6091,'-65'-38,"52"38,13 0,0 0,0 0,0 0,0 0,0 0,26 12,39 14,0 0,-13-13,14 0,-14 0,0-13,-26 0,-13 0,0 0,-13 0,0 0,0 13,-13 26,-13 25,-13 1,-26 26,12-27,14-25,13-13,0 0,13-13,0-13,13 0,0 0,13 0,13-13,-26-117</inkml:trace>
  <inkml:trace contextRef="#ctx0" brushRef="#br0" timeOffset="40333.5629">2641 6091,'-13'0,"13"0,0 0,0 39,-13 78,-13 25,13 0,0-38,26 12</inkml:trace>
  <inkml:trace contextRef="#ctx0" brushRef="#br0" timeOffset="72630.5232">4164 5768,'0'0,"0"0,0 0,-13 0,0 26,0 77,0 27,13-14,-13 0,-13 1,13-14,0-25,0 12,13-38,-13 0,13-26,-13-13,13 0,0-13,0 0,0 0,0-13,-13-39,13-39,13-12,0 0,0-14,0 1,0 38,-13 39,0 1,0 12,0 13,91-65,-52 39,13 26,-13 26,0 13,13 13,13 52,-13 12,39 26,-39-51,0-13,0 12,-13-25,0 0,-13-1,-13-25,0-13,0 0,1 0,-1-13,0 0,0-26,13-90,-13-52,-13 38,13 14,-13 12,13 27,0-27,-13 27,0 25,0 26,0 13,0 0,0 0,0 0,13 13,13 0,26 13</inkml:trace>
  <inkml:trace contextRef="#ctx0" brushRef="#br0" timeOffset="79754.4829">5426 5251,'-13'0,"0"0,0-26,13 13,0 0,0 13,0 0,-13 0,0 0,0 0,13 0,0 0,0 0,-13 0,13 0,0 0,0-13,0 0,0 0,0 0,13 0,13-13,13 1,13-14,0 0,26-39,0 14,26 12,-39 13,13-13,53 14,-27-1,-39 13,78-26,-39 13,-39 14,65-27,-26 13,13 0,-13 0,27 1,12 12,-39 13,13 0,-13 0,0 13,-26-13,65-13,0 39,-38-13,25 26,-26-13,0 0,13-13,26 13,-26 13,0 0,0-1,-13 1,1 26,-1-13,0 0,-13-14,13-12,26 26,-39-13,26 13,-39-13,13 0,-26-1,-12-12,-1 0,0 0,26 39,-39-26,-13-13,-13-13,0 0,0 0,0 13,13 0,-13-13,0 13,0-13,0 13,0-13,-13 0,13 12,0 1,-13-13,0 0,0 0,13 0,-13 0,0 0,0-13,0-77</inkml:trace>
  <inkml:trace contextRef="#ctx0" brushRef="#br0" timeOffset="80754.3689">10592 4475,'-52'-78,"52"78,0 0,0 0,0 0,0 0,13 13,0 13,26 0,0 0,0 0,-13-14,0 1,26 13,-26-13,-13 0,-13-13,13 13,-13 0,0 39,-26 12,-26 14,-13 0,0-27,0 14,26-26,0 0,-13 12,26-25,0-13,13-13,0 0,0 0,13 0,13-13,26-13,0 0</inkml:trace>
  <inkml:trace contextRef="#ctx0" brushRef="#br0" timeOffset="81149.266">10631 4552,'-13'-13,"13"13,0 0,0 0,-13 13,0 13,-13 52,0-14,-13 53,13-52,13-14,0-12,0-13,0 0,13-13,0-13</inkml:trace>
  <inkml:trace contextRef="#ctx0" brushRef="#br0" timeOffset="81984.0234">7794 3065,'-39'-26,"39"26,0 0,0 0,0 0,13 26,0 39,0 12,13 66,-26-79,13 1,0-13,0-14</inkml:trace>
  <inkml:trace contextRef="#ctx0" brushRef="#br0" timeOffset="93452.4898">5387 7656,'-13'-13,"13"13,0 0,0 0,-13-13,0 0,0 0,0 1,0-1,0 13,0 0,13 0,0 0,0 0,0 0,0 0,0 0,13 0,52 13,0-1,52 14,-65 0,-13 13,0 13,13 25,0 27,-13 12,-26 1,0-27,-13 14,-13-1,-13 1,-13 12,-13-26,-13 14,13-14,-26 1,-13 12,26-38,-39 51,13-51,-52 26,52-27,-27 1,-51-26,52 0,-39 25,13-25,39-26,-65 0,91-13,13-13,-40-26,27 0,0 1,0-40,0-13,26 14,-13-40,26-12,13 26,13-53,13 66,0-14,13-12,0 0,0-1,0 53,39-66,-13 66,13-27,13 1,0 12,13 0,-13 14,0-1,14 13,-40 26,-13 14,0-1,-13 0,13 13,-13-13,0 13,-13 0,13 0,0 0,-13 13</inkml:trace>
  <inkml:trace contextRef="#ctx0" brushRef="#br0" timeOffset="94245.6891">3487 7566,'-13'13,"13"-13,0 13,39 25,13 14,13 13,26 12,-13-12,1-13,-27-26,-26-13,0-1,-13-12,0 0,-13 0,0 0,13-12,0-14,-13-39,-13 26,-13 0,-13-12,13 25,-13-13,13 13,-13 0,-79-25,79 38,13 0,13 13,0 0,13 0,0 0,26-13,39 0,53 0,-53 13,-13 13,0 13,0 0,-26-1,-13 1,0 26,-13 13,-39 25,-13 1,13-27,13 27,13-13</inkml:trace>
  <inkml:trace contextRef="#ctx0" brushRef="#br0" timeOffset="95351.3584">3422 10346,'-13'13,"-13"52,0 51,26 14,0-14,13-51,0-27,26-12,52 0,-13-26,0-39,-13 1,14-27,-27-13,-13-12,0-40,-26 27,-13 12,-13 53,-13-1,-13 13,-26 0,-40-13,14 13,65 1,52-53</inkml:trace>
  <inkml:trace contextRef="#ctx0" brushRef="#br0" timeOffset="112825.205">11906 5380,'0'0,"0"0,-26-13,13 0,0 13,13 0,0 0,0 0,-13-13,13 13,0 0,-13 0,13-13,-13 0,13 13,-13 0,13-13,-13 1,0 12,0-13,0 0,0 0,0 0,0 0,0 13,0-13,0 0,-13 0,0 0,0 0,0 13,13 0,-13 0,13-13,-13 0,0 13,0 0,0 0,-1 0,1 0,0 0,0 0,0 0,-13 13,13 0,-13 13,0-13,13 0,-13 13,0 0,0-13,13 0,0-1,0 14,0-13,0 13,13-13,-13 13,0 0,13 0,-13 0,13-1,-26 27,13-26,0 0,0 0,0 12,0-12,0 13,13 0,0-13,0 0,0 12,0-12,0 0,13 13,0-13,13 13,0 25,-13-25,13 0,0 0,0 51,0-51,0 0,-13-13,13 13,0-14,0 1,0 0,0 0,0 0,0 0,0 0,0-13,13 12,13 27,-13-26,13 0,0 0,26 0,-26-13,13-1,-13 1,13-13,-13 0,13 0,26 0,-26 0,0-13,-12 13,38-12,-39 12,13-13,-13 13,26-13,-26 0,13 0,-13 0,26-13,-26 0,26-13,-13 13,-13 1,13-14,-13 13,0 0,-13 0,0 0,13-12,-13 12,0 0,0 0,-13-13,0 0,0 13,0-12,0-1,0 0,0 0,-13 0,13 1,-13-1,0-13,-13 0,0-12,0-1,13 26,-13 0,0 14,0-14,0 13,0 0,-13 0,0 0,0-12,0 12,0 0,-39-26,26 26,0 0,13 13,-13 1,0 12,-65 0,26 0,0 12,26-12,39 0</inkml:trace>
  <inkml:trace contextRef="#ctx0" brushRef="#br0" timeOffset="129768.6547">12778 4902,'-26'12,"26"-12,0 0,0 0,0 0,0 0,-13 0,0 0,0 0,0 0,0 0,13 0,0 0,0 0,0 0,0 0,0 0,0 0,0 0,0 0,0 0,0-12,13-1,13-13,52-26,-13 13,0-13,52-25,-13 25,0 0,26-12,0-1,-12 26,-1 0,52-25,-39 38,-13 13,13 0,-13 13,-13-13,26-13,27 26,-53 13,13 0,-13 0,-13 0,13 0,26 13,-13 0,-13 0,-12-1,-1 1,0 13,0 13,13 0,-13-1,-13 1,0 0,39 12,-39-25,0 26,-13-26,13-13,-25-14,-1 14,0 13,-13-26,-26 0,0-13,0 0,-13 0,0 0,0 0,0 0,0 0,0 0,0 0,0 13,65 77</inkml:trace>
  <inkml:trace contextRef="#ctx0" brushRef="#br0" timeOffset="130730.4671">16785 4604,'-26'-26,"26"26,0 0,0 0,0 0,0 0,0 0,0 0,26 13,0 0,14 13,-1 13,0 0,0-1,-13-12,13 13,-13 0,13 0,-13-14,-13-12,-13-13,0 0,0 0,0 0,0 0,0 0,0 0,-13 13,-26-13,-13 13,-13 13,13-13,13 0,0 0,12 0,14-13,0 0,0 0,0 0,13 0,0 13,0-13</inkml:trace>
  <inkml:trace contextRef="#ctx0" brushRef="#br0" timeOffset="131001.5111">16655 4720,'-13'0,"13"0,0 0,-13 26,-13 78,-13-40,0 14,0-26,0 38,26 1</inkml:trace>
  <inkml:trace contextRef="#ctx0" brushRef="#br0" timeOffset="132355.5606">14951 2987,'0'-12,"0"12,0 0,0 0,0 0,0 12,0 27,0 26,13 38,-13 14,0-53,0 1,0 0,0 12,26 27</inkml:trace>
  <inkml:trace contextRef="#ctx0" brushRef="#br0" timeOffset="147495.3304">18269 5755,'0'-13,"0"13,0 0,0 0,0 0,0 0,0 0,0 0,0 0,-13-13,0 0,0 0,0 0,-13 0,0 13,0-12,0-1,-13 0,13 0,0 0,-13 0,0-13,-1-13,1 13,0 1,0-1,0 13,0 0,13 0,-13 0,13 13,-13-13,0 13,0 0,0 13,-26 0,13 0,13 0,0 0,0 0,-52 12,52 1,0 0,-13 13,13-13,-13 26,0-1,-1 14,14-13,13-14,0 14,13-13,-13 13,13 38,13-25,0 0,13 51,-13-38,13-1,13-25,0 13,13 12,0-25,14 13,-14-27,13 1,-13 0,13 0,13 0,52 38,-52-51,0-13,0-13,0 0,13-13,0 0,0 0,-13 0,0-13,53-12,-53 12,13-13,13 0,-26 0,-13 1,13-1,-13 0,26-26,-26 1,0-1,-26 13,0 13,0-12,0 12,-13 0,0-13,0-25,-13 38,0-13,0 13,0-51,-13 51,0 0,0 0,-13 1,13-1,0 13,-13 0,-13-13,0 1,-26-1,-13 0,26 26,-13 0,13 0,-65 0,65 0,0 13,0-13,-40 0,92 13</inkml:trace>
  <inkml:trace contextRef="#ctx0" brushRef="#br0" timeOffset="163301.5244">18503 5574,'-52'13,"52"-13,0 0,0 0,0 0,0-13,13-13,0-13,13 1,0-14,13-13,0 13,26-25,13-1,0 14,-13 12,13-13,27-25,-1 12,0 0,26-12,39 12,-78 40,117-40,-52 13,-38 14,51-14,-13 26,0-13,-26 26,78 39,-91-13,14 0,-1-25,-13 25,13 25,-13 14,0-26,-26 0,0 13,26 13,-13-13,-51-13,12 12,13 1,-13-13,0 13,-13-13,-13 0,-13 0,0-13,0 26,0-13,-13 0,0 0,0-13,0 0,-13 0,13 12,-13-12,0 0,0 0,0 0,0 0,0 0,0 0,0 0,13 0,0 13,-13-13,0 0,13 13,-13-13,13 13,-13-13,0 0,0 0,0 0,0 13</inkml:trace>
  <inkml:trace contextRef="#ctx0" brushRef="#br0" timeOffset="164243.9721">22797 4164,'-26'-51,"26"51,0 0,0 0,0 0,0 0,0 0,0 0,0 0,0 0,0 0,0 0,0 0,130 142,-91-90,0-27,52 79,-65-78,0 0,0-13,0 12,-13-12,0 0,-13 0,0 0,-13 0,-39 13,-13 0,-13 13,0-13,13-1,-13 1,-39 0,65-13,26 13,0 0,13-13,0-13,13 0,0 0,13-26,13 0</inkml:trace>
  <inkml:trace contextRef="#ctx0" brushRef="#br0" timeOffset="164499.7469">22927 4100,'0'0,"-13"38,-52 169,39-155,-26 26,-13 38,26-38,13-39,0-14,0 14</inkml:trace>
  <inkml:trace contextRef="#ctx0" brushRef="#br0" timeOffset="169909.1658">24254 6027,'-26'-13,"26"13,0 0,0 0,0 0,0 0,0 0,0 0,0 0,0-13,0 0,0 0,0-13,0 13,0 0,0 0,0 0,0 0,-13 0,0 1,13-1,-13 0,0 0,0 0,0-13,0 0,0 0,0 13,0-13,0 1,0-1,0 0,-13 0,13 13,0-13,-13-13,13 14,0-1,0 0,-39-13,26 13,0 13,13 0,0 0,-13 0,0-12,0 12,13 0,-13 0,0 0,0 0,0 0,-39-26,13 13,0 0,0 13,-1 1,27-1,-26 13,13 0,-13 13,0-1,0 14,0-13,13 13,-13 0,13 0,13 0,0 0,0-13,0 12,0 40,13-13,0-13,0 25,-13 14,13 12,13-12,0-13,0-1,13 1,0 38,0-51,0 0,26 13,0-27,0 14,-13-13,26 77,-26-77,0-13,13 13,-13-13,0 12,0-12,0 0,0 0,13 0,0 39,-13-40,13 1,-13 0,14 0,-1 0,-13-13,65 39,-52-40,13 1,0 0,0 0,-13 0,39 13,-39-13,13 0,0 0,-13-13,0 0,13-13,-13 0,-13 0,0 0,13-13,13-13,-13 14,-13-1,0 0,0 0,0-13,1 0,-14 1,0-1,0 0,13-13,-13 1,-13-1,0 0,0-13,0 14,-13 12,0 0,0 0,0 0,0 14,-13-14,-1 0,1 0,-13 0,0 14,13-1,-26-13,13 0,13 13,26 13</inkml:trace>
  <inkml:trace contextRef="#ctx0" brushRef="#br0" timeOffset="172673.9281">24866 5458,'-39'-26,"39"26,0 0,0 0,0 0,0-13,0 0,0 0,13-13,26 0,0-13,130-51,-91 38,13-12,0 12,13 0,53-13,-40 27,91-40,-104 52,91-13,-91 26,65 13,-25 0,-40 0,52 13,13-13,0 26,-52-13,-26 0,-13 13,39 39,-12-14,-27-12,-13 0,13 13,0-1,-13-25,-13 0,-26-13,-13-13,0 0,0 0,-13 0,0 0,0 0,0 0,0 0,0 0,39 13</inkml:trace>
  <inkml:trace contextRef="#ctx0" brushRef="#br0" timeOffset="173510.5577">28145 4811,'-13'-39,"13"39,0 0,0 0,0 0,0 0,0 0,13 0,13 0,13 13,13 13,13 26,-26-26,0 12,0-12,-13 0,0 0,-13 0,-13 0,0 13,-13-1,-26 1,13-13,-13 52,-13-53,26 1,0-13,0 0,13-13,0 0,13 0,0 0,0 0,0 0,0-13,13-13,13 13,0-12,0-1,0-13,-78-168,52 194,0 0,0 0,0 0,0 13,-13 0,-13 52,-39 77,26-25,13-1,13-25,0-26,0-27,0 14,-26-26</inkml:trace>
  <inkml:trace contextRef="#ctx0" brushRef="#br0" timeOffset="175879.8829">30643 6001,'-13'-26,"13"26,0 0,0 0,0 0,0 0,0 0,0 0,0 0,-39-91,26 53,0-1,0 0,0 13,-13-13,13 1,0 12,-13 0,0 0,0 0,0 0,0 0,0 1,0-1,0 0,0 0,0 0,0 0,-26 0,0 0,26 14,-13-1,0 0,13 0,-13 13,0 0,-170-65,183 52,-26 13,0 0,-65 26,65-13,0 13,0 0,0 0,0 12,-65 14,65-13,-13 26,13-14,0 14,-40 38,40-51,0 13,0-1,26-25,0 13,0 51,26-51,0 13,0-13,26 90,0-78,0 27,0-13,0-27,52 53,-26-52,1-1,12 1,0-13,13 13,-13-14,52 40,-39-39,-13-13,13-1,-13 1,39 26,-39-13,0-13,26-13,-12-13,-27 0,0 0,0-13,0 0,-13 13,0-13,0 0,0 0,13-13,0-13,-26 13,26 1,-13-1,-13 0,0 0,13 0,-13 0,26-25,0-1,0-13,0 13,-26 14,26-92,-26 53,0-14,1 39,-14-12,-13-40,26 65,-13-12,-13-14,-13 13,0-12,-53-40,14 27,0 12,-13 0,13 26,0-12,26 25</inkml:trace>
  <inkml:trace contextRef="#ctx0" brushRef="#br0" timeOffset="177024.9515">19778 3298,'-13'-13,"13"13,0 0,0 0,0 0,0 0,0 0,0 13,39 168,-26-116,0-1,0 14,0-13,-13-27,13 1,26-13</inkml:trace>
  <inkml:trace contextRef="#ctx0" brushRef="#br0" timeOffset="177862.7517">26284 3595,'0'13,"0"-13,0 0,13 13,13 13,-13 26,0 64,0-51,-13 0,0-27,-13 1,13 77</inkml:trace>
  <inkml:trace contextRef="#ctx0" brushRef="#br0" timeOffset="206908.9214">6012 6919,'-53'-13,"40"0,0 13,0 0,0 0,13 0,0 0,0 0,-13 13,13 13,13 13,26 25,1 1,12 13,0-1,13 1,0-1,26 40,-26-40,39 14,-39-26,65 38,-26-25,13-1,0-12,14 13,12-14,-39-25,78 0,-65-13,65 0,-52-13,-13-1,27 1,38-13,-13-13,-39 1,-26-1,26 0,52-13,-38 0,-27 0,-13 0,13-26,13-12,-13 12,-26 0,13-25,-13 12,0 0,-25 14,-1-27,0 0,65-51,-65 64,0-12,-26 12,26-25,-26 51,0-13,-13 13,0 14,-13 12,-13 0,0 0,0 13,0 0,0 0,0 0,0 0,0 0,0 0,91-13</inkml:trace>
  <inkml:trace contextRef="#ctx0" brushRef="#br0" timeOffset="208277.7818">6012 7100,'-66'-65,"53"65,0 0,0 0,13 0,0 0,0 0,0 0,0 0,-13 13,13 65,0 0,13-1,0-12,-13 51,0-51,-13 12,13-25,0-26,0-13,0 0,0 0,0-13,0 0,13 0,13-13,14-13,25-26,0 1,13-27,-13 26,-13 13,0 14,13-14,-26 13,-13 0,0 0,-13 13,-13 0,0 0,0 0,0-12,-13-1,-13 13,-26-13,0 0,-13 0,-39 13,39 0,13-12,13 12,26-26,39-13</inkml:trace>
  <inkml:trace contextRef="#ctx0" brushRef="#br0" timeOffset="209620.707">8445 7372,'-52'-13,"39"13,0 0,0 0,-13 13,-13 25,-26 79,13 12,39-51,39-1,0-25,39-13,26 0,0-39,-26-13,13-26,0-13,-13 1,-13-40,-13 26,13-38,-39 25,-13 1,-13 38,-52-39,-26 52,-39 13,-65 26,104 0,65 0</inkml:trace>
  <inkml:trace contextRef="#ctx0" brushRef="#br0" timeOffset="212875.0661">12426 6660,'-13'-13,"13"13,0 0,0 0,0 0,0 0,0 0,13 13,26 39,14 13,25 25,26 1,78 51,-78-90,65-13,13 38,26-12,1 12,-1 14,-65-39,91 12,-26-25,-38-13,-14-13,91 13,-65-13,-13-13,-39-13,105 0,-66-13,-39-13,0 0,-26 1,65-53,-78 39,-13 14,0-14,1-26,-27 27,-13 12,0 13,-13 0,-13 0,0 13,-13 0,0 13,0 0,0 0,0 0,0 0,0 0,0 0,0 0,0 0,0 0,26 0</inkml:trace>
  <inkml:trace contextRef="#ctx0" brushRef="#br0" timeOffset="214121.586">12739 6829,'-52'-52,"26"39,0 0,0 0,13 0,0 13,13 0,0 0,-13 0,0 52,13 51,13-12,0-14,26 27,-13-40,-13 1,0-13,0-13,-13-13,0-1,0-12,0 0,0-13,0 0,0 0,-13-13,0-25,-13-40,13-129,0 181,0 0,-105 0,66 1,13-1,13 13,13 0,13 13,0-13,13 0,39 0,27-13,12 13,-13 0,39 0,-65 0,-26 13,0 13,-13-13,0 13,0 26,-26 26,-26 51,0-51,0-1,0 1,13-26,13 0,13 0,39 25</inkml:trace>
  <inkml:trace contextRef="#ctx0" brushRef="#br0" timeOffset="214942.6909">14769 8329,'-13'0,"13"0,0 64,13 92,0 12,0 13,0-91,13-25,13-26,39-13,52-39,-52-13,-26-13,65-116,-52 25,-39 53,-13-1,-13 1,-13 25,0 13,-13 0,-39 1,-52 12,39 13,0 13,39 13,39 0,0-13</inkml:trace>
  <inkml:trace contextRef="#ctx0" brushRef="#br0" timeOffset="216521.9513">18126 6971,'-26'-26,"26"26,0 0,0 0,0 0,13 0,26 13,0 13,0 0,195 193,-156-154,39 39,52 12,27-13,-79-51,39 13,52-1,-78-51,195 78,-195-52,118 12,-79-38,78 0,-117-26,104 13,-103-25,116-1,-130 13,39 0,-39-26,0-26,39 1,-78 25,27-26,25 1,-52-14,0 13,-26 14,-13-1,-13 13,0 0,-13 13,0 13,-13 13,0 0,0 0,0 0,0 0,0 0,0 0,0 0</inkml:trace>
  <inkml:trace contextRef="#ctx0" brushRef="#br0" timeOffset="217227.4556">18269 7566,'-26'-78,"39"26,0-25,-13 12,0 13,0 14,0-1,0 26,0 0,0 13,0 0,0 26,13 77,13 39,-13-51,13 12,-13-12,0-26,-13-1,0-12,0-13,-13-13,0-13,13 0,-13-13,-26-78,0 0,0 1</inkml:trace>
  <inkml:trace contextRef="#ctx0" brushRef="#br0" timeOffset="217555.7348">18061 7410,'-39'-194,"39"194,0 0,39-12,26-27,13 13,0 13,0 0,-13 13,-13 0,26 26,-52-13,0 0,-13 13,13 38,-26 53,-39-1,-26-12,0-14,26-25,0-14,13-12,26 13</inkml:trace>
  <inkml:trace contextRef="#ctx0" brushRef="#br0" timeOffset="218352.9603">20650 8536,'-39'0,"39"0,-13 38,-65 143,39-25,-13 25,52-78,0-38,52 51,-26-90,39-13,26-26,-26-13,0-25,0-14,0-39,26-64,-52 39,-26 38,-13 40,-13-1,-13 13,-13 13,-39-25,0 25,39 13,13 0,0 13,26 0,39 0</inkml:trace>
  <inkml:trace contextRef="#ctx0" brushRef="#br0" timeOffset="219950.0996">24215 7566,'-13'0,"13"0,26 0,13 13,0 12,26 27,27 26,25 38,13 1,0-27,0-12,39-1,-39-12,78 0,-64-27,90 1,-91 0,52-26,13-13,66 13,-157-13,143-26,-65 0,0 0,-39 0,79-25,-66 12,0-13,26-25,-52-1,0 0,14-25,-14 25,-65 27,-13-14,39-13,-52 40,-26 12,0 13,-13 0,13-39,-13 26,0 13,-13 13,0 0,0 0,0 0,-13 13</inkml:trace>
  <inkml:trace contextRef="#ctx0" brushRef="#br0" timeOffset="220854.2838">24371 7837,'-26'-26,"26"26,0 0,-13-13,0-12,0 12,0-13,0 13,13 0,0 13,0 0,0 0,0 0,0 0,0 26,13 26,13 25,-26 52,26-12,-13-52,-13-1,13-25,0 0,-13-26,0 0,0 0,0 0,0-13,0-13,13-26,0 0,0-13,-13-12</inkml:trace>
  <inkml:trace contextRef="#ctx0" brushRef="#br0" timeOffset="221180.425">24150 7760,'-65'-39,"65"26,-13 0,0 0,0 13,13 0,26-13,39-13,91 13,-65 13,1 0,-27 13,-26 0,0 0,-13 0,-13 13,13 64,-39 1,-13 0,-13-1,0 1,13-40,0-12,65 13</inkml:trace>
  <inkml:trace contextRef="#ctx0" brushRef="#br0" timeOffset="221851.9895">26740 9040,'-26'13,"26"0,-26 39,0 51,0-12,26-14,13 40,26-66,0-12,39-13,39-39,0-39,-13 1,-13-27,0-13,-26 27,-26 12,-13 0,-26 14,-26-14,-26 0,-52-26,26 27,13 12,0 13,39 26</inkml:trace>
  <inkml:trace contextRef="#ctx0" brushRef="#br0" timeOffset="256949.9929">3747 6376,'-39'-26,"39"26,0 0,0 0,0 0,0 0,-13 13,13 0,0 0,13 13,0 0,13-1,0 14,0 0,1-13,-1 0,0 0,13 12,0 1,13 0,-13 0,13 0,-13-14,0 1,13 0,-13 0,0-13,13 0,-13 0,13 0,13-13,-13 0,13-13,-13 13,0-13,13 0,-13 0,-12 0,12 0,-13 0,0 0,-13 0,13-12,0-1,13 0,-13 0,0 0,-13 0,0 0,0 0,0 1,0-1,0-13,-13 13,13-13,-13 13,0 1,0-14,-13 0,0 0,0 0,-13-12,13 12,-13 0,0 0,0-25,0 25,0 0,0 13,0 0,0 0,0-12,0 12,0 0,-13 0,13 0,-13 0,13 0,-13 0,-13-12,13-1,0 13,0 0,0 0,0 0,-13 1,0 12,13 0,-13-13,-14 13,1 0,-39-13,26 13,13 0,13 0,13 0,-26 13,26 0,0 0,0 0,13 0,13 13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04" units="cm"/>
          <inkml:channel name="Y" type="integer" max="1473" units="cm"/>
        </inkml:traceFormat>
        <inkml:channelProperties>
          <inkml:channelProperty channel="X" name="resolution" value="101.12621" units="1/cm"/>
          <inkml:channelProperty channel="Y" name="resolution" value="102.079" units="1/cm"/>
        </inkml:channelProperties>
      </inkml:inkSource>
      <inkml:timestamp xml:id="ts0" timeString="2018-09-10T07:22:33.984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7768 7074,'-13'-39,"13"39,0 0,0 0,-13 0,0-12,-13-1,0-13,-13 0,0 0,0 0,-39-13,26 13,0 1,-26-1,13 13,-13 0,-13-13,-27 0,40 13,0 13,-26 39,0-13,13 13,0 12,-13 1,-13 13,39-26,-39 64,12 0,-12 27,39-27,0-12,0-1,-39 53,65-66,0 1,0 25,0 14,13-14,13-12,0-1,13-12,26 25,-13 14,13-1,13 13,-26-12,26-1,26 13,13 1,-13-27,0 14,0-27,39 40,-26-40,0-25,65 51,-52-25,40-1,-1-38,0 13,13 12,0-25,-26-26,0 0,78 12,-39-25,-38-13,12-13,-39 0,26-12,26-27,-52 26,-13 0,104-77,-65 25,-26 13,0-51,-12 26,38-66,-26 1,-39 90,13-38,-13 0,13-27,0 1,-39 25,13 1,-26-52,26 0,-26 25,26 14,-26 12,0 14,-26-27,13 1,-26 13,13 12,-13 1,13-1,-13 0,-39 1,26 38,-13-12,0-1,-26-13,12 14,1 12,13 0,0 0,-26 14,-26-1,52 26,-26 0,39 13,26 0,0 0,0-13,26 13</inkml:trace>
  <inkml:trace contextRef="#ctx0" brushRef="#br0" timeOffset="1966.4243">21886 6725,'0'-65,"0"65,-26-13,-13 1,-39 12,0 12,-26 14,0 13,-13 0,0 0,-53 38,92-25,-65 90,-39 104,104-130,-39 130,52-13,26-26,13 0,26 0,52 0,13-52,65 52,-26-52,26 13,-13-13,39-25,40-14,-27-51,0-14,91-25,-91-13,26-26,-64 0,142-25,-143-1,39-13,0-39,-39-12,-12 0,12-53,-52 40,0-39,-39 38,26-206,-52 245,-13-51,0 0,0-117,-39 91,0 26,-13-1,13 14,-52-52,26 51,-13 14,-27-52,-38 64,-65 1,78 38,-195-39,156 104,-157-39,118-12,-39 63,130 14</inkml:trace>
  <inkml:trace contextRef="#ctx0" brushRef="#br0" timeOffset="3353.1558">5999 8768,'-27'39,"14"-26,-13 65,13 25,0 1,0-14,13-38,13-13,13-13,53 12,-1-51,-13-12,13-27,-13 0,0 0,-26 1,13-14,0-13,-26 14,-13-1,-13-13,-13 40,-13 12,-13 0,-13 13,0 0,-26 13,-26 26,13 0,0 13,25-14,14-12,52-13,0 13</inkml:trace>
  <inkml:trace contextRef="#ctx0" brushRef="#br0" timeOffset="10000.77">7456 8342,'-104'-26,"104"26,0 0,0 0,13 52,-13 103,0 13,-13-39,13 39,-13-13,13-64,0-26,-13-14,13-12,0-13,0-13,0 0,52-65</inkml:trace>
  <inkml:trace contextRef="#ctx0" brushRef="#br0" timeOffset="10494">6831 8432,'-39'-13,"39"13,0 0,13 0,52 0,0 0,66 0,-53-13,39 0,-52-12,39-1,0 0,-39 13,-26 13,-13-13,0 13,-13 0,-13 0,0 0,-13 13,0 13,-26 13,-13-14</inkml:trace>
  <inkml:trace contextRef="#ctx0" brushRef="#br0" timeOffset="10775.2914">6857 9001,'-26'-52,"26"52,13 0,52-12,13-14,-13 13,1 13,-1-13,0-13,0-13,-26 13,0 0,13 1,13-1,-39 13,13-65</inkml:trace>
  <inkml:trace contextRef="#ctx0" brushRef="#br0" timeOffset="11072.132">7950 8536,'-13'0,"13"0,0 38,13 66,0 12,-13-38,-13-1,13-12,0 0,-13-26,13-1,-13 1,13-26,0-13,13 0</inkml:trace>
  <inkml:trace contextRef="#ctx0" brushRef="#br0" timeOffset="11379.5746">7794 8549,'-26'-13,"26"13,0 0,39 0,0 0,0 0,-13 0,0 0,0-13,0 13,-13 0,-13 0,0 0,13 0,13-13</inkml:trace>
  <inkml:trace contextRef="#ctx0" brushRef="#br0" timeOffset="11663.9565">7677 8911,'-13'-26,"13"26,0 0,26 0,26 0,-13 0,0-13,26 13,-13-26,0 13,-26 0,0 0,0 0,26 26</inkml:trace>
  <inkml:trace contextRef="#ctx0" brushRef="#br0" timeOffset="12906.733">21457 8277,'0'0,"0"0,0 0,0 0,0-13,0 0,0 13,0 0,-26 0,-13 26,13 13,-13 13,26-1,13 14,0-26,13 0,13-14,26 1,0-26,0 0,-13-13,0 0,0-12,-13-27,0-26,-26 14,-13 12,13-13,-13 26,0 1,0-1,-26 0,-65 0,39 26,39 0,0 13,13 26</inkml:trace>
  <inkml:trace contextRef="#ctx0" brushRef="#br0" timeOffset="13997.7637">22068 8368,'26'12,"-26"-12,0 52,0 13,-13-13,-13 12,13-25,0-26,13 0,0-13,0 0,0 0,0-13,0-13,-13-39,26-12,0-14,0 27,0-1,0 26,0 13,-13 13,13 13,0 0,0 13,13 13,13 26,0 13,-12-27,-1 1,0-13,0-13,-13 0,0-13,0 0,0 0,0-39,0-13,26-51,-13 25,-13 27,-13 12,0 13,0 0,13 26</inkml:trace>
  <inkml:trace contextRef="#ctx0" brushRef="#br0" timeOffset="20314.039">1731 8859,'0'-26,"0"26,0 0,0 0,-13 0,0 0,0 0,13 0,0 0,0 0,0 0,0 0,0 0,26-13,26 13,39-13,39 13,-13-13,26 0,26 0,-52 0,26 13,1-12,25-1,0 0,-52 0,52-39,-26 52,-26-13,27 13,-27-13,0-13,-52 13,52 0,-65 1,0 12,13-13,26 0,-39 13,0 0,-26 0,-13 0,0 0,-13 0,13 0,-13 0,0 0,13 0,0 0,-13 0,0 0,0 0,0 0,0 0,0 0,0 0,0 0,0 0,0 0,0 0,0 0,0 0,-13-13,13 13,-13 0,0-13</inkml:trace>
  <inkml:trace contextRef="#ctx0" brushRef="#br0" timeOffset="20795.328">4437 8212,'0'13,"-26"-13,13 13,-13 91,0 25,26 26,0-51,0 12,0-51,13-27,-13 1,0-26,0 0,0 0,-13 0,13-13,0 0,39 0,-13-13</inkml:trace>
  <inkml:trace contextRef="#ctx0" brushRef="#br0" timeOffset="21326.4087">4164 8303,'-13'0,"13"0,0 0,26 13,26 26,26-1,52-12,52-39,-13 0,-78 0,27-12,-53 12,-13 13,-26 0,-13 0,-13 0,-13 38,-13 27,-26 0,-26 25,0 1,-1-1,27-38,0 0,0-26,13 12,13-25,13 0,0 0,0-13,13 0,0 13,26 0,26 13</inkml:trace>
  <inkml:trace contextRef="#ctx0" brushRef="#br0" timeOffset="31743.3288">7885 7268,'-65'-64,"52"64,0-26,0-13,0 0,0-13,-13-12,13 12,13 13,0 0,13-64,0 64,13-13,13-12,13-1,52-25,-13 25,27 0,90-12,-78 25,13-13,39 1,39-40,-38 52,116-38,-130 12,130 1,-52-27,-25 40,181-40,-182 39,131 1,-14-14,-13-12,-26 12,53 52,-79 0,117-25,-51 63,-1-76,0 116,1-104,-1 116,-39-89,53 89,-79-25,104 26,-78-1,27 53,-53-53,52 27,-143-13,157 90,-170-130,104 105,-104-66,39 40,-38-14,-1 1,78 64,-91-104,117 53,-142-52,103 25,-117-25,39 25,-65-38,-13 0,39 25,-39-12,-39-26,0-13,-13-1,0-12,-13 0,-13-13,0 0,0 0,0 0,-13-13,0 13</inkml:trace>
  <inkml:trace contextRef="#ctx0" brushRef="#br0" timeOffset="32709.0551">20260 6169,'0'-13,"0"13,0 0,13 26,0 13,0-1,13 40,0-39,0 0,13-13,13 25,13 1,26 26,-13-27,-26-12,-13-13,0 0,0 0,-13-13,-13 0,0 0,-13-1,-13 14,-13 0,-65 26,-13 0,13-14,-13 27,13-13,26-13,13-14,13 1,0-13,13 0,0 0,0-13,13 0,0 0,13 0</inkml:trace>
  <inkml:trace contextRef="#ctx0" brushRef="#br0" timeOffset="33009.8732">20338 6505,'0'0,"0"52,-39 116,-26 0,26-90,13-1,-157 247,170-311,0 0,13-1,0-12</inkml:trace>
  <inkml:trace contextRef="#ctx0" brushRef="#br0" timeOffset="33756.4367">12648 2819,'-13'-51,"13"51,0 0,13 13,0 38,0 66,0 12,-13-26,13-38,-13 116,0-116,0 0,-13-1,13-12,0-13,-13-13,0 38,26-38,26 0,39-39</inkml:trace>
  <inkml:trace contextRef="#ctx0" brushRef="#br0" timeOffset="48834.4868">5218 7773,'-91'0,"78"0,0 0,0 0,13 0,-13 0,0 0,0 0,-13 0,-13 0,0-13,-13-13,-1 0,-51-39,13 14,13 12,13 13,-104-78,78 27,0 12,13 0,0-12,13-1,-13-25,25-1,1-51,13 52,0-1,13 14,13-1,-13-25,26 25,0 1,13-27,0 1,13 25,0 14,13-40,0 27,14-39,-14 64,26-13,0 1,52-40,-26 40,26-1,0 1,52-14,-39 39,79-25,-40 12,0 0,13 27,-13-1,104 0,-129 39,77 0,-39 0,26 39,-26 12,-13-12,-25 52,-1-1,-65-12,65 38,-26 14,-39-14,-13 13,-13 14,0-14,-39-26,-13 1,0 12,-13-25,-13-1,0-12,-13 25,13-38,13-26,-26 51,13-51,0 0,0-13,-13 0,13 0,13-1,0 1,0-13,0 0,13-13,13 26,-13-13</inkml:trace>
  <inkml:trace contextRef="#ctx0" brushRef="#br0" timeOffset="49342.941">7365 6234,'-156'13,"156"-13,0 0,0 0,0 0,0 38,26 40,13 25,-26 1,0-52,13-14,0 1,-13-13,-13-13,0 0,0-13,26 13,13 0,-13-13,-13-13</inkml:trace>
  <inkml:trace contextRef="#ctx0" brushRef="#br0" timeOffset="49732.5527">7196 6156,'-13'-13,"13"13,26 0,52 26,0 13,26-13,0-1,-39-25,-13 0,-26 0,-13 0,-13 0,0 13,-26 52,-26 0,-13-1,0 14,13-13,0-1,26 1,52-26,-26-39</inkml:trace>
  <inkml:trace contextRef="#ctx0" brushRef="#br0" timeOffset="51112.4576">6818 3078,'-52'-52,"52"39,-26-25,13 25,0 0,0 0,0 13,0 0,-13 13,0 38,-13 27,13 38,26-38,26 0,0-14,26 1,13-13,52-14,-13-25,-39-13,40-13,-1-12,-39-1,0-13,-13 13,-13 0,-13 0,0-12,-13-14,0 0,-26 0,0 1,0-1,-13 0,-13 13,-13-12,-104-1,39 26,-92 0,92 26,0 0,39 13,52-13,13 0</inkml:trace>
  <inkml:trace contextRef="#ctx0" brushRef="#br0" timeOffset="56209.2745">21301 6712,'-13'0,"13"0,0 0,0 0,0 0,39-116,-39 77,0 0,0-51,0 12,13-51,-13-1,13 1,13-143,0 195,13-78,0 38,52-77,-39 78,39-39,0 25,-13 27,0 38,261-155,-261 169,117-14,-26 13,91 0,-26 78,-25-13,64-26,-13 78,-104-13,52 12,1 40,-1-27,-91-12,91 52,-78-27,39 91,-52-13,14 78,-79-130,91 208,-104-221,13 65,-26 13,-78 117,39-169,-26 39,0-51,-26 12,13-26,-13-25,-26 13,-53 25,-64 0,104-77,-26 13,-13-13,78-39,-104 51,65-38,25 0,-25 26,52-26,13 0,0 0,26-13,0 0,0 0,13 0,0 0,0 0,13 13</inkml:trace>
  <inkml:trace contextRef="#ctx0" brushRef="#br0" timeOffset="57104.9516">24384 7656,'13'13,"-13"-13,0 0,0 13,0 0,-13 0,-13 13,-26 13,-39 12,13 1,39-26,13 0,0 0,13 0,-13-1,13 27,0-13,13 13,13-1,13-12,13-13,13 39,-26-39,39 12,-26-25,-13-13,-13 0,0 0,-13 0,0 0,13-26,0-12,0-14,-13 13,-13-51,0 25,0 0,0 14,0 12,13 0,13 0,0 0,26 1</inkml:trace>
  <inkml:trace contextRef="#ctx0" brushRef="#br0" timeOffset="70218.1831">21105 9816,'13'-52,"-13"52,0 0,0 0,0 0,0 0,0 0,0 0,0 0,0 0,0 0,0 0,0 0,0 0,13 13,0 0,-13 26,0 0,-13 25,0-12,0 52,0-40,-13 1,-13 13,0-1,-13 1,-39 38,26-38,-13-1,13-12,-39 25,13 1,-26 0,13-14,-13 14,-14-14,27-12,0 0,-39-1,26-25,-26 13,13-13,-26 25,51-25,-51 26,26-14,-39 14,52-26,-13 0,-104 25,117-38,-40 13,27 0,-39 0,-39-1,78-25,-39 13,52 0,-118 0,144-26,-78 13,39 0,0-13,-78 39,91-26,-53-52,14 26,39 13,-91 39,91-65,-52 13,13 0,25 13,-116-26,117 26,-39-13,39 0,-104-13,77 13,27 0,-39-12,13-1,-52 0,39-13,39 13,-27-13,-51-38,91 38,-52 13,13-26,39-12,-52 12,51 13,-38-38,39 12,0 26,0 0,-78-12,65 12,13 0,-1 13,1-26,-13 14,-26-14,52 13,-26 13,26-13,0 1,0-1,-1 13,14-13,0 0,26 1,0-1,0 0,13 0,13 13,0-13,0 14,26 12,-13-13,13 13,0 0,0 0,13 13,0 0,0 0,0 0,0 0,78-13</inkml:trace>
  <inkml:trace contextRef="#ctx0" brushRef="#br0" timeOffset="70995.6828">8250 10217,'-26'-52,"26"52,0 0,0 0,0 0,13 13,13 26,0 39,0-1,0 14,0-1,13 14,-13-40,26 66,-26-66,0 14,-13-26,-13-14,13 1,-13-26,0-13,0 0,13-13,26-26,-13 14,-26-182,0 181</inkml:trace>
  <inkml:trace contextRef="#ctx0" brushRef="#br0" timeOffset="71464.266">8146 10295,'0'0,"0"0,26 0,39 0,26 0,0 0,0 0,13 0,13-13,-39 0,0 0,-39 13,-13 0,-13 13,0 0,-13 64,-39 40,-13-1,0-38,0 12,0-25,-13 12,26-12,13-26,0 0,13-14,13-12,0-13,91 13</inkml:trace>
  <inkml:trace contextRef="#ctx0" brushRef="#br0" timeOffset="73170.7519">14938 11264,'0'0,"0"0,0 0,0 0,0 0,0 0,-26 26,0 26,-13 52,13-40,13 14,13-26,0-14,0 1,0 0,0-13,0-13,0 0,0 0,0 0,78 51</inkml:trace>
  <inkml:trace contextRef="#ctx0" brushRef="#br0" timeOffset="79750.2864">7222 7617,'0'0,"0"0,0 0,0 0,0 0,0 0,0 0,0 0,0-13,-13 1,0 12,0-13,0 0,-13 0,0 13,-26 0,-1 0,-38 0,26 13,0 0,-39 12,52-12,0 0,0 0,0 13,13 0,0 0,13-13,-13 13,0 0,-26 12,13-12,0 0,13 0,-13 0,13 0,-1 12,1 1,-13 39,26-39,0-1,0 14,0 0,0 13,13-27,0 14,0 0,0 0,0 25,13-12,0 12,13-12,-13 0,0-26,0 12,13-12,0 13,-13 0,0-14,0 1,13 0,0-13,0 13,0-14,13 14,0 0,0 0,0 0,13-1,0 1,27 0,-14-13,13 0,-13 0,13 12,0-12,0 0,0 0,0-13,0-13,-13 13,13-13,39 0,-39 0,0 0,13 13,-12-13,-27 0,13 0,13 0,-13 0,-13 0,26-13,-13 13,52-13,-52 0,13 0,-26 13,65-13,-52 13,0-13,0 0,0 0,13-12,-26-1,1 0,12-26,0 13,0 0,-13 1,13-14,0 0,0-12,0-1,-26 13,0 0,0 14,-13-14,-13-13,13 13,-13-12,0 12,0 13,0-51,-13 51,0-13,0 13,0-25,0 12,0 0,-13 14,-13-27,0 26,0-13,0 14,0-1,0-13,0 13,0 0,-26-25,12 25,1 0,0 0,-13 1,0-1,-39 0,-52 13,-13 0,65 13,-52 0,-14 13,-64 26,156-39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04" units="cm"/>
          <inkml:channel name="Y" type="integer" max="1473" units="cm"/>
        </inkml:traceFormat>
        <inkml:channelProperties>
          <inkml:channelProperty channel="X" name="resolution" value="101.12621" units="1/cm"/>
          <inkml:channelProperty channel="Y" name="resolution" value="102.079" units="1/cm"/>
        </inkml:channelProperties>
      </inkml:inkSource>
      <inkml:timestamp xml:id="ts0" timeString="2018-09-10T07:43:14.384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26206 4074,'0'-52,"0"52,0 0,0 0,0 0,0-13,0 0,0 0,0 0,0 0,0 1,0-14,-13 0,0 13,0-13,0 13,0 0,0 0,-26-13,13 0,0 14,13-1,-13 0,0 13,0 0,0 0,-13 0,13 13,0 0,13-1,-13 1,13 0,-13 13,0 0,0 13,13 13,0-27,0 1,0 0,0 52,13-39,0-14,13 14,0-13,0 0,0 0,0 0,0 0,0-14,13 1,0 0,13 13,13-13,-13-13,0 0,-13 0,26 0,-26-13,-13 13,13-13,-13 0,0 0,0 0,0 1,0-1,0 0,0 0,-13 0,13-13,-13 0,0 0,0 0,0 0,0 1,0-1,0 0,0-26,0 26,0 0,0 1,0 12,0 0,0 0,0 0,0 13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04" units="cm"/>
          <inkml:channel name="Y" type="integer" max="1473" units="cm"/>
        </inkml:traceFormat>
        <inkml:channelProperties>
          <inkml:channelProperty channel="X" name="resolution" value="101.12621" units="1/cm"/>
          <inkml:channelProperty channel="Y" name="resolution" value="102.079" units="1/cm"/>
        </inkml:channelProperties>
      </inkml:inkSource>
      <inkml:timestamp xml:id="ts0" timeString="2018-09-10T07:44:26.190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5712 7255,'-26'0,"26"0,26 0</inkml:trace>
  <inkml:trace contextRef="#ctx0" brushRef="#br0" timeOffset="3208.847">6038 7410,'-13'-25,"13"25,0 0,-13 0,0 0,0 0,-1-13,-12 13,-13 0,0-13,-13 13,0-13,0 0,-13 13,0 0,-26 13,0 0,0 13,0 25,13 1,-13 13,26-1,-13 27,-1 25,14 1,13-1,26-25,0 38,13 0,26 39,0-77,26 38,13 39,13 13,-26-90,14 0,38-1,52 26,-13-51,39 0,-52-13,26-14,-39-25,39-39,1-12,-27 12,0 0,0-26,-39 0,0 1,0-14,26 0,-39 1,13-53,-39 40,13-91,-39 77,0-12,14-27,-27 27,0-14,-13 14,-1 12,-25-12,13 38,0 1,-13-14,0 13,-13-38,13 51,13 0,-26 1,0 12,13-13,-13 13,-13-25,13 25,-13-13,-39 26,0 13,-13 0,-1 26,-38 26,52 0,-13-13,-39 13,65-1,52 27,13-39</inkml:trace>
  <inkml:trace contextRef="#ctx0" brushRef="#br0" timeOffset="5780.2776">5309 8368,'-13'0,"0"0,0 0,0 0,13 0,-13 0,0 12,13 27,0 26,0 38,0-51,13-13,13 0,13-13,13-1,0-25,-13 0,0-13,0 1,0-27,-13 0,0-26,-13-12,-13 12,-13 0,0 27,-13-1,-13 13,-52 13,13 13,0 13,0 13,26 0,26-13,13 38,13-38</inkml:trace>
  <inkml:trace contextRef="#ctx0" brushRef="#br0" timeOffset="6119.5894">5868 8238,'0'0,"0"0,0 26,13 78,0-14,-13 14,13-14,0-12,-13-14,0-12,-13 13,13-14,13-12,-13-26</inkml:trace>
  <inkml:trace contextRef="#ctx0" brushRef="#br0" timeOffset="6428.6966">5712 8212,'0'0,"13"0,39-13,13 0,-26 1,-13-1,0 13,0 0,1 0,-14 13,0 25,-26 1</inkml:trace>
  <inkml:trace contextRef="#ctx0" brushRef="#br0" timeOffset="6651.8668">5712 8678,'-13'-13,"13"13,26 0,26-13,13-13,0 0,0 0,40-12,-40 12,0-13,39 26,-39 0</inkml:trace>
  <inkml:trace contextRef="#ctx0" brushRef="#br0" timeOffset="6911.4891">6415 8368,'-26'-13,"26"13,0 0,0 51,0 27,0 12,0-12,0 0,0-40,0 1,0 0,0-13,13 13,13-13</inkml:trace>
  <inkml:trace contextRef="#ctx0" brushRef="#br0" timeOffset="7208.2098">6129 8316,'-39'-39,"39"39,0 0,39 0,26-13,-13 13,26-26,-39 13,-13 0,0 13,0 0,26 13,-26 13</inkml:trace>
  <inkml:trace contextRef="#ctx0" brushRef="#br0" timeOffset="7460.4917">6168 8755,'0'-12,"0"12,13 0,52 0,13-26,26-13,-39 26,0 0,0-13,65-13,-78 14</inkml:trace>
  <inkml:trace contextRef="#ctx0" brushRef="#br0" timeOffset="13783.2139">1613 8678,'-52'-13,"39"13,0 0,0 0,13-13,0 13,0 0,0 0,0 0,0 0,0 0,0 0,26 0,39-13,14 13,12-13,26 26,-26-13,26 26,0-13,26 13,-26-13,13-26,14 26,-53 0,78-13,-39 0,-13 0,0-13,13 13,-52 0,39 13,1 0,-1-1,-52-24,13-1,0 0,0 13,-39 0,-13 0,0 0,0 0,-13 0,-13 0,0 0,0 0,0 0,0 0,0 0,0 0,0 0,0 0,0 0,0 0,0 0,0 0,26 26,-13-14</inkml:trace>
  <inkml:trace contextRef="#ctx0" brushRef="#br0" timeOffset="14190.9504">3995 8355,'-26'13,"26"-13,-13 0,13 51,0 117,0-64,-13 12,0 1,13 12,-13-13,0 1,0-78,0-1,0-25,13 0,0-13,13-39,0-38</inkml:trace>
  <inkml:trace contextRef="#ctx0" brushRef="#br0" timeOffset="14682.0142">3930 8393,'-52'-25,"52"25,0 0,0 0,0 0,13 0,13 12,91 14,-39-13,13 0,-13 0,0 0,0 13,39-13,-78 0,-13 26,0-1,-26 1,-26 26,-39 25,-13 1,-26 12,13-12,0-14,13 1,-26 13,52-40,13-25,13-13,13-13,13 13,26-39</inkml:trace>
  <inkml:trace contextRef="#ctx0" brushRef="#br0" timeOffset="17325.6462">13038 7398,'-26'0,"26"0,-13-13,-26 0,-39 0,-13 13,0 0,-13 51,-14 1,40-13,0 26,0 25,-26 52,52-25,26-1,0 27,39 12,39 90,13-128,26 38,13-26,0-12,1-27,103 1,-78-14,13-51,0-13,26 13,-39-13,14-26,-14-39,13-12,-39 12,-13-13,-13 14,26-66,-26 27,-13-27,-39 27,0-14,-26-51,-13 77,-13-90,0 91,0-27,0 27,-13-1,-13 13,-26-25,13 25,-39 1,-13 12,-78-13,25 26,14 52,-13 13,65-13,-65 13,117 13,13 0</inkml:trace>
  <inkml:trace contextRef="#ctx0" brushRef="#br0" timeOffset="18109.5318">12882 8186,'-26'0,"26"0,-13 0,-13 13,-13 26,-52 78,26-14,26-12,26-14,26-25,0 0,13-14,26-12,26 0,0-26,-26-13,-13-13,0-12,0-27,0-51,-13 12,-26 52,-13 1,-13-14,0 26,0 13,-13 0,0 13,26 26,26 39,-13-39</inkml:trace>
  <inkml:trace contextRef="#ctx0" brushRef="#br0" timeOffset="18679.6534">13454 8277,'-13'26,"13"-13,-26 64,0 14,0-26,13 25,-13-25,-13-14,13-12,13-26,0 0,13-13,-13-13,13-51,13-27,13-12,0 25,13 13,-13 27,0 12,13 13,26 39,13 25,-25 1,-1 0,26 51,-52-64,-13-26,0 0,0 0,0-13,0-13,0-26,-13-26,0-38,-13 38,13 27,0-1,0 26,-13 13</inkml:trace>
  <inkml:trace contextRef="#ctx0" brushRef="#br0" timeOffset="24420.9333">6870 7734,'0'13,"0"-13,0 0,-13 0,13 0,-13 0,13 0,-13 0,13 0,0 0,-13 0,13 0,-13 0,13 0,-13 0,13 0,0 0,0 0,0 0,0 0,0 0,0 0,0-13,0 0,0 0,13 0,0-13,13 0,0 0,13 1,0-1,0 0,66-26,-53 26,26-26,-13 14,0-1,0 0,0 0,39 0,-26 14,39-27,-52 13,52 0,-39 1,13 12,27-13,25 13,26 0,-78 0,26 0,-26 13,13 1,65-14,-38 13,-27 13,13-13,-13 13,39-26,0 13,-13 39,-26-13,26 0,-25 0,-14 0,78 0,-39 12,-26 1,13-13,-26 0,13 13,39 0,-39-13,27 13,-53-13,0 12,0 1,26 13,-39-13,26 26,-26-26,0-1,-13-12,-13 0,-13 0,13 13,-13-13,-13 0,0 0,0 0,0-13,-13 0,0 0,0 0,0 0,0 0,0 0,0 0,0 0,0 0,0 0,13 0,0 13,39 26</inkml:trace>
  <inkml:trace contextRef="#ctx0" brushRef="#br0" timeOffset="25371.3903">12231 7048,'0'0,"0"0,0 0,0 0,0 0,0 0,0 39,-13 13,-13-13,0-1,0 1,0-13,0 0,0-13,13 0,0 0,0 0,0-13,0 13,13 0,0-13,0 0</inkml:trace>
  <inkml:trace contextRef="#ctx0" brushRef="#br0" timeOffset="25813.5456">12114 7061,'0'0,"0"0,13 13,0 0,0 0,13 13,0 0,13 0,0 0,0-1,39 1,-26-13,-12 0,-14 0,0 0,-13-13,0 0,-13 0,0 13,-13 0,-13 13,-13 13,-27-1,1 1,0-13,0 0,0-13,26 0,26 0,0 0</inkml:trace>
  <inkml:trace contextRef="#ctx0" brushRef="#br0" timeOffset="28308.18">9382 5561,'0'-13,"0"13,0 0,0 0,0 0,0 13,13 52,0 25,13 27,-13-40,-13-12,0-13,13-14,0 1,26 13</inkml:trace>
  <inkml:trace contextRef="#ctx0" brushRef="#br0" timeOffset="54481.9682">21834 7902,'-13'0,"13"0,0 0,0 0,0 0,0 0,0 0,0 0,0-13,-13 0,0 0,-13-13,0 0,0-25,-39-14,13 26,-26-13,0 14,13-1,-39-26,13 26,-14 14,14-1,0 26,0 0,-13 13,-13 12,39-12,0 13,0 0,0 26,13 25,-39 1,38-13,1-1,-26 53,26-1,13 1,0-14,-13 52,39 13,13-77,13 25,13-25,13-1,13 40,-13-53,-13-12,0 0,234 258,-221-310,92 90,-27-51,13 13,52-1,-52-38,13 0,0 0,0-26,52-13,-38 0,-27-13,13-13,-26 1,13-14,26-52,-39 53,-13-1,-13-13,26-38,-26 38,0-12,-12-1,-14 13,0 1,0-27,0 14,-26-1,0 13,-13 1,-13-1,0 26,0-64,0 51,-39-26,13 14,0-1,-1-13,-25-38,26 64,0 1,-26-1,0 0,-13 0,0 14,26-14,0 26,-78-26,26 39,13 13,0 13,-40 13,40 13,39 0,26-13</inkml:trace>
  <inkml:trace contextRef="#ctx0" brushRef="#br0" timeOffset="55601.0579">20442 8510,'0'0,"0"0,0 0,0 0,0 0,-26 13,-39 90,13-25,13-1,13-25,26 0,0-13,26-1,0 1,13-13,0 0,13-26,39 26,-26-26,13-13,-26-13,-13 0,0 0,0-25,0-40,-26 26,-13 1,-13-14,-13 39,-13-12,-26-1,0 13,13 13,0 0,13 13,13 13,0 0,13 0,13 0,0 13,0 0</inkml:trace>
  <inkml:trace contextRef="#ctx0" brushRef="#br0" timeOffset="55960.8233">21353 8303,'0'0,"0"13,0 64,-13 53,-13 25,0-26,0-12,13-27,-13 14,26-66,-13 1,13 0,-13-26,13 0,0-13,0 0</inkml:trace>
  <inkml:trace contextRef="#ctx0" brushRef="#br0" timeOffset="56295.8899">21001 8484,'-39'-26,"39"26,0 0,26-13,26 0,13 0,0 0,27 13,-27 0,0 0,-13 0,-13 0,-26 0,0 0,0 0,-13 0,0 13,13 0</inkml:trace>
  <inkml:trace contextRef="#ctx0" brushRef="#br0" timeOffset="56512.56">21066 8833,'0'0,"0"0,26 0,13 0,14 0,-1 0,-13-13,0 0,26 0,-52-90</inkml:trace>
  <inkml:trace contextRef="#ctx0" brushRef="#br0" timeOffset="56840.6305">21847 8652,'0'0,"0"0,0 39,13 38,-13 1,-13 0,0-40,0 1,13-13,0 0,0-13,-13 0,0 0,13 0,-13-13</inkml:trace>
  <inkml:trace contextRef="#ctx0" brushRef="#br0" timeOffset="57153.0378">21509 8471,'13'0,"-13"0,26 0,13 0,65 13,-39-13,0 0,-26 0,0-13,0 0,-26 13,0 0,-13 0,0 13,-52 0</inkml:trace>
  <inkml:trace contextRef="#ctx0" brushRef="#br0" timeOffset="57322.1084">21626 8962,'0'0,"-13"-38,26 25,13 0,13 0,0 13</inkml:trace>
  <inkml:trace contextRef="#ctx0" brushRef="#br0" timeOffset="58241.2718">21574 8988,'0'0,"0"0,0 0,0 0,0 0,0 0,13 0,0-51,0 38,26-13,26 0,0 13,-13 13,0 0,-13 0,0 0,0 0,-13 0,-13 0,0 0,0 0,0 0</inkml:trace>
  <inkml:trace contextRef="#ctx0" brushRef="#br0" timeOffset="74060.3407">14079 7579,'-117'-26,"117"26,0 0,0 0,0 0,0 0,0 0,0 0,0 0,0 0,0 0,0 0,0 0,0 0,0 0,0 0,0 0,0-13,0 0,0 0,0-13,0 0,13 0,13-25,-13 12,13 0,0 0,0-13,0 14,26-14,13-13,0-12,-13 25,13-13,26 14,-13 12,1 0,-14 0,52-38,-13 12,-13 26,13 0,-13 1,13-14,13 13,0 0,-13 26,53-13,-66 1,78 12,-65 0,0 0,26 0,39 0,-13 0,-51 13,25 0,-26 0,78-13,-78 0,65 26,-39-13,-26 0,-13 13,66 13,-66-13,39 13,-26-1,13-12,-39 0,52 39,-26 0,-13-26,-13 0,27-1,12 14,-26 0,13 13,-13-13,0-1,-13 1,0 13,0 0,-13-14,26 1,-39-13,-13 0,0-13,-12 13,-1-13,0 0,13 12,-13-12,0 13,-13-13,-13 0,0-13,0 0,0 0,0 0,0 0,0 0,0 0,0 0,13 0,0-13</inkml:trace>
  <inkml:trace contextRef="#ctx0" brushRef="#br0" timeOffset="75178.9662">20195 6803,'-26'-13,"26"13,0 0,0 0,0 0,0 0,0 0,0 0,0 0,0 0,0 0,0 0,0 0,0 0,0 0,0 0,0 0,0 0,0 0,0 0,0 0,0 0,0 0,0 0,0 0,0 0,0 0,13 0,13 13,0 13,13-1,0 1,0 0,0 13,-13-13,0 0,0 0,-13-1,143 156,-143-168,0 0,0 0,-13 0,0-13,0 0,0 0,0 0,-13 13,-13-13,-26 13,-26 0,-26 13,13-13,13 0,13 13,0-1,38-12,1 0,0-13,0 0,13 0,0-26,13-51,13-14,13 40,13 12,14-13,-27 0,0 14</inkml:trace>
  <inkml:trace contextRef="#ctx0" brushRef="#br0" timeOffset="75335.0974">20169 6906,'0'0,"0"0,0 0,-13 13,-13 13,0 0,-14 13,14-14,52-12</inkml:trace>
  <inkml:trace contextRef="#ctx0" brushRef="#br0" timeOffset="85523.8733">13845 9260,'-13'-13,"13"13,0 0,13 0,0 0,13 0,13 0,-13 0,0 0,0 0,-13 0,0 0,0 0,13 0,65-13</inkml:trace>
  <inkml:trace contextRef="#ctx0" brushRef="#br0" timeOffset="89149.732">20468 10139,'-13'-77,"13"77,0 0,0 0,0 0,0 0,0 0,0 0,-13 64,-13-12,-26 13,0-1,-26 1,-13 39,-40-1,27-25,-13-14,-91 66,91-66,-52-12,0 13,-1-14,-12-12,0 26,13-39,-39-52,0 13,25 39,-51-52,65 0,-39 0,26 13,13-13,-1-12,14 12,26-26,-39 0,52 1,-39 12,-26-13,12-13,53 14,13 12,0-13,-78-51,78 64,0-13,-13-13,13 14,25-1,27 0,0 1,-13-1,0-26,26 39,0-12,13 12,0 13,-39-77,39 64,13 26,0 0,13 0,0 0,0 13,0 0,0 0,0 0,0 0,0 0,0 0,0 0,0 0,-13 0,0 26,0 51,52-25,-13-13</inkml:trace>
  <inkml:trace contextRef="#ctx0" brushRef="#br0" timeOffset="89616.5527">13806 9506,'-26'0,"26"0,0 0,0 0,0 13,0 12,26 79,-13-14,13 1,0-13,0-1,-13-25,0-13,0-1,-13-12,13-13,0 0,91-39,-78 0,0-25</inkml:trace>
  <inkml:trace contextRef="#ctx0" brushRef="#br0" timeOffset="89995.5144">13767 9312,'0'-13,"0"13,26 13,78 12,0-12,39 0,26 0,-52-13,-39-13,-13 13,-39 0,-13 0,0 26,-39 65,-26-1,-26 1,-52 25,13-12,39-40,26-12,0 0,13-26,13 0,26 25</inkml:trace>
  <inkml:trace contextRef="#ctx0" brushRef="#br0" timeOffset="91513.8363">17332 10230,'0'0,"0"0,0 52,0 64,-13 0,13 52,-13-38,13-53,0-12,13-13,0 12</inkml:trace>
  <inkml:trace contextRef="#ctx0" brushRef="#br0" timeOffset="92259.8627">17397 4914,'-13'-51,"13"38,0 0,0 13,0 0,-13 77,0 27,26 12,0 1,0 25,0-39</inkml:trace>
  <inkml:trace contextRef="#ctx0" brushRef="#br0" timeOffset="94731.0201">12557 9376,'0'-13,"0"13,0 13,13 39,-13 39,-26 25,0-13,-14 1,1-14,0 1,-13-1,-13 1,-13 0,-39 12,0 0,0 1,-13-14,13-12,-78 38,38-51,1-26,-52 26,13-27,-13 1,-1 39,14-65,-39-26,65 39,-39-13,39-39,-92-13,66 39,-39-52,26 0,13 1,-1-53,79 40,-143-53,104 52,13-12,0-27,39 27,-40-27,27 14,13-1,0 14,26 25,26 13,0 13,13 0,0 1,13 12,0 0,0 0,13 13,0 0,0 0,13 0,0 0,39 26</inkml:trace>
  <inkml:trace contextRef="#ctx0" brushRef="#br0" timeOffset="95277.75">6285 9751,'-13'-51,"13"51,0 0,13 77,26 40,-13-1,-13 0,0-38,0 0,-13-27,13-12,0-13,-13-13,0-13,0 0,0 0,0 0,0 0,26-13,91 39</inkml:trace>
  <inkml:trace contextRef="#ctx0" brushRef="#br0" timeOffset="95683.9304">6285 9881,'-13'-52,"13"52,0 0,0 0,0 0,26 13,13-13,26 13,0-13,0 0,0 0,-26 0,-13 13,-13 0,-13 0,-13 38,-26 27,-13 0,-13 25,13-12,0-40,26-12,13 0,13-13,52 0</inkml:trace>
  <inkml:trace contextRef="#ctx0" brushRef="#br0" timeOffset="97338.114">9616 10075,'-91'-39,"91"39,0 0,0 39,13 90,-26 26,-13-64,13-14,0-25,13-13,0-13,39 0</inkml:trace>
  <inkml:trace contextRef="#ctx0" brushRef="#br0" timeOffset="101422.6877">5933 7798,'-91'0,"91"0,0 0,0 0,0 0,0 0,0 0,0 0,0 0,0 0,0 0,0 0,0 0,0 0,-13 0,0 0,0 0,0-12,0 12,-13-13,0 13,-26 0,0 0,0 0,-39 0,13 0,13 0,-52 25,65 1,0 0,0 13,-13 13,13-1,0 1,12 0,14 0,0-1,26 14,-13 39,13-27,13 52,-13-64,13 26,0-14,13 27,14-27,-1 1,0-13,0-1,0-12,26 26,-13-27,26 14,0-13,-13-14,0-12,0-13,0 13,0-13,39-13,-39-13,0 0,40-13,-40 0,13-12,0 12,0-13,-13 13,0 0,0-13,0 1,-26 12,0 0,13-13,-13 13,-13 0,39-12,-39 12,13-26,-26 13,0 0,0 1,0-1,-13 0,0-13,0 1,13-1,-13 0,0 0,-13 14,0-53,0 39,0 1,-26-40,13 52,0 0,-13 1,-13-1,-26-26,-26 1,-52 12,-39 39,-1 13,-12-26,0 52,-26 0,182-13</inkml:trace>
  <inkml:trace contextRef="#ctx0" brushRef="#br0" timeOffset="114571.6787">13389 7941,'0'-26,"0"26,0 0,0 0,-13-13,0 0,0 0,0 0,-13 0,-13 0,13 0,0 0,-13 13,13 0,-13 0,0 0,-13 0,-39 0,39 13,-13 13,13 0,13 0,0 0,0 13,0-1,-13 27,13 0,-1-14,14 14,0 0,13-13,0 12,13-12,0 0,13-1,-13 14,13-13,13-1,14-12,-1 0,13 13,-26-13,26 12,-13-12,0 0,26 0,-13 0,0-14,26 1,-39-13,13 0,0-13,13 0,0 0,0 0,0-13,0 0,39-13,-51 1,-1-1,39-13,-52 26,0-13,0 0,0 0,-13 0,13-12,0-14,-13-13,-13 26,0-25,-13 12,0 13,-13-25,0 12,0 0,-13 0,0 14,-13-27,-26-13,-26-12,-26 12,-40 1,40 25,-13 26,-39 0</inkml:trace>
  <inkml:trace contextRef="#ctx0" brushRef="#br0" timeOffset="120750.382">21079 8199,'0'0,"0"0,0 0,0 0,0-38,0 12,0 13,0 0,0 0,0 0,0 0,13 0,-13 0,0 0,0 13,0-13,0 0,0 13,0-13,0 1,0-1,-13 0,-13 0,0 0,0-13,0 13,-13 0,-26-13,13 13,-13 0,13 13,13 13,0 0,-39 13,39 0,-13 13,13 0,-13 12,0 1,13 13,0-1,13-12,-13 39,0-14,13-12,-1-13,14-1,13 40,0-39,-13 25,13-12,0-26,0-1,13 1,-13 13,13-13,0 0,1 12,12-12,-13 0,26 26,0-14,0-12,13 0,-13 0,0-13,0 12,26 1,0 0,13-13,-26-13,13 0,26 0,-13-13,13-13,-26 0,0 13,1 0,25 13,-13-26,26-26,-26 0,13-13,0 14,-26 12,0-13,-13 13,0-26,13 1,-13-1,0 0,-13 13,-13 1,0-1,1 0,12-52,-13 27,0-14,-13 1,0 25,-13 0,-39-51,13 38,0 0,-14 1,1 25,-52-39,0 14,-39-14,-13 13,-26 14,-130 12,116 52,-64 0,0 13,78 12,26 92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80444-08D7-47E6-B86B-7780AE86BB1D}" type="datetimeFigureOut">
              <a:rPr lang="en-US" smtClean="0"/>
              <a:t>9/21/2018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E3B29-BCB7-45C9-90DE-AC92CA11CD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292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80444-08D7-47E6-B86B-7780AE86BB1D}" type="datetimeFigureOut">
              <a:rPr lang="en-US" smtClean="0"/>
              <a:t>9/21/2018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E3B29-BCB7-45C9-90DE-AC92CA11CD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970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80444-08D7-47E6-B86B-7780AE86BB1D}" type="datetimeFigureOut">
              <a:rPr lang="en-US" smtClean="0"/>
              <a:t>9/21/2018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E3B29-BCB7-45C9-90DE-AC92CA11CD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123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80444-08D7-47E6-B86B-7780AE86BB1D}" type="datetimeFigureOut">
              <a:rPr lang="en-US" smtClean="0"/>
              <a:t>9/21/2018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E3B29-BCB7-45C9-90DE-AC92CA11CD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844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80444-08D7-47E6-B86B-7780AE86BB1D}" type="datetimeFigureOut">
              <a:rPr lang="en-US" smtClean="0"/>
              <a:t>9/21/2018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E3B29-BCB7-45C9-90DE-AC92CA11CD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995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80444-08D7-47E6-B86B-7780AE86BB1D}" type="datetimeFigureOut">
              <a:rPr lang="en-US" smtClean="0"/>
              <a:t>9/21/2018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E3B29-BCB7-45C9-90DE-AC92CA11CD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848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80444-08D7-47E6-B86B-7780AE86BB1D}" type="datetimeFigureOut">
              <a:rPr lang="en-US" smtClean="0"/>
              <a:t>9/21/2018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E3B29-BCB7-45C9-90DE-AC92CA11CD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300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80444-08D7-47E6-B86B-7780AE86BB1D}" type="datetimeFigureOut">
              <a:rPr lang="en-US" smtClean="0"/>
              <a:t>9/21/2018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E3B29-BCB7-45C9-90DE-AC92CA11CD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679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80444-08D7-47E6-B86B-7780AE86BB1D}" type="datetimeFigureOut">
              <a:rPr lang="en-US" smtClean="0"/>
              <a:t>9/21/2018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E3B29-BCB7-45C9-90DE-AC92CA11CD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140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80444-08D7-47E6-B86B-7780AE86BB1D}" type="datetimeFigureOut">
              <a:rPr lang="en-US" smtClean="0"/>
              <a:t>9/21/2018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E3B29-BCB7-45C9-90DE-AC92CA11CD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066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80444-08D7-47E6-B86B-7780AE86BB1D}" type="datetimeFigureOut">
              <a:rPr lang="en-US" smtClean="0"/>
              <a:t>9/21/2018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E3B29-BCB7-45C9-90DE-AC92CA11CD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601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680444-08D7-47E6-B86B-7780AE86BB1D}" type="datetimeFigureOut">
              <a:rPr lang="en-US" smtClean="0"/>
              <a:t>9/21/2018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8E3B29-BCB7-45C9-90DE-AC92CA11CD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01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emf"/><Relationship Id="rId4" Type="http://schemas.openxmlformats.org/officeDocument/2006/relationships/customXml" Target="../ink/ink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customXml" Target="../ink/ink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customXml" Target="../ink/ink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emf"/><Relationship Id="rId4" Type="http://schemas.openxmlformats.org/officeDocument/2006/relationships/customXml" Target="../ink/ink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customXml" Target="../ink/ink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6171C93-62D3-46C1-BB0A-08D31376418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1800" dirty="0" err="1"/>
              <a:t>Teori</a:t>
            </a:r>
            <a:r>
              <a:rPr lang="en-US" sz="1800" dirty="0"/>
              <a:t> </a:t>
            </a:r>
            <a:r>
              <a:rPr lang="en-US" sz="1800" dirty="0" err="1"/>
              <a:t>Bahasa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Automata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dirty="0"/>
              <a:t/>
            </a:r>
            <a:br>
              <a:rPr lang="en-US" dirty="0"/>
            </a:br>
            <a:r>
              <a:rPr lang="en-US" sz="2400" dirty="0"/>
              <a:t>Lecture </a:t>
            </a:r>
            <a:r>
              <a:rPr lang="en-US" sz="2400" dirty="0" smtClean="0"/>
              <a:t>3: 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dirty="0" smtClean="0"/>
              <a:t>Application of Deterministic </a:t>
            </a:r>
            <a:r>
              <a:rPr lang="en-US" dirty="0" smtClean="0"/>
              <a:t>Finite </a:t>
            </a:r>
            <a:r>
              <a:rPr lang="en-US" dirty="0" smtClean="0"/>
              <a:t>Automata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296C0C85-7C37-4EE3-893C-4C3C0EFCA4B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By:</a:t>
            </a:r>
          </a:p>
          <a:p>
            <a:r>
              <a:rPr lang="en-US" dirty="0"/>
              <a:t>Nur Uddin, </a:t>
            </a:r>
            <a:r>
              <a:rPr lang="en-US" dirty="0" err="1"/>
              <a:t>Ph.D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3D528B9A-3DB1-44DE-BFED-FAB3D9D30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83BB-9314-4E5E-B63B-28149573B59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855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/>
              <p14:cNvContentPartPr/>
              <p14:nvPr/>
            </p14:nvContentPartPr>
            <p14:xfrm>
              <a:off x="563868" y="1401555"/>
              <a:ext cx="10160640" cy="5005440"/>
            </p14:xfrm>
          </p:contentPart>
        </mc:Choice>
        <mc:Fallback xmlns="">
          <p:pic>
            <p:nvPicPr>
              <p:cNvPr id="4" name="Ink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54508" y="1392195"/>
                <a:ext cx="10179360" cy="5024160"/>
              </a:xfrm>
              <a:prstGeom prst="rect">
                <a:avLst/>
              </a:prstGeom>
            </p:spPr>
          </p:pic>
        </mc:Fallback>
      </mc:AlternateContent>
      <p:sp>
        <p:nvSpPr>
          <p:cNvPr id="5" name="TextBox 4"/>
          <p:cNvSpPr txBox="1"/>
          <p:nvPr/>
        </p:nvSpPr>
        <p:spPr>
          <a:xfrm>
            <a:off x="2770496" y="641445"/>
            <a:ext cx="47044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D" sz="2800" dirty="0" err="1" smtClean="0"/>
              <a:t>Mesin</a:t>
            </a:r>
            <a:r>
              <a:rPr lang="en-ID" sz="2800" dirty="0" smtClean="0"/>
              <a:t> </a:t>
            </a:r>
            <a:r>
              <a:rPr lang="en-ID" sz="2800" dirty="0" err="1" smtClean="0"/>
              <a:t>Pembelian</a:t>
            </a:r>
            <a:r>
              <a:rPr lang="en-ID" sz="2800" dirty="0" smtClean="0"/>
              <a:t> </a:t>
            </a:r>
            <a:r>
              <a:rPr lang="en-ID" sz="2800" dirty="0" err="1" smtClean="0"/>
              <a:t>Tiket</a:t>
            </a:r>
            <a:r>
              <a:rPr lang="en-ID" sz="2800" dirty="0" smtClean="0"/>
              <a:t> </a:t>
            </a:r>
            <a:r>
              <a:rPr lang="en-ID" sz="2800" dirty="0" err="1" smtClean="0"/>
              <a:t>Bioskop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52270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20621" y="559558"/>
            <a:ext cx="41594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D" sz="3200" dirty="0" err="1" smtClean="0"/>
              <a:t>Autogate</a:t>
            </a:r>
            <a:r>
              <a:rPr lang="en-ID" sz="3200" dirty="0" smtClean="0"/>
              <a:t> </a:t>
            </a:r>
            <a:r>
              <a:rPr lang="en-ID" sz="3200" dirty="0" err="1" smtClean="0"/>
              <a:t>untuk</a:t>
            </a:r>
            <a:r>
              <a:rPr lang="en-ID" sz="3200" dirty="0" smtClean="0"/>
              <a:t> </a:t>
            </a:r>
            <a:r>
              <a:rPr lang="en-ID" sz="3200" dirty="0" err="1" smtClean="0"/>
              <a:t>Bioskop</a:t>
            </a:r>
            <a:endParaRPr lang="en-US" sz="3200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k 2"/>
              <p14:cNvContentPartPr/>
              <p14:nvPr/>
            </p14:nvContentPartPr>
            <p14:xfrm>
              <a:off x="1362960" y="1410840"/>
              <a:ext cx="8544600" cy="3659760"/>
            </p14:xfrm>
          </p:contentPart>
        </mc:Choice>
        <mc:Fallback xmlns="">
          <p:pic>
            <p:nvPicPr>
              <p:cNvPr id="3" name="Ink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53600" y="1401480"/>
                <a:ext cx="8563320" cy="3678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72815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/>
              <p14:cNvContentPartPr/>
              <p14:nvPr/>
            </p14:nvContentPartPr>
            <p14:xfrm>
              <a:off x="356040" y="186120"/>
              <a:ext cx="9888840" cy="3916080"/>
            </p14:xfrm>
          </p:contentPart>
        </mc:Choice>
        <mc:Fallback xmlns="">
          <p:pic>
            <p:nvPicPr>
              <p:cNvPr id="2" name="Ink 1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46680" y="176760"/>
                <a:ext cx="9907560" cy="3934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33877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/>
              <p14:cNvContentPartPr/>
              <p14:nvPr/>
            </p14:nvContentPartPr>
            <p14:xfrm>
              <a:off x="1438200" y="1671480"/>
              <a:ext cx="3349440" cy="340200"/>
            </p14:xfrm>
          </p:contentPart>
        </mc:Choice>
        <mc:Fallback xmlns="">
          <p:pic>
            <p:nvPicPr>
              <p:cNvPr id="2" name="Ink 1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422360" y="1607760"/>
                <a:ext cx="3381120" cy="467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3" name="Ink 2"/>
              <p14:cNvContentPartPr/>
              <p14:nvPr/>
            </p14:nvContentPartPr>
            <p14:xfrm>
              <a:off x="215640" y="372600"/>
              <a:ext cx="11743920" cy="5242680"/>
            </p14:xfrm>
          </p:contentPart>
        </mc:Choice>
        <mc:Fallback xmlns="">
          <p:pic>
            <p:nvPicPr>
              <p:cNvPr id="3" name="Ink 2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06280" y="363240"/>
                <a:ext cx="11762640" cy="5261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847400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/>
              <p14:cNvContentPartPr/>
              <p14:nvPr/>
            </p14:nvContentPartPr>
            <p14:xfrm>
              <a:off x="243720" y="1071000"/>
              <a:ext cx="11064600" cy="2868120"/>
            </p14:xfrm>
          </p:contentPart>
        </mc:Choice>
        <mc:Fallback xmlns="">
          <p:pic>
            <p:nvPicPr>
              <p:cNvPr id="2" name="Ink 1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34360" y="1061640"/>
                <a:ext cx="11083320" cy="2886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075767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/>
              <p14:cNvContentPartPr/>
              <p14:nvPr/>
            </p14:nvContentPartPr>
            <p14:xfrm>
              <a:off x="609120" y="996480"/>
              <a:ext cx="8731800" cy="3468960"/>
            </p14:xfrm>
          </p:contentPart>
        </mc:Choice>
        <mc:Fallback xmlns="">
          <p:pic>
            <p:nvPicPr>
              <p:cNvPr id="4" name="Ink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99760" y="987120"/>
                <a:ext cx="8750520" cy="3487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5" name="Ink 4"/>
              <p14:cNvContentPartPr/>
              <p14:nvPr/>
            </p14:nvContentPartPr>
            <p14:xfrm>
              <a:off x="9228240" y="1341000"/>
              <a:ext cx="206280" cy="242280"/>
            </p14:xfrm>
          </p:contentPart>
        </mc:Choice>
        <mc:Fallback xmlns="">
          <p:pic>
            <p:nvPicPr>
              <p:cNvPr id="5" name="Ink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9218880" y="1331640"/>
                <a:ext cx="225000" cy="261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029615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/>
              <p14:cNvContentPartPr/>
              <p14:nvPr/>
            </p14:nvContentPartPr>
            <p14:xfrm>
              <a:off x="547920" y="1741320"/>
              <a:ext cx="7542360" cy="2309760"/>
            </p14:xfrm>
          </p:contentPart>
        </mc:Choice>
        <mc:Fallback xmlns="">
          <p:pic>
            <p:nvPicPr>
              <p:cNvPr id="4" name="Ink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38560" y="1731960"/>
                <a:ext cx="7561080" cy="2328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1190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18</Words>
  <Application>Microsoft Office PowerPoint</Application>
  <PresentationFormat>Widescreen</PresentationFormat>
  <Paragraphs>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Teori Bahasa dan Automata   Lecture 3:  Application of Deterministic Finite Automata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LENOVO</dc:creator>
  <cp:lastModifiedBy>LENOVO</cp:lastModifiedBy>
  <cp:revision>5</cp:revision>
  <dcterms:created xsi:type="dcterms:W3CDTF">2018-09-10T06:19:57Z</dcterms:created>
  <dcterms:modified xsi:type="dcterms:W3CDTF">2018-09-21T06:15:10Z</dcterms:modified>
</cp:coreProperties>
</file>