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80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1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9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8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75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0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9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85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02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b="1" dirty="0" err="1" smtClean="0"/>
              <a:t>Pola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kewirausahaan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38106" y="4907039"/>
            <a:ext cx="3039662" cy="1569236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err="1" smtClean="0"/>
              <a:t>Technopreneurship</a:t>
            </a:r>
            <a:endParaRPr lang="en-US" sz="2000" b="1" dirty="0" smtClean="0"/>
          </a:p>
          <a:p>
            <a:pPr algn="l"/>
            <a:r>
              <a:rPr lang="en-US" sz="2000" b="1" dirty="0" err="1" smtClean="0"/>
              <a:t>Pertemuan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</a:t>
            </a:r>
            <a:r>
              <a:rPr lang="en-US" sz="2000" b="1" dirty="0" smtClean="0"/>
              <a:t> </a:t>
            </a:r>
            <a:r>
              <a:rPr lang="en-US" sz="2000" b="1" dirty="0" smtClean="0"/>
              <a:t>14</a:t>
            </a:r>
            <a:endParaRPr lang="en-US" sz="2000" b="1" dirty="0" smtClean="0"/>
          </a:p>
          <a:p>
            <a:pPr algn="l"/>
            <a:r>
              <a:rPr lang="en-US" sz="2000" b="1" dirty="0" err="1" smtClean="0"/>
              <a:t>Senin</a:t>
            </a:r>
            <a:r>
              <a:rPr lang="en-US" sz="2000" b="1" dirty="0" smtClean="0"/>
              <a:t>, </a:t>
            </a:r>
            <a:r>
              <a:rPr lang="en-US" sz="2000" b="1" dirty="0" smtClean="0"/>
              <a:t>4 Mei 2020</a:t>
            </a:r>
            <a:endParaRPr lang="en-US" sz="2000" b="1" dirty="0" smtClean="0"/>
          </a:p>
          <a:p>
            <a:pPr algn="l"/>
            <a:r>
              <a:rPr lang="en-US" sz="2000" b="1" dirty="0" err="1" smtClean="0"/>
              <a:t>Safitri</a:t>
            </a:r>
            <a:r>
              <a:rPr lang="en-US" sz="2000" b="1" dirty="0" smtClean="0"/>
              <a:t> Jaya, </a:t>
            </a:r>
            <a:r>
              <a:rPr lang="en-US" sz="2000" b="1" dirty="0" err="1" smtClean="0"/>
              <a:t>S.Kom</a:t>
            </a:r>
            <a:r>
              <a:rPr lang="en-US" sz="2000" b="1" dirty="0" smtClean="0"/>
              <a:t>, M.T.I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138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kewirausahaan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dilapangan</a:t>
            </a:r>
            <a:r>
              <a:rPr lang="en-US" sz="2800" dirty="0"/>
              <a:t>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berperan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kewirausahaan</a:t>
            </a:r>
            <a:r>
              <a:rPr lang="en-US" sz="2800" dirty="0"/>
              <a:t>, </a:t>
            </a:r>
            <a:r>
              <a:rPr lang="en-US" sz="2800" dirty="0" err="1"/>
              <a:t>namun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masih</a:t>
            </a:r>
            <a:r>
              <a:rPr lang="en-US" sz="2800" dirty="0"/>
              <a:t>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parsial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deskriptif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sebagian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berpusat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aspek-aspek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. </a:t>
            </a:r>
            <a:r>
              <a:rPr lang="en-US" sz="2800" dirty="0" err="1"/>
              <a:t>Keterbatasan</a:t>
            </a:r>
            <a:r>
              <a:rPr lang="en-US" sz="2800" dirty="0"/>
              <a:t> </a:t>
            </a:r>
            <a:r>
              <a:rPr lang="en-US" sz="2800" dirty="0" err="1"/>
              <a:t>literatur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pemahaman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faktor-faktor</a:t>
            </a:r>
            <a:r>
              <a:rPr lang="en-US" sz="2800" dirty="0"/>
              <a:t> yang </a:t>
            </a:r>
            <a:r>
              <a:rPr lang="en-US" sz="2800" dirty="0" err="1"/>
              <a:t>mempengaruhi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kewirausahaan</a:t>
            </a:r>
            <a:r>
              <a:rPr lang="en-US" sz="2800" dirty="0"/>
              <a:t> </a:t>
            </a:r>
            <a:r>
              <a:rPr lang="en-US" sz="2800" dirty="0" err="1"/>
              <a:t>mempersulit</a:t>
            </a:r>
            <a:r>
              <a:rPr lang="en-US" sz="2800" dirty="0"/>
              <a:t> </a:t>
            </a:r>
            <a:r>
              <a:rPr lang="en-US" sz="2800" dirty="0" err="1"/>
              <a:t>pembuat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(</a:t>
            </a:r>
            <a:r>
              <a:rPr lang="en-US" sz="2800" dirty="0" err="1"/>
              <a:t>pemerintah</a:t>
            </a:r>
            <a:r>
              <a:rPr lang="en-US" sz="2800" dirty="0"/>
              <a:t>)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kewirausahaan</a:t>
            </a:r>
            <a:r>
              <a:rPr lang="en-US" sz="2800" dirty="0"/>
              <a:t> di </a:t>
            </a:r>
            <a:r>
              <a:rPr lang="en-US" sz="2800" dirty="0" err="1"/>
              <a:t>daerahnya</a:t>
            </a:r>
            <a:r>
              <a:rPr lang="en-US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6076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5 </a:t>
            </a:r>
            <a:r>
              <a:rPr lang="en-US" sz="4000" dirty="0" err="1" smtClean="0"/>
              <a:t>faktor</a:t>
            </a:r>
            <a:r>
              <a:rPr lang="en-US" sz="4000" dirty="0" smtClean="0"/>
              <a:t> </a:t>
            </a:r>
            <a:r>
              <a:rPr lang="en-US" sz="4000" dirty="0" err="1" smtClean="0"/>
              <a:t>lingkungan</a:t>
            </a:r>
            <a:r>
              <a:rPr lang="en-US" sz="4000" dirty="0" smtClean="0"/>
              <a:t> yang </a:t>
            </a:r>
            <a:r>
              <a:rPr lang="en-US" sz="4000" dirty="0" err="1" smtClean="0"/>
              <a:t>berpengaruh</a:t>
            </a:r>
            <a:r>
              <a:rPr lang="en-US" sz="4000" dirty="0" smtClean="0"/>
              <a:t> </a:t>
            </a:r>
            <a:r>
              <a:rPr lang="en-US" sz="4000" dirty="0" err="1" smtClean="0"/>
              <a:t>pada</a:t>
            </a:r>
            <a:r>
              <a:rPr lang="en-US" sz="4000" dirty="0" smtClean="0"/>
              <a:t> </a:t>
            </a:r>
            <a:r>
              <a:rPr lang="en-US" sz="4000" dirty="0" err="1" smtClean="0"/>
              <a:t>pengembangan</a:t>
            </a:r>
            <a:r>
              <a:rPr lang="en-US" sz="4000" dirty="0" smtClean="0"/>
              <a:t> </a:t>
            </a:r>
            <a:r>
              <a:rPr lang="en-US" sz="4000" dirty="0" err="1" smtClean="0"/>
              <a:t>kewirausahaan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fontAlgn="base">
              <a:buFont typeface="+mj-lt"/>
              <a:buAutoNum type="arabicPeriod"/>
            </a:pP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endParaRPr lang="en-US" dirty="0"/>
          </a:p>
          <a:p>
            <a:pPr marL="457200" indent="-457200" fontAlgn="base">
              <a:buFont typeface="+mj-lt"/>
              <a:buAutoNum type="arabicPeriod"/>
            </a:pP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ekonomi</a:t>
            </a:r>
            <a:endParaRPr lang="en-US" dirty="0"/>
          </a:p>
          <a:p>
            <a:pPr marL="457200" indent="-457200" fontAlgn="base">
              <a:buFont typeface="+mj-lt"/>
              <a:buAutoNum type="arabicPeriod"/>
            </a:pP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bisnis</a:t>
            </a:r>
            <a:endParaRPr lang="en-US" dirty="0"/>
          </a:p>
          <a:p>
            <a:pPr marL="457200" indent="-457200" fontAlgn="base">
              <a:buFont typeface="+mj-lt"/>
              <a:buAutoNum type="arabicPeriod"/>
            </a:pP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keuangan</a:t>
            </a:r>
            <a:endParaRPr lang="en-US" dirty="0"/>
          </a:p>
          <a:p>
            <a:pPr marL="457200" indent="-457200" fontAlgn="base">
              <a:buFont typeface="+mj-lt"/>
              <a:buAutoNum type="arabicPeriod"/>
            </a:pPr>
            <a:r>
              <a:rPr lang="en-US" dirty="0" err="1"/>
              <a:t>Dukungan</a:t>
            </a:r>
            <a:r>
              <a:rPr lang="en-US" dirty="0"/>
              <a:t> non </a:t>
            </a:r>
            <a:r>
              <a:rPr lang="en-US" dirty="0" err="1"/>
              <a:t>keuangan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5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 err="1"/>
              <a:t>Kombinasi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kelima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kehadiran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baru.Identifikasi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pembentuk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470916" lvl="1" indent="-342900" fontAlgn="base">
              <a:buFont typeface="+mj-lt"/>
              <a:buAutoNum type="arabicPeriod"/>
            </a:pP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menguntungkan</a:t>
            </a:r>
            <a:r>
              <a:rPr lang="en-US" dirty="0"/>
              <a:t>.</a:t>
            </a:r>
          </a:p>
          <a:p>
            <a:pPr marL="470916" lvl="1" indent="-342900" fontAlgn="base">
              <a:buFont typeface="+mj-lt"/>
              <a:buAutoNum type="arabicPeriod"/>
            </a:pP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.</a:t>
            </a:r>
          </a:p>
          <a:p>
            <a:pPr marL="470916" lvl="1" indent="-342900" fontAlgn="base">
              <a:buFont typeface="+mj-lt"/>
              <a:buAutoNum type="arabicPeriod"/>
            </a:pP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</a:t>
            </a:r>
          </a:p>
          <a:p>
            <a:pPr marL="470916" lvl="1" indent="-342900" fontAlgn="base">
              <a:buFont typeface="+mj-lt"/>
              <a:buAutoNum type="arabicPeriod"/>
            </a:pPr>
            <a:r>
              <a:rPr lang="en-US" dirty="0" err="1"/>
              <a:t>Inisiatif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 </a:t>
            </a:r>
            <a:r>
              <a:rPr lang="en-US" i="1" dirty="0"/>
              <a:t>ability to enterprise</a:t>
            </a:r>
            <a:r>
              <a:rPr lang="en-US" dirty="0"/>
              <a:t>,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inisiatif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 </a:t>
            </a:r>
            <a:r>
              <a:rPr lang="en-US" i="1" dirty="0"/>
              <a:t>propensity to enterprise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(</a:t>
            </a:r>
            <a:r>
              <a:rPr lang="en-US" i="1" dirty="0"/>
              <a:t>opportunity</a:t>
            </a:r>
            <a:r>
              <a:rPr lang="en-US" dirty="0"/>
              <a:t>), </a:t>
            </a:r>
            <a:r>
              <a:rPr lang="en-US" dirty="0" err="1"/>
              <a:t>kemauan</a:t>
            </a:r>
            <a:r>
              <a:rPr lang="en-US" dirty="0"/>
              <a:t> </a:t>
            </a:r>
            <a:r>
              <a:rPr lang="en-US" dirty="0" err="1"/>
              <a:t>berwirausaha</a:t>
            </a:r>
            <a:r>
              <a:rPr lang="en-US" dirty="0"/>
              <a:t> (</a:t>
            </a:r>
            <a:r>
              <a:rPr lang="en-US" i="1" dirty="0"/>
              <a:t>propensity to enterprise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berwirausaha</a:t>
            </a:r>
            <a:r>
              <a:rPr lang="en-US" dirty="0"/>
              <a:t> (</a:t>
            </a:r>
            <a:r>
              <a:rPr lang="en-US" i="1" dirty="0"/>
              <a:t>ability to enterprise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4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berwirausaha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FF0000"/>
                </a:solidFill>
              </a:rPr>
              <a:t>Peluang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diartikan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lahirnya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luasnya</a:t>
            </a:r>
            <a:r>
              <a:rPr lang="en-US" sz="2400" dirty="0"/>
              <a:t> </a:t>
            </a:r>
            <a:r>
              <a:rPr lang="en-US" sz="2400" dirty="0" err="1"/>
              <a:t>kesempatan</a:t>
            </a:r>
            <a:r>
              <a:rPr lang="en-US" sz="2400" dirty="0"/>
              <a:t> yang </a:t>
            </a:r>
            <a:r>
              <a:rPr lang="en-US" sz="2400" dirty="0" err="1"/>
              <a:t>tersedia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wirausaha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memanfaatkan</a:t>
            </a:r>
            <a:r>
              <a:rPr lang="en-US" sz="2400" dirty="0"/>
              <a:t> </a:t>
            </a:r>
            <a:r>
              <a:rPr lang="en-US" sz="2400" dirty="0" err="1" smtClean="0"/>
              <a:t>kelebihan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dimilikinya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keberhasilan</a:t>
            </a:r>
            <a:r>
              <a:rPr lang="en-US" sz="2400" dirty="0"/>
              <a:t>. 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FF0000"/>
                </a:solidFill>
              </a:rPr>
              <a:t>Kemampuan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berwirausaha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diartikan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memulai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. </a:t>
            </a:r>
            <a:r>
              <a:rPr lang="en-US" sz="2400" u="sng" dirty="0" err="1">
                <a:solidFill>
                  <a:srgbClr val="0070C0"/>
                </a:solidFill>
              </a:rPr>
              <a:t>Kemampuan</a:t>
            </a:r>
            <a:r>
              <a:rPr lang="en-US" sz="2400" u="sng" dirty="0">
                <a:solidFill>
                  <a:srgbClr val="0070C0"/>
                </a:solidFill>
              </a:rPr>
              <a:t> </a:t>
            </a:r>
            <a:r>
              <a:rPr lang="en-US" sz="2400" u="sng" dirty="0" err="1">
                <a:solidFill>
                  <a:srgbClr val="0070C0"/>
                </a:solidFill>
              </a:rPr>
              <a:t>teknik</a:t>
            </a:r>
            <a:r>
              <a:rPr lang="en-US" sz="2400" u="sng" dirty="0">
                <a:solidFill>
                  <a:srgbClr val="0070C0"/>
                </a:solidFill>
              </a:rPr>
              <a:t> </a:t>
            </a:r>
            <a:r>
              <a:rPr lang="en-US" sz="2400" u="sng" dirty="0" err="1">
                <a:solidFill>
                  <a:srgbClr val="0070C0"/>
                </a:solidFill>
              </a:rPr>
              <a:t>merupakan</a:t>
            </a:r>
            <a:r>
              <a:rPr lang="en-US" sz="2400" dirty="0"/>
              <a:t> </a:t>
            </a: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  <a:r>
              <a:rPr lang="en-US" sz="2400" dirty="0" err="1"/>
              <a:t>teknik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u="sng" dirty="0" err="1">
                <a:solidFill>
                  <a:srgbClr val="0070C0"/>
                </a:solidFill>
              </a:rPr>
              <a:t>kemampuan</a:t>
            </a:r>
            <a:r>
              <a:rPr lang="en-US" sz="2400" u="sng" dirty="0">
                <a:solidFill>
                  <a:srgbClr val="0070C0"/>
                </a:solidFill>
              </a:rPr>
              <a:t> </a:t>
            </a:r>
            <a:r>
              <a:rPr lang="en-US" sz="2400" u="sng" dirty="0" err="1">
                <a:solidFill>
                  <a:srgbClr val="0070C0"/>
                </a:solidFill>
              </a:rPr>
              <a:t>bisnis</a:t>
            </a:r>
            <a:r>
              <a:rPr lang="en-US" sz="2400" u="sng" dirty="0">
                <a:solidFill>
                  <a:srgbClr val="0070C0"/>
                </a:solidFill>
              </a:rPr>
              <a:t> </a:t>
            </a:r>
            <a:r>
              <a:rPr lang="en-US" sz="2400" u="sng" dirty="0" err="1">
                <a:solidFill>
                  <a:srgbClr val="0070C0"/>
                </a:solidFill>
              </a:rPr>
              <a:t>merupakan</a:t>
            </a:r>
            <a:r>
              <a:rPr lang="en-US" sz="2400" u="sng" dirty="0">
                <a:solidFill>
                  <a:srgbClr val="0070C0"/>
                </a:solidFill>
              </a:rPr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ketrampilan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fungsional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: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,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, </a:t>
            </a:r>
            <a:r>
              <a:rPr lang="en-US" sz="2400" dirty="0" err="1"/>
              <a:t>pemasaran</a:t>
            </a:r>
            <a:r>
              <a:rPr lang="en-US" sz="2400" dirty="0"/>
              <a:t>,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personalia</a:t>
            </a:r>
            <a:r>
              <a:rPr lang="en-US" sz="2400" dirty="0"/>
              <a:t>,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r>
              <a:rPr lang="en-US" sz="2400" dirty="0" err="1"/>
              <a:t>akuntansi</a:t>
            </a:r>
            <a:r>
              <a:rPr lang="en-US" sz="2400" dirty="0"/>
              <a:t>, </a:t>
            </a:r>
            <a:r>
              <a:rPr lang="en-US" sz="2400" dirty="0" err="1"/>
              <a:t>keuangan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lain-lain.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berwirausaha</a:t>
            </a:r>
            <a:r>
              <a:rPr lang="en-US" sz="2400" dirty="0"/>
              <a:t>, para </a:t>
            </a:r>
            <a:r>
              <a:rPr lang="en-US" sz="2400" dirty="0" err="1"/>
              <a:t>wirausaha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memanfaatkan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memulai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867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Kemauan</a:t>
            </a:r>
            <a:r>
              <a:rPr lang="en-US" dirty="0" smtClean="0"/>
              <a:t> </a:t>
            </a:r>
            <a:r>
              <a:rPr lang="en-US" dirty="0" err="1" smtClean="0"/>
              <a:t>berwirausaha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44234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kemauan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niat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wirausahawan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 smtClean="0"/>
              <a:t>.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kemauan</a:t>
            </a:r>
            <a:r>
              <a:rPr lang="en-US" dirty="0" smtClean="0"/>
              <a:t> </a:t>
            </a:r>
            <a:r>
              <a:rPr lang="en-US" dirty="0" err="1" smtClean="0"/>
              <a:t>berwirausaha</a:t>
            </a:r>
            <a:r>
              <a:rPr lang="en-US" dirty="0" smtClean="0"/>
              <a:t> </a:t>
            </a:r>
            <a:r>
              <a:rPr lang="en-US" dirty="0" err="1" smtClean="0"/>
              <a:t>diantaranya</a:t>
            </a:r>
            <a:r>
              <a:rPr lang="en-US" dirty="0" smtClean="0"/>
              <a:t>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Kondisi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sosial</a:t>
            </a:r>
            <a:endParaRPr lang="en-US" dirty="0" smtClean="0">
              <a:solidFill>
                <a:srgbClr val="FF0000"/>
              </a:solidFill>
            </a:endParaRPr>
          </a:p>
          <a:p>
            <a:pPr marL="531813" lvl="1" indent="0" algn="just">
              <a:buNone/>
            </a:pP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. 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penghambat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tumbuhnya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.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.</a:t>
            </a:r>
            <a:endParaRPr lang="en-US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Kondisi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ekonomi</a:t>
            </a:r>
            <a:endParaRPr lang="en-US" dirty="0" smtClean="0">
              <a:solidFill>
                <a:srgbClr val="FF0000"/>
              </a:solidFill>
            </a:endParaRPr>
          </a:p>
          <a:p>
            <a:pPr marL="531813" lvl="1" indent="0" algn="just">
              <a:buNone/>
            </a:pP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tumbuhnya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.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yang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program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program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.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4111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689</TotalTime>
  <Words>416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Tw Cen MT</vt:lpstr>
      <vt:lpstr>Tw Cen MT Condensed</vt:lpstr>
      <vt:lpstr>Wingdings</vt:lpstr>
      <vt:lpstr>Wingdings 3</vt:lpstr>
      <vt:lpstr>Integral</vt:lpstr>
      <vt:lpstr>Pola pengembangan kewirausahaan</vt:lpstr>
      <vt:lpstr>Pengembangan kewirausahaan</vt:lpstr>
      <vt:lpstr>5 faktor lingkungan yang berpengaruh pada pengembangan kewirausahaan</vt:lpstr>
      <vt:lpstr>Lanjutan…</vt:lpstr>
      <vt:lpstr>Peluang dan kemampuan berwirausaha</vt:lpstr>
      <vt:lpstr>Kemauan berwirausaha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Safitri Jaya</cp:lastModifiedBy>
  <cp:revision>102</cp:revision>
  <dcterms:created xsi:type="dcterms:W3CDTF">2020-02-01T14:02:42Z</dcterms:created>
  <dcterms:modified xsi:type="dcterms:W3CDTF">2020-04-26T07:48:23Z</dcterms:modified>
</cp:coreProperties>
</file>