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0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92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8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7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5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10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97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85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02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b="1" dirty="0" err="1" smtClean="0"/>
              <a:t>Analisa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keuangan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8106" y="4907039"/>
            <a:ext cx="3039662" cy="1569236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/>
              <a:t>Technopreneurship</a:t>
            </a:r>
            <a:endParaRPr lang="en-US" sz="2000" b="1" dirty="0" smtClean="0"/>
          </a:p>
          <a:p>
            <a:pPr algn="l"/>
            <a:r>
              <a:rPr lang="en-US" sz="2000" b="1" dirty="0" err="1" smtClean="0"/>
              <a:t>Pertemuan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smtClean="0"/>
              <a:t>13</a:t>
            </a:r>
            <a:endParaRPr lang="en-US" sz="2000" b="1" dirty="0" smtClean="0"/>
          </a:p>
          <a:p>
            <a:pPr algn="l"/>
            <a:r>
              <a:rPr lang="en-US" sz="2000" b="1" dirty="0" err="1" smtClean="0"/>
              <a:t>Senin</a:t>
            </a:r>
            <a:r>
              <a:rPr lang="en-US" sz="2000" b="1" dirty="0" smtClean="0"/>
              <a:t>, </a:t>
            </a:r>
            <a:r>
              <a:rPr lang="en-US" sz="2000" b="1" dirty="0" smtClean="0"/>
              <a:t>27 </a:t>
            </a:r>
            <a:r>
              <a:rPr lang="en-US" sz="2000" b="1" dirty="0" smtClean="0"/>
              <a:t>April 2020</a:t>
            </a:r>
          </a:p>
          <a:p>
            <a:pPr algn="l"/>
            <a:r>
              <a:rPr lang="en-US" sz="2000" b="1" dirty="0" err="1" smtClean="0"/>
              <a:t>Safitri</a:t>
            </a:r>
            <a:r>
              <a:rPr lang="en-US" sz="2000" b="1" dirty="0" smtClean="0"/>
              <a:t> Jaya, </a:t>
            </a:r>
            <a:r>
              <a:rPr lang="en-US" sz="2000" b="1" dirty="0" err="1" smtClean="0"/>
              <a:t>S.Kom</a:t>
            </a:r>
            <a:r>
              <a:rPr lang="en-US" sz="2000" b="1" dirty="0" smtClean="0"/>
              <a:t>, M.T.I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138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945" t="41558" r="31294" b="24674"/>
          <a:stretch/>
        </p:blipFill>
        <p:spPr>
          <a:xfrm>
            <a:off x="1024127" y="2306471"/>
            <a:ext cx="7846917" cy="39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630" t="22715" r="29721" b="37547"/>
          <a:stretch/>
        </p:blipFill>
        <p:spPr>
          <a:xfrm>
            <a:off x="1501254" y="2084832"/>
            <a:ext cx="7642746" cy="43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83" t="26633" r="31504" b="14785"/>
          <a:stretch/>
        </p:blipFill>
        <p:spPr>
          <a:xfrm>
            <a:off x="2402005" y="2084832"/>
            <a:ext cx="6100549" cy="47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9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25" t="17678" r="31085" b="56017"/>
          <a:stretch/>
        </p:blipFill>
        <p:spPr>
          <a:xfrm>
            <a:off x="889083" y="2084832"/>
            <a:ext cx="5641250" cy="2173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993" t="42117" r="32238" b="17211"/>
          <a:stretch/>
        </p:blipFill>
        <p:spPr>
          <a:xfrm>
            <a:off x="6632812" y="2084832"/>
            <a:ext cx="3452884" cy="380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modal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pemenuhan</a:t>
            </a:r>
            <a:r>
              <a:rPr lang="en-US" dirty="0" smtClean="0"/>
              <a:t> modal </a:t>
            </a:r>
            <a:r>
              <a:rPr lang="en-US" dirty="0" err="1" smtClean="0"/>
              <a:t>bisnis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prospek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4334"/>
            <a:ext cx="9720073" cy="4933666"/>
          </a:xfrm>
        </p:spPr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 (</a:t>
            </a: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)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keuntungan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transaksi</a:t>
            </a:r>
            <a:r>
              <a:rPr lang="en-US" sz="24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Barang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pemanfaatan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, </a:t>
            </a:r>
            <a:r>
              <a:rPr lang="en-US" sz="2400" dirty="0" err="1" smtClean="0"/>
              <a:t>diantaranya</a:t>
            </a:r>
            <a:r>
              <a:rPr lang="en-US" sz="2400" dirty="0" smtClean="0"/>
              <a:t> :</a:t>
            </a:r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endParaRPr lang="en-US" sz="2000" dirty="0"/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</a:t>
            </a:r>
            <a:endParaRPr lang="en-US" sz="2000" dirty="0"/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modal</a:t>
            </a:r>
          </a:p>
          <a:p>
            <a:pPr marL="173736" lvl="1" indent="0">
              <a:buNone/>
            </a:pPr>
            <a:endParaRPr lang="en-US" sz="20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keterbatasan</a:t>
            </a:r>
            <a:r>
              <a:rPr lang="en-US" sz="2400" dirty="0" smtClean="0"/>
              <a:t> (</a:t>
            </a:r>
            <a:r>
              <a:rPr lang="en-US" sz="2400" dirty="0" err="1" smtClean="0"/>
              <a:t>pengorbanan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menyediakan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dibutuhkan</a:t>
            </a:r>
            <a:r>
              <a:rPr lang="en-US" sz="2400" dirty="0" smtClean="0"/>
              <a:t>,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,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lain :</a:t>
            </a:r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/>
              <a:t>Upah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yang </a:t>
            </a:r>
            <a:r>
              <a:rPr lang="en-US" sz="2000" dirty="0" err="1"/>
              <a:t>sesuai</a:t>
            </a:r>
            <a:endParaRPr lang="en-US" sz="2000" dirty="0"/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 smtClean="0"/>
              <a:t>Kelangkaan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endParaRPr lang="en-US" sz="2000" dirty="0" smtClean="0"/>
          </a:p>
          <a:p>
            <a:pPr marL="723900" lvl="1" indent="-368300">
              <a:buFont typeface="+mj-lt"/>
              <a:buAutoNum type="arabicPeriod"/>
            </a:pPr>
            <a:r>
              <a:rPr lang="en-US" sz="2000" dirty="0" err="1" smtClean="0"/>
              <a:t>Tingginya</a:t>
            </a:r>
            <a:r>
              <a:rPr lang="en-US" sz="2000" dirty="0" smtClean="0"/>
              <a:t> </a:t>
            </a:r>
            <a:r>
              <a:rPr lang="en-US" sz="2000" dirty="0" err="1" smtClean="0"/>
              <a:t>bunga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pinjaman</a:t>
            </a:r>
            <a:r>
              <a:rPr lang="en-US" sz="2000" dirty="0" smtClean="0"/>
              <a:t> modal</a:t>
            </a:r>
          </a:p>
        </p:txBody>
      </p:sp>
    </p:spTree>
    <p:extLst>
      <p:ext uri="{BB962C8B-B14F-4D97-AF65-F5344CB8AC3E}">
        <p14:creationId xmlns:p14="http://schemas.microsoft.com/office/powerpoint/2010/main" val="104830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§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ketika</a:t>
            </a:r>
            <a:r>
              <a:rPr lang="en-US" sz="2800" dirty="0" smtClean="0"/>
              <a:t> </a:t>
            </a:r>
            <a:r>
              <a:rPr lang="en-US" sz="2800" dirty="0" err="1" smtClean="0"/>
              <a:t>pemasukan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diperoleh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melebihi</a:t>
            </a:r>
            <a:r>
              <a:rPr lang="en-US" sz="2800" dirty="0" smtClean="0"/>
              <a:t> </a:t>
            </a:r>
            <a:r>
              <a:rPr lang="en-US" sz="2800" dirty="0" err="1" smtClean="0"/>
              <a:t>pengorbanan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konsumen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. </a:t>
            </a:r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pengelolaannya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operasinya</a:t>
            </a:r>
            <a:endParaRPr lang="en-US" sz="2800" dirty="0" smtClean="0"/>
          </a:p>
          <a:p>
            <a:pPr marL="531813" indent="-531813">
              <a:buFont typeface="Wingdings" panose="05000000000000000000" pitchFamily="2" charset="2"/>
              <a:buChar char="§"/>
            </a:pP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didukung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005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319516"/>
          </a:xfrm>
        </p:spPr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pengeluaran</a:t>
            </a:r>
            <a:r>
              <a:rPr lang="en-US" sz="2400" dirty="0" smtClean="0"/>
              <a:t> (</a:t>
            </a:r>
            <a:r>
              <a:rPr lang="en-US" sz="2400" dirty="0" err="1" smtClean="0"/>
              <a:t>uang</a:t>
            </a:r>
            <a:r>
              <a:rPr lang="en-US" sz="2400" dirty="0" smtClean="0"/>
              <a:t>)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Batasan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berhubungan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menjual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,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sewa</a:t>
            </a:r>
            <a:r>
              <a:rPr lang="en-US" sz="2400" dirty="0" smtClean="0"/>
              <a:t> </a:t>
            </a:r>
            <a:r>
              <a:rPr lang="en-US" sz="2400" dirty="0" err="1" smtClean="0"/>
              <a:t>pabrik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Penjualan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, proses </a:t>
            </a:r>
            <a:r>
              <a:rPr lang="en-US" sz="2400" dirty="0" err="1" smtClean="0"/>
              <a:t>administrasi</a:t>
            </a:r>
            <a:r>
              <a:rPr lang="en-US" sz="2400" dirty="0" smtClean="0"/>
              <a:t>, proses logistic, </a:t>
            </a:r>
            <a:r>
              <a:rPr lang="en-US" sz="2400" dirty="0" err="1" smtClean="0"/>
              <a:t>dll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total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bisnis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94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harga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sesuai</a:t>
            </a:r>
            <a:endParaRPr lang="en-US" sz="2400" dirty="0" smtClean="0"/>
          </a:p>
          <a:p>
            <a:pPr marL="173736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dirty="0" err="1" smtClean="0">
                <a:solidFill>
                  <a:srgbClr val="0070C0"/>
                </a:solidFill>
              </a:rPr>
              <a:t>pengetahuan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mengenai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pengeluaran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merupakan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dasar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penentuan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harga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biaya</a:t>
            </a:r>
            <a:endParaRPr lang="en-US" sz="2400" dirty="0"/>
          </a:p>
          <a:p>
            <a:pPr marL="531813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bisnis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memiliki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berbagai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macam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jenis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setiap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memiliki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karakteristik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perilaku</a:t>
            </a:r>
            <a:r>
              <a:rPr lang="en-US" sz="2000" dirty="0" smtClean="0">
                <a:solidFill>
                  <a:srgbClr val="0070C0"/>
                </a:solidFill>
              </a:rPr>
              <a:t> yang </a:t>
            </a:r>
            <a:r>
              <a:rPr lang="en-US" sz="2000" dirty="0" err="1" smtClean="0">
                <a:solidFill>
                  <a:srgbClr val="0070C0"/>
                </a:solidFill>
              </a:rPr>
              <a:t>berbeda</a:t>
            </a:r>
            <a:r>
              <a:rPr lang="en-US" sz="2000" dirty="0" smtClean="0">
                <a:solidFill>
                  <a:srgbClr val="0070C0"/>
                </a:solidFill>
              </a:rPr>
              <a:t>. </a:t>
            </a:r>
            <a:r>
              <a:rPr lang="en-US" sz="2000" dirty="0" err="1" smtClean="0">
                <a:solidFill>
                  <a:srgbClr val="0070C0"/>
                </a:solidFill>
              </a:rPr>
              <a:t>Pemahaman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pada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karakteristik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menjadi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dasar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melakukan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pengendalian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serta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membantu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proses </a:t>
            </a:r>
            <a:r>
              <a:rPr lang="en-US" sz="2000" dirty="0" err="1" smtClean="0">
                <a:solidFill>
                  <a:srgbClr val="0070C0"/>
                </a:solidFill>
              </a:rPr>
              <a:t>pengambilan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keputusan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perencanaan</a:t>
            </a:r>
            <a:endParaRPr lang="en-US" sz="2400" dirty="0" smtClean="0"/>
          </a:p>
          <a:p>
            <a:pPr marL="531813" lvl="1" indent="0">
              <a:buNone/>
            </a:pPr>
            <a:r>
              <a:rPr lang="en-US" sz="2000" dirty="0" err="1" smtClean="0">
                <a:solidFill>
                  <a:srgbClr val="0070C0"/>
                </a:solidFill>
              </a:rPr>
              <a:t>perencanaan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bisnis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adalah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faktor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utama</a:t>
            </a:r>
            <a:r>
              <a:rPr lang="en-US" sz="2000" dirty="0" smtClean="0">
                <a:solidFill>
                  <a:srgbClr val="0070C0"/>
                </a:solidFill>
              </a:rPr>
              <a:t> yang </a:t>
            </a:r>
            <a:r>
              <a:rPr lang="en-US" sz="2000" dirty="0" err="1" smtClean="0">
                <a:solidFill>
                  <a:srgbClr val="0070C0"/>
                </a:solidFill>
              </a:rPr>
              <a:t>harus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dipersiapkan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khususnya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pemahaman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pada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operasi</a:t>
            </a:r>
            <a:r>
              <a:rPr lang="en-US" sz="2000" dirty="0" smtClean="0">
                <a:solidFill>
                  <a:srgbClr val="0070C0"/>
                </a:solidFill>
              </a:rPr>
              <a:t> yang </a:t>
            </a:r>
            <a:r>
              <a:rPr lang="en-US" sz="2000" dirty="0" err="1" smtClean="0">
                <a:solidFill>
                  <a:srgbClr val="0070C0"/>
                </a:solidFill>
              </a:rPr>
              <a:t>tidak</a:t>
            </a:r>
            <a:r>
              <a:rPr lang="en-US" sz="2000" dirty="0" smtClean="0">
                <a:solidFill>
                  <a:srgbClr val="0070C0"/>
                </a:solidFill>
              </a:rPr>
              <a:t> lain </a:t>
            </a:r>
            <a:r>
              <a:rPr lang="en-US" sz="2000" dirty="0" err="1" smtClean="0">
                <a:solidFill>
                  <a:srgbClr val="0070C0"/>
                </a:solidFill>
              </a:rPr>
              <a:t>adalah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biaya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bisnis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marL="1033780" lvl="2" indent="-400050">
              <a:buFont typeface="+mj-lt"/>
              <a:buAutoNum type="romanLcPeriod"/>
            </a:pP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baku</a:t>
            </a:r>
            <a:endParaRPr lang="en-US" sz="1800" dirty="0" smtClean="0"/>
          </a:p>
          <a:p>
            <a:pPr marL="1033780" lvl="2" indent="-400050">
              <a:buFont typeface="+mj-lt"/>
              <a:buAutoNum type="romanLcPeriod"/>
            </a:pPr>
            <a:r>
              <a:rPr lang="en-US" sz="1800" dirty="0" smtClean="0"/>
              <a:t>Tenaga </a:t>
            </a:r>
            <a:r>
              <a:rPr lang="en-US" sz="1800" dirty="0" err="1" smtClean="0"/>
              <a:t>kerja</a:t>
            </a:r>
            <a:endParaRPr lang="en-US" sz="1800" dirty="0" smtClean="0"/>
          </a:p>
          <a:p>
            <a:pPr marL="633730" lvl="2" indent="0">
              <a:buNone/>
            </a:pP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marL="723900" lvl="1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biaya</a:t>
            </a:r>
            <a:r>
              <a:rPr lang="en-US" dirty="0" smtClean="0"/>
              <a:t> overhead </a:t>
            </a:r>
            <a:r>
              <a:rPr lang="en-US" dirty="0" err="1" smtClean="0"/>
              <a:t>pabrik</a:t>
            </a:r>
            <a:r>
              <a:rPr lang="en-US" dirty="0" smtClean="0"/>
              <a:t>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utilitas</a:t>
            </a:r>
            <a:r>
              <a:rPr lang="en-US" dirty="0" smtClean="0"/>
              <a:t>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pengawas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(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),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prilaku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variable,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, </a:t>
            </a:r>
            <a:r>
              <a:rPr lang="en-US" dirty="0" err="1" smtClean="0"/>
              <a:t>upah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gaji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endParaRPr lang="en-US" dirty="0" smtClean="0"/>
          </a:p>
          <a:p>
            <a:pPr marL="723900" lvl="1" indent="-273050">
              <a:buFont typeface="+mj-lt"/>
              <a:buAutoNum type="alphaLcPeriod"/>
            </a:pP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campuran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+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03" t="14318" r="31399" b="65532"/>
          <a:stretch/>
        </p:blipFill>
        <p:spPr>
          <a:xfrm>
            <a:off x="1255594" y="2823722"/>
            <a:ext cx="9344383" cy="29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98" t="37640" r="31819" b="11987"/>
          <a:stretch/>
        </p:blipFill>
        <p:spPr>
          <a:xfrm>
            <a:off x="2457143" y="1924334"/>
            <a:ext cx="6113651" cy="47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3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9" t="19916" r="31084" b="39785"/>
          <a:stretch/>
        </p:blipFill>
        <p:spPr>
          <a:xfrm>
            <a:off x="1351128" y="2084832"/>
            <a:ext cx="7451678" cy="4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54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747</TotalTime>
  <Words>418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Tw Cen MT</vt:lpstr>
      <vt:lpstr>Tw Cen MT Condensed</vt:lpstr>
      <vt:lpstr>Wingdings</vt:lpstr>
      <vt:lpstr>Wingdings 3</vt:lpstr>
      <vt:lpstr>Integral</vt:lpstr>
      <vt:lpstr>Analisa biaya dan keuangan</vt:lpstr>
      <vt:lpstr>pendahuluan</vt:lpstr>
      <vt:lpstr>Lanjutan…</vt:lpstr>
      <vt:lpstr>Analisa biaya</vt:lpstr>
      <vt:lpstr>Manfaat dari analisa biaya</vt:lpstr>
      <vt:lpstr>Klasifikasi biaya</vt:lpstr>
      <vt:lpstr>Biaya produksi</vt:lpstr>
      <vt:lpstr>Lanjutan …</vt:lpstr>
      <vt:lpstr>Biaya pengelolaan</vt:lpstr>
      <vt:lpstr>Lanjutan…</vt:lpstr>
      <vt:lpstr>Lanjutan…</vt:lpstr>
      <vt:lpstr>Lanjutan…</vt:lpstr>
      <vt:lpstr>Lanjutan…</vt:lpstr>
      <vt:lpstr>Aspek keuangan pada perencanaan bisnis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Safitri Jaya</cp:lastModifiedBy>
  <cp:revision>110</cp:revision>
  <dcterms:created xsi:type="dcterms:W3CDTF">2020-02-01T14:02:42Z</dcterms:created>
  <dcterms:modified xsi:type="dcterms:W3CDTF">2020-04-26T07:27:21Z</dcterms:modified>
</cp:coreProperties>
</file>