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80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1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9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8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75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0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9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85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02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sz="4000" b="1" dirty="0" smtClean="0"/>
              <a:t>TECHNOPRENEURSHIP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38106" y="4907039"/>
            <a:ext cx="3039662" cy="1569236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Pertemuan</a:t>
            </a:r>
            <a:r>
              <a:rPr lang="en-US" b="1" dirty="0" smtClean="0"/>
              <a:t> </a:t>
            </a:r>
            <a:r>
              <a:rPr lang="en-US" b="1" dirty="0" smtClean="0"/>
              <a:t>10 </a:t>
            </a:r>
            <a:r>
              <a:rPr lang="en-US" b="1" dirty="0" smtClean="0"/>
              <a:t>– </a:t>
            </a:r>
            <a:endParaRPr lang="en-US" b="1" dirty="0"/>
          </a:p>
          <a:p>
            <a:pPr algn="l"/>
            <a:r>
              <a:rPr lang="en-US" b="1" dirty="0" err="1" smtClean="0"/>
              <a:t>Sistematika</a:t>
            </a:r>
            <a:r>
              <a:rPr lang="en-US" b="1" dirty="0" smtClean="0"/>
              <a:t> </a:t>
            </a:r>
            <a:r>
              <a:rPr lang="en-US" b="1" dirty="0" err="1" smtClean="0"/>
              <a:t>Penulisan</a:t>
            </a:r>
            <a:r>
              <a:rPr lang="en-US" b="1" dirty="0" smtClean="0"/>
              <a:t> </a:t>
            </a:r>
            <a:r>
              <a:rPr lang="en-US" b="1" i="1" dirty="0" smtClean="0"/>
              <a:t>Business </a:t>
            </a:r>
            <a:r>
              <a:rPr lang="en-US" b="1" i="1" dirty="0" smtClean="0"/>
              <a:t>Plan (2)</a:t>
            </a:r>
            <a:endParaRPr lang="en-US" b="1" i="1" dirty="0" smtClean="0"/>
          </a:p>
          <a:p>
            <a:pPr algn="l"/>
            <a:r>
              <a:rPr lang="en-US" b="1" dirty="0" err="1" smtClean="0"/>
              <a:t>Senin</a:t>
            </a:r>
            <a:r>
              <a:rPr lang="en-US" b="1" dirty="0" smtClean="0"/>
              <a:t>, </a:t>
            </a:r>
            <a:r>
              <a:rPr lang="en-US" b="1" dirty="0" smtClean="0"/>
              <a:t>6 April 2020</a:t>
            </a:r>
            <a:endParaRPr lang="en-US" b="1" dirty="0" smtClean="0"/>
          </a:p>
          <a:p>
            <a:pPr algn="l"/>
            <a:r>
              <a:rPr lang="en-US" b="1" dirty="0" err="1" smtClean="0"/>
              <a:t>Safitri</a:t>
            </a:r>
            <a:r>
              <a:rPr lang="en-US" b="1" dirty="0" smtClean="0"/>
              <a:t> Jaya, </a:t>
            </a:r>
            <a:r>
              <a:rPr lang="en-US" b="1" dirty="0" err="1" smtClean="0"/>
              <a:t>S.Kom</a:t>
            </a:r>
            <a:r>
              <a:rPr lang="en-US" b="1" dirty="0" smtClean="0"/>
              <a:t>, M.T.I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38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42448"/>
            <a:ext cx="9720073" cy="4466912"/>
          </a:xfrm>
        </p:spPr>
        <p:txBody>
          <a:bodyPr/>
          <a:lstStyle/>
          <a:p>
            <a:r>
              <a:rPr lang="en-US" sz="2400" b="1" dirty="0" err="1" smtClean="0"/>
              <a:t>Jadwal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keseluruhan</a:t>
            </a:r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 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421" t="17305" r="15350" b="9374"/>
          <a:stretch/>
        </p:blipFill>
        <p:spPr>
          <a:xfrm>
            <a:off x="1528549" y="2240279"/>
            <a:ext cx="7533564" cy="448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55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/>
              <a:t>Halaman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Judul</a:t>
            </a:r>
            <a:endParaRPr lang="en-US" sz="2400" b="1" dirty="0" smtClean="0"/>
          </a:p>
          <a:p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Nama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alamat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Nama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alamat</a:t>
            </a:r>
            <a:r>
              <a:rPr lang="en-US" sz="2400" dirty="0" smtClean="0"/>
              <a:t> </a:t>
            </a:r>
            <a:r>
              <a:rPr lang="en-US" sz="2400" dirty="0" err="1" smtClean="0"/>
              <a:t>pemilik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Topik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logo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No </a:t>
            </a:r>
            <a:r>
              <a:rPr lang="en-US" sz="2400" dirty="0" err="1" smtClean="0"/>
              <a:t>telp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dihubungi</a:t>
            </a: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747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Executive summary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yang paling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dibaca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investor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Ringkasan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gambaran</a:t>
            </a:r>
            <a:r>
              <a:rPr lang="en-US" sz="2400" dirty="0" smtClean="0"/>
              <a:t> </a:t>
            </a:r>
            <a:r>
              <a:rPr lang="en-US" sz="2400" dirty="0" err="1" smtClean="0"/>
              <a:t>singkat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keseluruhan</a:t>
            </a:r>
            <a:r>
              <a:rPr lang="en-US" sz="2400" dirty="0" smtClean="0"/>
              <a:t> business plan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spasi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7038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Analysis Industry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masuk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mempertimbangkan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skala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,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penjualan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Skala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: </a:t>
            </a:r>
            <a:r>
              <a:rPr lang="en-US" sz="2400" dirty="0" err="1" smtClean="0"/>
              <a:t>kecil</a:t>
            </a:r>
            <a:r>
              <a:rPr lang="en-US" sz="2400" dirty="0" smtClean="0"/>
              <a:t>, </a:t>
            </a:r>
            <a:r>
              <a:rPr lang="en-US" sz="2400" dirty="0" err="1" smtClean="0"/>
              <a:t>menengah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. </a:t>
            </a:r>
            <a:r>
              <a:rPr lang="en-US" sz="2400" dirty="0" err="1" smtClean="0"/>
              <a:t>Penentuan</a:t>
            </a:r>
            <a:r>
              <a:rPr lang="en-US" sz="2400" dirty="0" smtClean="0"/>
              <a:t> </a:t>
            </a:r>
            <a:r>
              <a:rPr lang="en-US" sz="2400" dirty="0" err="1" smtClean="0"/>
              <a:t>skala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,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penjualan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Proyeksi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penjualan</a:t>
            </a:r>
            <a:r>
              <a:rPr lang="en-US" sz="2400" dirty="0" smtClean="0"/>
              <a:t> : </a:t>
            </a:r>
            <a:r>
              <a:rPr lang="en-US" sz="2400" dirty="0" err="1" smtClean="0"/>
              <a:t>rentang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smtClean="0"/>
              <a:t>KSF :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penyedap</a:t>
            </a:r>
            <a:r>
              <a:rPr lang="en-US" sz="2400" dirty="0" smtClean="0"/>
              <a:t> rasa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Tren</a:t>
            </a:r>
            <a:r>
              <a:rPr lang="en-US" sz="2400" dirty="0" smtClean="0"/>
              <a:t> industry : </a:t>
            </a:r>
            <a:r>
              <a:rPr lang="en-US" sz="2400" dirty="0" err="1" smtClean="0"/>
              <a:t>survei</a:t>
            </a:r>
            <a:r>
              <a:rPr lang="en-US" sz="2400" dirty="0" smtClean="0"/>
              <a:t>.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google </a:t>
            </a:r>
            <a:r>
              <a:rPr lang="en-US" sz="2400" dirty="0" err="1" smtClean="0"/>
              <a:t>tren</a:t>
            </a:r>
            <a:r>
              <a:rPr lang="en-US" sz="2400" dirty="0" smtClean="0"/>
              <a:t> :google.com/trends/keyword</a:t>
            </a:r>
          </a:p>
        </p:txBody>
      </p:sp>
    </p:spTree>
    <p:extLst>
      <p:ext uri="{BB962C8B-B14F-4D97-AF65-F5344CB8AC3E}">
        <p14:creationId xmlns:p14="http://schemas.microsoft.com/office/powerpoint/2010/main" val="2593812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/>
              <a:t>Gambaran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perusahaan</a:t>
            </a:r>
            <a:endParaRPr lang="en-US" sz="2400" b="1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smtClean="0"/>
              <a:t>Status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: PT, Unit </a:t>
            </a:r>
            <a:r>
              <a:rPr lang="en-US" sz="2400" dirty="0" err="1" smtClean="0"/>
              <a:t>Dagang</a:t>
            </a:r>
            <a:r>
              <a:rPr lang="en-US" sz="2400" dirty="0" smtClean="0"/>
              <a:t> (UD), </a:t>
            </a:r>
            <a:r>
              <a:rPr lang="en-US" sz="2400" dirty="0" err="1" smtClean="0"/>
              <a:t>Persero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smtClean="0"/>
              <a:t>Key partnership :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mitra</a:t>
            </a:r>
            <a:r>
              <a:rPr lang="en-US" sz="2400" dirty="0" smtClean="0"/>
              <a:t>/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lain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8070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Tim </a:t>
            </a:r>
            <a:r>
              <a:rPr lang="en-US" sz="2400" b="1" dirty="0" err="1" smtClean="0"/>
              <a:t>manajemen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struktur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perusahaan</a:t>
            </a:r>
            <a:endParaRPr lang="en-US" sz="2400" b="1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Siapa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</a:t>
            </a:r>
            <a:r>
              <a:rPr lang="en-US" sz="2400" dirty="0" err="1" smtClean="0"/>
              <a:t>tim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kualifikasi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</a:t>
            </a:r>
            <a:r>
              <a:rPr lang="en-US" sz="2400" dirty="0" err="1" smtClean="0"/>
              <a:t>tugas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konsultan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merekrut</a:t>
            </a:r>
            <a:r>
              <a:rPr lang="en-US" sz="2400" dirty="0" smtClean="0"/>
              <a:t> </a:t>
            </a:r>
            <a:r>
              <a:rPr lang="en-US" sz="2400" dirty="0" err="1" smtClean="0"/>
              <a:t>pegawai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80574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Model </a:t>
            </a:r>
            <a:r>
              <a:rPr lang="en-US" sz="2400" b="1" dirty="0" err="1" smtClean="0"/>
              <a:t>bisnis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materi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pertemuan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</a:t>
            </a:r>
            <a:r>
              <a:rPr lang="en-US" sz="2400" b="1" dirty="0" smtClean="0"/>
              <a:t> 8)</a:t>
            </a:r>
          </a:p>
          <a:p>
            <a:r>
              <a:rPr lang="en-US" sz="2400" b="1" dirty="0" err="1" smtClean="0"/>
              <a:t>Analisis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pasar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materi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pertemuan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</a:t>
            </a:r>
            <a:r>
              <a:rPr lang="en-US" sz="2400" b="1" dirty="0" smtClean="0"/>
              <a:t> 3)</a:t>
            </a:r>
          </a:p>
          <a:p>
            <a:r>
              <a:rPr lang="en-US" sz="2400" b="1" dirty="0" err="1" smtClean="0"/>
              <a:t>Analisis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pesaing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materi</a:t>
            </a:r>
            <a:r>
              <a:rPr lang="en-US" sz="2400" b="1" dirty="0" smtClean="0"/>
              <a:t> UTS)</a:t>
            </a:r>
          </a:p>
          <a:p>
            <a:r>
              <a:rPr lang="en-US" sz="2400" b="1" dirty="0" smtClean="0"/>
              <a:t> 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13842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/>
              <a:t>Ekonomi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Bisnis</a:t>
            </a:r>
            <a:r>
              <a:rPr lang="en-US" sz="2400" b="1" dirty="0" smtClean="0"/>
              <a:t> 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margin </a:t>
            </a:r>
            <a:r>
              <a:rPr lang="en-US" sz="2400" dirty="0" err="1" smtClean="0"/>
              <a:t>keuntungan</a:t>
            </a:r>
            <a:endParaRPr lang="en-US" sz="2400" dirty="0" smtClean="0"/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variable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smtClean="0"/>
              <a:t>Start-up cost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n-US" sz="2400" dirty="0" smtClean="0"/>
              <a:t>Break event chart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perhitungannya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3932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outline business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/>
              <a:t>Rencana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pemasaran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materi</a:t>
            </a:r>
            <a:r>
              <a:rPr lang="en-US" sz="2400" b="1" dirty="0" smtClean="0"/>
              <a:t> UTS)</a:t>
            </a:r>
          </a:p>
          <a:p>
            <a:r>
              <a:rPr lang="en-US" sz="2400" b="1" dirty="0" err="1" smtClean="0"/>
              <a:t>Rencana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desain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pengembangan</a:t>
            </a:r>
            <a:r>
              <a:rPr lang="en-US" sz="2400" b="1" dirty="0" smtClean="0"/>
              <a:t> </a:t>
            </a:r>
            <a:r>
              <a:rPr lang="en-US" sz="2400" b="1" dirty="0"/>
              <a:t>(</a:t>
            </a:r>
            <a:r>
              <a:rPr lang="en-US" sz="2400" b="1" dirty="0" err="1"/>
              <a:t>materi</a:t>
            </a:r>
            <a:r>
              <a:rPr lang="en-US" sz="2400" b="1" dirty="0"/>
              <a:t> UTS)</a:t>
            </a:r>
          </a:p>
          <a:p>
            <a:r>
              <a:rPr lang="en-US" sz="2400" b="1" dirty="0" err="1" smtClean="0"/>
              <a:t>Rencana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operasional</a:t>
            </a:r>
            <a:r>
              <a:rPr lang="en-US" sz="2400" b="1" dirty="0" smtClean="0"/>
              <a:t> </a:t>
            </a:r>
            <a:r>
              <a:rPr lang="en-US" sz="2400" b="1" dirty="0"/>
              <a:t>(</a:t>
            </a:r>
            <a:r>
              <a:rPr lang="en-US" sz="2400" b="1" dirty="0" err="1"/>
              <a:t>materi</a:t>
            </a:r>
            <a:r>
              <a:rPr lang="en-US" sz="2400" b="1" dirty="0"/>
              <a:t> UTS)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 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790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615</TotalTime>
  <Words>322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Tw Cen MT</vt:lpstr>
      <vt:lpstr>Tw Cen MT Condensed</vt:lpstr>
      <vt:lpstr>Wingdings</vt:lpstr>
      <vt:lpstr>Wingdings 3</vt:lpstr>
      <vt:lpstr>Integral</vt:lpstr>
      <vt:lpstr>TECHNOPRENEURSHIP </vt:lpstr>
      <vt:lpstr>Penjelasan dari outline business plan</vt:lpstr>
      <vt:lpstr>Penjelasan dari outline business plan</vt:lpstr>
      <vt:lpstr>Penjelasan dari outline business plan</vt:lpstr>
      <vt:lpstr>Penjelasan dari outline business plan</vt:lpstr>
      <vt:lpstr>Penjelasan dari outline business plan</vt:lpstr>
      <vt:lpstr>Penjelasan dari outline business plan</vt:lpstr>
      <vt:lpstr>Penjelasan dari outline business plan</vt:lpstr>
      <vt:lpstr>Penjelasan dari outline business plan</vt:lpstr>
      <vt:lpstr>Penjelasan dari outline business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89</cp:revision>
  <dcterms:created xsi:type="dcterms:W3CDTF">2020-02-01T14:02:42Z</dcterms:created>
  <dcterms:modified xsi:type="dcterms:W3CDTF">2020-03-29T14:37:57Z</dcterms:modified>
</cp:coreProperties>
</file>