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80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1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9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8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75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9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85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0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sz="4000" b="1" dirty="0" smtClean="0"/>
              <a:t>TECHNOPRENEURSHIP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8106" y="4907039"/>
            <a:ext cx="3039662" cy="1569236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Pertemuan</a:t>
            </a:r>
            <a:r>
              <a:rPr lang="en-US" b="1" dirty="0" smtClean="0"/>
              <a:t> 9 – </a:t>
            </a:r>
            <a:endParaRPr lang="en-US" b="1" dirty="0"/>
          </a:p>
          <a:p>
            <a:pPr algn="l"/>
            <a:r>
              <a:rPr lang="en-US" b="1" dirty="0" err="1" smtClean="0"/>
              <a:t>Sistematika</a:t>
            </a:r>
            <a:r>
              <a:rPr lang="en-US" b="1" dirty="0" smtClean="0"/>
              <a:t> </a:t>
            </a:r>
            <a:r>
              <a:rPr lang="en-US" b="1" dirty="0" err="1" smtClean="0"/>
              <a:t>Penulisan</a:t>
            </a:r>
            <a:r>
              <a:rPr lang="en-US" b="1" dirty="0" smtClean="0"/>
              <a:t> </a:t>
            </a:r>
            <a:r>
              <a:rPr lang="en-US" b="1" i="1" dirty="0" smtClean="0"/>
              <a:t>Business Plan</a:t>
            </a:r>
          </a:p>
          <a:p>
            <a:pPr algn="l"/>
            <a:r>
              <a:rPr lang="en-US" b="1" dirty="0" err="1" smtClean="0"/>
              <a:t>Senin</a:t>
            </a:r>
            <a:r>
              <a:rPr lang="en-US" b="1" dirty="0" smtClean="0"/>
              <a:t>, 30 </a:t>
            </a:r>
            <a:r>
              <a:rPr lang="en-US" b="1" dirty="0" err="1" smtClean="0"/>
              <a:t>Maret</a:t>
            </a:r>
            <a:r>
              <a:rPr lang="en-US" b="1" dirty="0" smtClean="0"/>
              <a:t> 2020</a:t>
            </a:r>
          </a:p>
          <a:p>
            <a:pPr algn="l"/>
            <a:r>
              <a:rPr lang="en-US" b="1" dirty="0" err="1" smtClean="0"/>
              <a:t>Safitri</a:t>
            </a:r>
            <a:r>
              <a:rPr lang="en-US" b="1" dirty="0" smtClean="0"/>
              <a:t> Jaya, </a:t>
            </a:r>
            <a:r>
              <a:rPr lang="en-US" b="1" dirty="0" err="1" smtClean="0"/>
              <a:t>S.Kom</a:t>
            </a:r>
            <a:r>
              <a:rPr lang="en-US" b="1" dirty="0" smtClean="0"/>
              <a:t>, M.T.I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38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Business Plan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sebuah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</a:t>
            </a:r>
            <a:r>
              <a:rPr lang="en-US" sz="3200" dirty="0" smtClean="0"/>
              <a:t> </a:t>
            </a:r>
            <a:r>
              <a:rPr lang="en-US" sz="3200" dirty="0" err="1" smtClean="0"/>
              <a:t>tertulis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menjelaskan</a:t>
            </a:r>
            <a:r>
              <a:rPr lang="en-US" sz="3200" dirty="0" smtClean="0"/>
              <a:t> </a:t>
            </a:r>
            <a:r>
              <a:rPr lang="en-US" sz="3200" dirty="0" err="1" smtClean="0"/>
              <a:t>rencana</a:t>
            </a:r>
            <a:r>
              <a:rPr lang="en-US" sz="3200" dirty="0" smtClean="0"/>
              <a:t> </a:t>
            </a:r>
            <a:r>
              <a:rPr lang="en-US" sz="3200" dirty="0" err="1" smtClean="0"/>
              <a:t>perusahaan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pengusaha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memanfaatkan</a:t>
            </a:r>
            <a:r>
              <a:rPr lang="en-US" sz="3200" dirty="0" smtClean="0"/>
              <a:t> </a:t>
            </a:r>
            <a:r>
              <a:rPr lang="en-US" sz="3200" dirty="0" err="1" smtClean="0"/>
              <a:t>peluang-peluang</a:t>
            </a:r>
            <a:r>
              <a:rPr lang="en-US" sz="3200" dirty="0" smtClean="0"/>
              <a:t> </a:t>
            </a:r>
            <a:r>
              <a:rPr lang="en-US" sz="3200" dirty="0" err="1" smtClean="0"/>
              <a:t>usaha</a:t>
            </a:r>
            <a:r>
              <a:rPr lang="en-US" sz="3200" dirty="0" smtClean="0"/>
              <a:t>, </a:t>
            </a:r>
            <a:r>
              <a:rPr lang="en-US" sz="3200" dirty="0" err="1" smtClean="0"/>
              <a:t>keunggulan</a:t>
            </a:r>
            <a:r>
              <a:rPr lang="en-US" sz="3200" dirty="0" smtClean="0"/>
              <a:t> </a:t>
            </a:r>
            <a:r>
              <a:rPr lang="en-US" sz="3200" dirty="0" err="1" smtClean="0"/>
              <a:t>bersaing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usaha</a:t>
            </a:r>
            <a:r>
              <a:rPr lang="en-US" sz="3200" dirty="0" smtClean="0"/>
              <a:t>,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menjelaskan</a:t>
            </a:r>
            <a:r>
              <a:rPr lang="en-US" sz="3200" dirty="0" smtClean="0"/>
              <a:t> </a:t>
            </a:r>
            <a:r>
              <a:rPr lang="en-US" sz="3200" dirty="0" err="1" smtClean="0"/>
              <a:t>berbagai</a:t>
            </a:r>
            <a:r>
              <a:rPr lang="en-US" sz="3200" dirty="0" smtClean="0"/>
              <a:t> </a:t>
            </a:r>
            <a:r>
              <a:rPr lang="en-US" sz="3200" dirty="0" err="1" smtClean="0"/>
              <a:t>langkah</a:t>
            </a:r>
            <a:r>
              <a:rPr lang="en-US" sz="3200" dirty="0" smtClean="0"/>
              <a:t> yang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dilakukan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menjadikan</a:t>
            </a:r>
            <a:r>
              <a:rPr lang="en-US" sz="3200" dirty="0" smtClean="0"/>
              <a:t> </a:t>
            </a:r>
            <a:r>
              <a:rPr lang="en-US" sz="3200" dirty="0" err="1" smtClean="0"/>
              <a:t>peluang</a:t>
            </a:r>
            <a:r>
              <a:rPr lang="en-US" sz="3200" dirty="0" smtClean="0"/>
              <a:t> </a:t>
            </a:r>
            <a:r>
              <a:rPr lang="en-US" sz="3200" dirty="0" err="1" smtClean="0"/>
              <a:t>usaha</a:t>
            </a:r>
            <a:r>
              <a:rPr lang="en-US" sz="3200" dirty="0" smtClean="0"/>
              <a:t> </a:t>
            </a:r>
            <a:r>
              <a:rPr lang="en-US" sz="3200" dirty="0" err="1" smtClean="0"/>
              <a:t>tersebut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bentuk</a:t>
            </a:r>
            <a:r>
              <a:rPr lang="en-US" sz="3200" dirty="0" smtClean="0"/>
              <a:t> </a:t>
            </a:r>
            <a:r>
              <a:rPr lang="en-US" sz="3200" dirty="0" err="1" smtClean="0"/>
              <a:t>usaha</a:t>
            </a:r>
            <a:r>
              <a:rPr lang="en-US" sz="3200" dirty="0" smtClean="0"/>
              <a:t> yang </a:t>
            </a:r>
            <a:r>
              <a:rPr lang="en-US" sz="3200" dirty="0" err="1" smtClean="0"/>
              <a:t>nyata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31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112445" cy="402336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Summary Business Plan</a:t>
            </a:r>
          </a:p>
          <a:p>
            <a:pPr marL="723900" lvl="1" indent="-273050">
              <a:buFont typeface="Wingdings" panose="05000000000000000000" pitchFamily="2" charset="2"/>
              <a:buChar char="ü"/>
            </a:pPr>
            <a:r>
              <a:rPr lang="en-US" dirty="0" err="1"/>
              <a:t>T</a:t>
            </a:r>
            <a:r>
              <a:rPr lang="en-US" dirty="0" err="1" smtClean="0"/>
              <a:t>erdiri</a:t>
            </a:r>
            <a:r>
              <a:rPr lang="en-US" dirty="0" smtClean="0"/>
              <a:t> 10-15 </a:t>
            </a:r>
            <a:r>
              <a:rPr lang="en-US" dirty="0" err="1" smtClean="0"/>
              <a:t>halaman</a:t>
            </a:r>
            <a:endParaRPr lang="en-US" dirty="0" smtClean="0"/>
          </a:p>
          <a:p>
            <a:pPr marL="723900" lvl="1" indent="-273050">
              <a:buFont typeface="Wingdings" panose="05000000000000000000" pitchFamily="2" charset="2"/>
              <a:buChar char="ü"/>
            </a:pPr>
            <a:r>
              <a:rPr lang="en-US" dirty="0" err="1" smtClean="0"/>
              <a:t>Menggambarkan</a:t>
            </a:r>
            <a:r>
              <a:rPr lang="en-US" dirty="0" smtClean="0"/>
              <a:t> ide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investor </a:t>
            </a:r>
            <a:r>
              <a:rPr lang="en-US" dirty="0" err="1" smtClean="0"/>
              <a:t>tertarik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ide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Full Business Plan</a:t>
            </a:r>
          </a:p>
          <a:p>
            <a:pPr marL="723900" lvl="1" indent="-273050">
              <a:buFont typeface="Wingdings" panose="05000000000000000000" pitchFamily="2" charset="2"/>
              <a:buChar char="ü"/>
            </a:pP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25-35 </a:t>
            </a:r>
            <a:r>
              <a:rPr lang="en-US" dirty="0" err="1" smtClean="0"/>
              <a:t>halaman</a:t>
            </a:r>
            <a:endParaRPr lang="en-US" dirty="0" smtClean="0"/>
          </a:p>
          <a:p>
            <a:pPr marL="723900" lvl="1" indent="-273050">
              <a:buFont typeface="Wingdings" panose="05000000000000000000" pitchFamily="2" charset="2"/>
              <a:buChar char="ü"/>
            </a:pP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modal.</a:t>
            </a:r>
          </a:p>
          <a:p>
            <a:pPr marL="723900" lvl="1" indent="-273050">
              <a:buFont typeface="Wingdings" panose="05000000000000000000" pitchFamily="2" charset="2"/>
              <a:buChar char="ü"/>
            </a:pP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“blueprint”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Operational Business Plan</a:t>
            </a:r>
          </a:p>
          <a:p>
            <a:pPr marL="723900" lvl="1" indent="-273050">
              <a:buFont typeface="Wingdings" panose="05000000000000000000" pitchFamily="2" charset="2"/>
              <a:buChar char="ü"/>
            </a:pP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40-100 </a:t>
            </a:r>
            <a:r>
              <a:rPr lang="en-US" dirty="0" err="1" smtClean="0"/>
              <a:t>halaman</a:t>
            </a:r>
            <a:endParaRPr lang="en-US" dirty="0" smtClean="0"/>
          </a:p>
          <a:p>
            <a:pPr marL="723900" lvl="1" indent="-273050">
              <a:buFont typeface="Wingdings" panose="05000000000000000000" pitchFamily="2" charset="2"/>
              <a:buChar char="ü"/>
            </a:pP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internal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723900" lvl="1" indent="-273050">
              <a:buFont typeface="Wingdings" panose="05000000000000000000" pitchFamily="2" charset="2"/>
              <a:buChar char="ü"/>
            </a:pP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“blueprint”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6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r>
              <a:rPr lang="en-US" dirty="0" smtClean="0"/>
              <a:t>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err="1" smtClean="0"/>
              <a:t>Luar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perusahaan</a:t>
            </a:r>
            <a:endParaRPr lang="en-US" sz="2000" b="1" dirty="0" smtClean="0"/>
          </a:p>
          <a:p>
            <a:pPr marL="723900" lvl="1" indent="-368300">
              <a:buFont typeface="+mj-lt"/>
              <a:buAutoNum type="alphaLcPeriod"/>
            </a:pPr>
            <a:r>
              <a:rPr lang="en-US" sz="2000" b="1" dirty="0" smtClean="0"/>
              <a:t>Investor</a:t>
            </a:r>
            <a:r>
              <a:rPr lang="en-US" sz="2000" dirty="0" smtClean="0"/>
              <a:t>		: </a:t>
            </a: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layak</a:t>
            </a:r>
            <a:r>
              <a:rPr lang="en-US" sz="2000" dirty="0" smtClean="0"/>
              <a:t> </a:t>
            </a:r>
            <a:r>
              <a:rPr lang="en-US" sz="2000" dirty="0" err="1" smtClean="0"/>
              <a:t>diberikan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endParaRPr lang="en-US" sz="2000" dirty="0" smtClean="0"/>
          </a:p>
          <a:p>
            <a:pPr marL="723900" lvl="1" indent="-368300">
              <a:buFont typeface="+mj-lt"/>
              <a:buAutoNum type="alphaLcPeriod"/>
            </a:pPr>
            <a:r>
              <a:rPr lang="en-US" sz="2000" b="1" dirty="0" smtClean="0"/>
              <a:t>Stakeholder</a:t>
            </a:r>
            <a:r>
              <a:rPr lang="en-US" sz="2000" dirty="0" smtClean="0"/>
              <a:t> 	: </a:t>
            </a: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layak</a:t>
            </a:r>
            <a:r>
              <a:rPr lang="en-US" sz="2000" dirty="0" smtClean="0"/>
              <a:t> </a:t>
            </a:r>
            <a:r>
              <a:rPr lang="en-US" sz="2000" dirty="0" err="1" smtClean="0"/>
              <a:t>diberikan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izin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perusahaan</a:t>
            </a:r>
            <a:endParaRPr lang="en-US" sz="2000" b="1" dirty="0" smtClean="0"/>
          </a:p>
          <a:p>
            <a:pPr marL="723900" lvl="1" indent="-368300">
              <a:buFont typeface="+mj-lt"/>
              <a:buAutoNum type="alphaLcPeriod"/>
            </a:pPr>
            <a:r>
              <a:rPr lang="en-US" sz="2000" b="1" dirty="0" err="1" smtClean="0"/>
              <a:t>Enterpreneur</a:t>
            </a:r>
            <a:endParaRPr lang="en-US" sz="2000" b="1" dirty="0" smtClean="0"/>
          </a:p>
          <a:p>
            <a:pPr marL="1077913" lvl="2" indent="-354013">
              <a:buFont typeface="Wingdings" panose="05000000000000000000" pitchFamily="2" charset="2"/>
              <a:buChar char="ü"/>
            </a:pPr>
            <a:r>
              <a:rPr lang="en-US" sz="2000" dirty="0" err="1" smtClean="0"/>
              <a:t>Memutuskan</a:t>
            </a:r>
            <a:r>
              <a:rPr lang="en-US" sz="2000" dirty="0" smtClean="0"/>
              <a:t> </a:t>
            </a: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direncanakan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endParaRPr lang="en-US" sz="2000" dirty="0" smtClean="0"/>
          </a:p>
          <a:p>
            <a:pPr marL="1077913" lvl="2" indent="-354013">
              <a:buFont typeface="Wingdings" panose="05000000000000000000" pitchFamily="2" charset="2"/>
              <a:buChar char="ü"/>
            </a:pPr>
            <a:r>
              <a:rPr lang="en-US" sz="2000" dirty="0" err="1" smtClean="0"/>
              <a:t>Mengelola</a:t>
            </a:r>
            <a:r>
              <a:rPr lang="en-US" sz="2000" dirty="0" smtClean="0"/>
              <a:t> ide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jalan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tepat</a:t>
            </a:r>
            <a:endParaRPr lang="en-US" sz="2000" dirty="0" smtClean="0"/>
          </a:p>
          <a:p>
            <a:pPr marL="1077913" lvl="2" indent="-354013">
              <a:buFont typeface="Wingdings" panose="05000000000000000000" pitchFamily="2" charset="2"/>
              <a:buChar char="ü"/>
            </a:pPr>
            <a:r>
              <a:rPr lang="en-US" sz="2000" dirty="0" err="1" smtClean="0"/>
              <a:t>Menjelaskan</a:t>
            </a:r>
            <a:r>
              <a:rPr lang="en-US" sz="2000" dirty="0" smtClean="0"/>
              <a:t> ide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bank agar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pinjaman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dijalankan</a:t>
            </a:r>
            <a:r>
              <a:rPr lang="en-US" sz="2000" dirty="0" smtClean="0"/>
              <a:t>, </a:t>
            </a:r>
            <a:r>
              <a:rPr lang="en-US" sz="2000" dirty="0" err="1" smtClean="0"/>
              <a:t>khususnya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ide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membutuhkan</a:t>
            </a:r>
            <a:r>
              <a:rPr lang="en-US" sz="2000" dirty="0" smtClean="0"/>
              <a:t> modal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544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Kriteria</a:t>
            </a:r>
            <a:r>
              <a:rPr lang="en-US" dirty="0" smtClean="0"/>
              <a:t>/</a:t>
            </a:r>
            <a:r>
              <a:rPr lang="en-US" dirty="0" err="1" smtClean="0"/>
              <a:t>konten</a:t>
            </a:r>
            <a:r>
              <a:rPr lang="en-US" dirty="0" smtClean="0"/>
              <a:t>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862918"/>
            <a:ext cx="9720073" cy="4769893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b="1" dirty="0" err="1" smtClean="0"/>
              <a:t>Informasinya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Jelas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Ringkas</a:t>
            </a:r>
            <a:endParaRPr lang="en-US" sz="2400" b="1" dirty="0" smtClean="0"/>
          </a:p>
          <a:p>
            <a:pPr marL="630936" lvl="1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2400" dirty="0" err="1" smtClean="0"/>
              <a:t>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(minimal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 + P)</a:t>
            </a:r>
          </a:p>
          <a:p>
            <a:pPr marL="630936" lvl="1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2400" dirty="0"/>
              <a:t>ide-ide yang </a:t>
            </a:r>
            <a:r>
              <a:rPr lang="en-US" sz="2400" dirty="0" err="1"/>
              <a:t>ditampilkan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 smtClean="0"/>
              <a:t>berhubungan</a:t>
            </a:r>
            <a:endParaRPr lang="en-US" sz="2400" dirty="0" smtClean="0"/>
          </a:p>
          <a:p>
            <a:pPr marL="630936" lvl="1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2400" dirty="0" err="1" smtClean="0"/>
              <a:t>Hindari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penggunaan</a:t>
            </a:r>
            <a:r>
              <a:rPr lang="en-US" sz="2400" dirty="0" smtClean="0"/>
              <a:t> Bahasa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dimengerti</a:t>
            </a:r>
            <a:endParaRPr lang="en-US" sz="2400" dirty="0" smtClean="0"/>
          </a:p>
          <a:p>
            <a:pPr marL="630936" lvl="1" indent="-457200">
              <a:lnSpc>
                <a:spcPct val="100000"/>
              </a:lnSpc>
              <a:buFont typeface="+mj-lt"/>
              <a:buAutoNum type="alphaLcPeriod"/>
            </a:pPr>
            <a:r>
              <a:rPr lang="en-US" sz="2400" dirty="0" err="1" smtClean="0"/>
              <a:t>Tulislah</a:t>
            </a:r>
            <a:r>
              <a:rPr lang="en-US" sz="2400" dirty="0" smtClean="0"/>
              <a:t> business plan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ejaan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benar</a:t>
            </a:r>
            <a:r>
              <a:rPr lang="en-US" sz="2400" dirty="0" smtClean="0"/>
              <a:t> (EYD)</a:t>
            </a:r>
          </a:p>
          <a:p>
            <a:pPr marL="630936" lvl="1" indent="-457200">
              <a:lnSpc>
                <a:spcPct val="100000"/>
              </a:lnSpc>
              <a:buFont typeface="+mj-lt"/>
              <a:buAutoNum type="alphaLcPeriod"/>
            </a:pPr>
            <a:endParaRPr lang="en-US" sz="2400" dirty="0"/>
          </a:p>
          <a:p>
            <a:pPr marL="450850" lvl="1" indent="-450850">
              <a:lnSpc>
                <a:spcPct val="100000"/>
              </a:lnSpc>
              <a:buAutoNum type="arabicPeriod" startAt="2"/>
            </a:pPr>
            <a:r>
              <a:rPr lang="en-US" sz="2400" b="1" dirty="0" err="1" smtClean="0"/>
              <a:t>Menarik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Eksklusif</a:t>
            </a:r>
            <a:endParaRPr lang="en-US" sz="2400" b="1" dirty="0" smtClean="0"/>
          </a:p>
          <a:p>
            <a:pPr marL="627063" lvl="2" indent="-449263">
              <a:lnSpc>
                <a:spcPct val="100000"/>
              </a:lnSpc>
              <a:buAutoNum type="alphaLcPeriod"/>
            </a:pPr>
            <a:r>
              <a:rPr lang="en-US" sz="2400" dirty="0" err="1" smtClean="0"/>
              <a:t>Kertas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berkualitas</a:t>
            </a:r>
            <a:endParaRPr lang="en-US" sz="2400" dirty="0" smtClean="0"/>
          </a:p>
          <a:p>
            <a:pPr marL="627063" lvl="2" indent="-449263">
              <a:lnSpc>
                <a:spcPct val="100000"/>
              </a:lnSpc>
              <a:buAutoNum type="alphaLcPeriod"/>
            </a:pPr>
            <a:r>
              <a:rPr lang="en-US" sz="2400" dirty="0" err="1" smtClean="0"/>
              <a:t>Desain</a:t>
            </a:r>
            <a:r>
              <a:rPr lang="en-US" sz="2400" dirty="0" smtClean="0"/>
              <a:t> </a:t>
            </a:r>
            <a:r>
              <a:rPr lang="en-US" sz="2400" dirty="0" err="1" smtClean="0"/>
              <a:t>sampul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menarik</a:t>
            </a:r>
            <a:endParaRPr lang="en-US" sz="2400" dirty="0" smtClean="0"/>
          </a:p>
          <a:p>
            <a:pPr marL="627063" lvl="2" indent="-449263">
              <a:lnSpc>
                <a:spcPct val="100000"/>
              </a:lnSpc>
              <a:buAutoNum type="alphaLcPeriod"/>
            </a:pPr>
            <a:r>
              <a:rPr lang="en-US" sz="2400" dirty="0" err="1" smtClean="0"/>
              <a:t>Tulisan</a:t>
            </a:r>
            <a:r>
              <a:rPr lang="en-US" sz="2400" dirty="0" smtClean="0"/>
              <a:t> </a:t>
            </a:r>
            <a:r>
              <a:rPr lang="en-US" sz="2400" dirty="0" err="1" smtClean="0"/>
              <a:t>rapi</a:t>
            </a:r>
            <a:r>
              <a:rPr lang="en-US" sz="2400" dirty="0" smtClean="0"/>
              <a:t>/</a:t>
            </a:r>
            <a:r>
              <a:rPr lang="en-US" sz="2400" dirty="0" err="1" smtClean="0"/>
              <a:t>sistematis</a:t>
            </a:r>
            <a:endParaRPr lang="en-US" sz="2400" dirty="0" smtClean="0"/>
          </a:p>
          <a:p>
            <a:pPr marL="627063" lvl="2" indent="-449263">
              <a:lnSpc>
                <a:spcPct val="100000"/>
              </a:lnSpc>
              <a:buAutoNum type="alphaLcPeriod"/>
            </a:pP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memperjelas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endParaRPr lang="en-US" sz="2400" dirty="0" smtClean="0"/>
          </a:p>
          <a:p>
            <a:pPr marL="356616" lvl="2" indent="0">
              <a:lnSpc>
                <a:spcPct val="100000"/>
              </a:lnSpc>
              <a:buNone/>
            </a:pPr>
            <a:endParaRPr lang="en-US" sz="2400" dirty="0" smtClean="0"/>
          </a:p>
          <a:p>
            <a:pPr marL="173736" lvl="1" indent="0">
              <a:lnSpc>
                <a:spcPct val="100000"/>
              </a:lnSpc>
              <a:buNone/>
            </a:pPr>
            <a:endParaRPr lang="en-US" sz="2400" dirty="0" smtClean="0"/>
          </a:p>
          <a:p>
            <a:pPr marL="173736" lvl="1" indent="0">
              <a:lnSpc>
                <a:spcPct val="100000"/>
              </a:lnSpc>
              <a:buNone/>
            </a:pPr>
            <a:endParaRPr lang="en-US" sz="2400" dirty="0" smtClean="0"/>
          </a:p>
          <a:p>
            <a:pPr marL="173736" lvl="1" indent="0">
              <a:lnSpc>
                <a:spcPct val="100000"/>
              </a:lnSpc>
              <a:buNone/>
            </a:pPr>
            <a:endParaRPr lang="en-US" sz="2400" dirty="0"/>
          </a:p>
          <a:p>
            <a:pPr marL="630936" lvl="1" indent="-457200">
              <a:lnSpc>
                <a:spcPct val="100000"/>
              </a:lnSpc>
              <a:buFont typeface="+mj-lt"/>
              <a:buAutoNum type="arabicPeriod"/>
            </a:pPr>
            <a:endParaRPr lang="en-US" sz="2400" dirty="0" smtClean="0"/>
          </a:p>
          <a:p>
            <a:pPr marL="173736" lvl="1" indent="0">
              <a:lnSpc>
                <a:spcPct val="100000"/>
              </a:lnSpc>
              <a:buNone/>
            </a:pPr>
            <a:r>
              <a:rPr lang="en-US" sz="2400" dirty="0" smtClean="0"/>
              <a:t>         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675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387755"/>
          </a:xfrm>
        </p:spPr>
        <p:txBody>
          <a:bodyPr numCol="2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err="1" smtClean="0"/>
              <a:t>Halaman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judul</a:t>
            </a:r>
            <a:endParaRPr lang="en-US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1" i="1" dirty="0" smtClean="0"/>
              <a:t>Executive Summary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i="1" dirty="0" smtClean="0"/>
              <a:t>Industry Analysis</a:t>
            </a:r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Skala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smtClean="0"/>
              <a:t>Tingkat </a:t>
            </a:r>
            <a:r>
              <a:rPr lang="en-US" sz="2000" dirty="0" err="1" smtClean="0"/>
              <a:t>pertumbuhan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Proyeksi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Budaya</a:t>
            </a:r>
            <a:r>
              <a:rPr lang="en-US" sz="2000" dirty="0" smtClean="0"/>
              <a:t> </a:t>
            </a:r>
            <a:r>
              <a:rPr lang="en-US" sz="2000" dirty="0" err="1" smtClean="0"/>
              <a:t>pesaing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smtClean="0"/>
              <a:t>Key Success Factors</a:t>
            </a:r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Tren</a:t>
            </a:r>
            <a:r>
              <a:rPr lang="en-US" sz="2000" dirty="0" smtClean="0"/>
              <a:t> industry</a:t>
            </a:r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Prospek</a:t>
            </a:r>
            <a:r>
              <a:rPr lang="en-US" sz="2000" dirty="0" smtClean="0"/>
              <a:t> </a:t>
            </a:r>
            <a:r>
              <a:rPr lang="en-US" sz="2000" dirty="0" err="1" smtClean="0"/>
              <a:t>Jangka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endParaRPr lang="en-US" sz="2000" smtClean="0"/>
          </a:p>
          <a:p>
            <a:pPr marL="355600" lvl="1" indent="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err="1" smtClean="0"/>
              <a:t>Gambaran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perusahaan</a:t>
            </a:r>
            <a:endParaRPr lang="en-US" sz="2000" b="1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Deskripsi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Sejarah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smtClean="0"/>
              <a:t>VMT </a:t>
            </a:r>
            <a:r>
              <a:rPr lang="en-US" sz="2000" dirty="0" err="1" smtClean="0"/>
              <a:t>perusahaan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</a:t>
            </a:r>
            <a:r>
              <a:rPr lang="en-US" sz="2000" dirty="0" err="1" smtClean="0"/>
              <a:t>atan</a:t>
            </a:r>
            <a:r>
              <a:rPr lang="en-US" sz="2000" dirty="0" smtClean="0"/>
              <a:t> </a:t>
            </a:r>
            <a:r>
              <a:rPr lang="en-US" sz="2000" dirty="0" err="1" smtClean="0"/>
              <a:t>Jasa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ditawarkan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smtClean="0"/>
              <a:t>Status </a:t>
            </a: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(Positioning)</a:t>
            </a:r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smtClean="0"/>
              <a:t>Status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kepemilikan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smtClean="0"/>
              <a:t>Key partnership</a:t>
            </a:r>
          </a:p>
          <a:p>
            <a:pPr marL="173736" lvl="1" indent="0">
              <a:buNone/>
            </a:pPr>
            <a:endParaRPr lang="en-US" sz="2000" dirty="0" smtClean="0"/>
          </a:p>
          <a:p>
            <a:pPr marL="516636" lvl="1" indent="-342900">
              <a:buAutoNum type="arabicPeriod" startAt="5"/>
            </a:pPr>
            <a:r>
              <a:rPr lang="en-US" sz="2000" b="1" dirty="0" smtClean="0"/>
              <a:t>Tim </a:t>
            </a:r>
            <a:r>
              <a:rPr lang="en-US" sz="2000" b="1" dirty="0" err="1" smtClean="0"/>
              <a:t>manajemen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struktur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perusahaan</a:t>
            </a:r>
            <a:endParaRPr lang="en-US" sz="2000" b="1" dirty="0" smtClean="0"/>
          </a:p>
          <a:p>
            <a:pPr marL="516636" lvl="1" indent="-342900">
              <a:buAutoNum type="arabicPeriod" startAt="5"/>
            </a:pPr>
            <a:r>
              <a:rPr lang="en-US" sz="2000" b="1" dirty="0" smtClean="0"/>
              <a:t>Model </a:t>
            </a:r>
            <a:r>
              <a:rPr lang="en-US" sz="2000" b="1" dirty="0" err="1" smtClean="0"/>
              <a:t>bisnis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03251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387755"/>
          </a:xfrm>
        </p:spPr>
        <p:txBody>
          <a:bodyPr numCol="2">
            <a:normAutofit/>
          </a:bodyPr>
          <a:lstStyle/>
          <a:p>
            <a:pPr marL="355600" lvl="1" indent="-355600">
              <a:buAutoNum type="arabicPeriod" startAt="7"/>
            </a:pPr>
            <a:r>
              <a:rPr lang="en-US" sz="2000" b="1" dirty="0" err="1" smtClean="0"/>
              <a:t>Analisis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pasar</a:t>
            </a:r>
            <a:endParaRPr lang="en-US" sz="2000" b="1" dirty="0" smtClean="0"/>
          </a:p>
          <a:p>
            <a:pPr marL="699516" lvl="2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Segmentasi</a:t>
            </a:r>
            <a:r>
              <a:rPr lang="en-US" sz="2000" dirty="0" smtClean="0"/>
              <a:t> </a:t>
            </a:r>
            <a:r>
              <a:rPr lang="en-US" sz="2000" dirty="0" err="1"/>
              <a:t>dan</a:t>
            </a:r>
            <a:r>
              <a:rPr lang="en-US" sz="2000" dirty="0"/>
              <a:t> target </a:t>
            </a:r>
            <a:r>
              <a:rPr lang="en-US" sz="2000" dirty="0" err="1"/>
              <a:t>pasar</a:t>
            </a:r>
            <a:endParaRPr lang="en-US" sz="2000" dirty="0"/>
          </a:p>
          <a:p>
            <a:pPr marL="699516" lvl="2" indent="-342900">
              <a:buFont typeface="Wingdings" panose="05000000000000000000" pitchFamily="2" charset="2"/>
              <a:buChar char="§"/>
            </a:pPr>
            <a:r>
              <a:rPr lang="en-US" sz="2000" dirty="0" err="1"/>
              <a:t>Perilaku</a:t>
            </a:r>
            <a:r>
              <a:rPr lang="en-US" sz="2000" dirty="0"/>
              <a:t> </a:t>
            </a:r>
            <a:r>
              <a:rPr lang="en-US" sz="2000" dirty="0" err="1"/>
              <a:t>pembeli</a:t>
            </a:r>
            <a:endParaRPr lang="en-US" sz="2000" dirty="0"/>
          </a:p>
          <a:p>
            <a:pPr marL="699516" lvl="2" indent="-342900">
              <a:buFont typeface="Wingdings" panose="05000000000000000000" pitchFamily="2" charset="2"/>
              <a:buChar char="§"/>
            </a:pP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pesaing</a:t>
            </a:r>
            <a:endParaRPr lang="en-US" sz="2000" dirty="0"/>
          </a:p>
          <a:p>
            <a:pPr marL="342900" indent="-342900">
              <a:buAutoNum type="arabicPeriod" startAt="8"/>
            </a:pPr>
            <a:r>
              <a:rPr lang="en-US" sz="2000" b="1" dirty="0" err="1" smtClean="0"/>
              <a:t>Ekonomi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Bisnis</a:t>
            </a:r>
            <a:endParaRPr lang="en-US" sz="2000" b="1" dirty="0" smtClean="0"/>
          </a:p>
          <a:p>
            <a:pPr marL="342900" indent="-342900">
              <a:buAutoNum type="arabicPeriod" startAt="8"/>
            </a:pPr>
            <a:r>
              <a:rPr lang="en-US" sz="2000" b="1" dirty="0" err="1" smtClean="0"/>
              <a:t>Rencana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Pemasaran</a:t>
            </a:r>
            <a:endParaRPr lang="en-US" sz="2000" b="1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smtClean="0"/>
              <a:t>4P (Product, Price, Place, Promotion)</a:t>
            </a:r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Siklus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penjualan</a:t>
            </a:r>
            <a:endParaRPr lang="en-US" sz="2000" dirty="0" smtClean="0"/>
          </a:p>
          <a:p>
            <a:pPr marL="630238" lvl="1" indent="-274638">
              <a:buFont typeface="Wingdings" panose="05000000000000000000" pitchFamily="2" charset="2"/>
              <a:buChar char="§"/>
            </a:pP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penjualan</a:t>
            </a:r>
            <a:endParaRPr lang="en-US" sz="2000" dirty="0" smtClean="0"/>
          </a:p>
          <a:p>
            <a:pPr marL="515938" lvl="1" indent="-515938">
              <a:buAutoNum type="arabicPeriod" startAt="10"/>
            </a:pPr>
            <a:r>
              <a:rPr lang="en-US" sz="2000" b="1" dirty="0" err="1" smtClean="0"/>
              <a:t>Rencana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Desain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Pengembangan</a:t>
            </a:r>
            <a:endParaRPr lang="en-US" sz="2000" b="1" dirty="0" smtClean="0"/>
          </a:p>
          <a:p>
            <a:pPr marL="515938" lvl="1" indent="-515938">
              <a:buAutoNum type="arabicPeriod" startAt="10"/>
            </a:pPr>
            <a:r>
              <a:rPr lang="en-US" sz="2000" b="1" dirty="0" err="1" smtClean="0"/>
              <a:t>Rencana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Operasional</a:t>
            </a:r>
            <a:endParaRPr lang="en-US" sz="2000" b="1" dirty="0" smtClean="0"/>
          </a:p>
          <a:p>
            <a:pPr marL="723900" lvl="2" indent="-2730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Lokasi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endParaRPr lang="en-US" sz="2000" dirty="0" smtClean="0"/>
          </a:p>
          <a:p>
            <a:pPr marL="723900" lvl="2" indent="-27305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Fasilitas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peralatan</a:t>
            </a:r>
            <a:endParaRPr lang="en-US" sz="2000" dirty="0" smtClean="0"/>
          </a:p>
          <a:p>
            <a:pPr marL="723900" lvl="2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Proses </a:t>
            </a:r>
            <a:r>
              <a:rPr lang="en-US" sz="2000" dirty="0" err="1" smtClean="0"/>
              <a:t>produksi</a:t>
            </a:r>
            <a:endParaRPr lang="en-US" sz="2000" dirty="0" smtClean="0"/>
          </a:p>
          <a:p>
            <a:pPr marL="515938" lvl="1" indent="-515938">
              <a:buAutoNum type="arabicPeriod" startAt="12"/>
            </a:pPr>
            <a:r>
              <a:rPr lang="en-US" sz="2000" b="1" dirty="0" err="1" smtClean="0"/>
              <a:t>Jadwal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keseluruhan</a:t>
            </a:r>
            <a:endParaRPr lang="en-US" sz="2000" b="1" dirty="0" smtClean="0"/>
          </a:p>
          <a:p>
            <a:pPr marL="515938" lvl="1" indent="-515938">
              <a:buAutoNum type="arabicPeriod" startAt="12"/>
            </a:pPr>
            <a:r>
              <a:rPr lang="en-US" sz="2000" b="1" dirty="0" err="1" smtClean="0"/>
              <a:t>Proyeksi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keuangan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8417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601</TotalTime>
  <Words>380</Words>
  <Application>Microsoft Office PowerPoint</Application>
  <PresentationFormat>Widescreen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Integral</vt:lpstr>
      <vt:lpstr>TECHNOPRENEURSHIP </vt:lpstr>
      <vt:lpstr>pendahuluan</vt:lpstr>
      <vt:lpstr>3 business plan</vt:lpstr>
      <vt:lpstr>Manfaat business plan</vt:lpstr>
      <vt:lpstr>Kriteria/konten Business plan</vt:lpstr>
      <vt:lpstr>Struktur business plan</vt:lpstr>
      <vt:lpstr>Struktur business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82</cp:revision>
  <dcterms:created xsi:type="dcterms:W3CDTF">2020-02-01T14:02:42Z</dcterms:created>
  <dcterms:modified xsi:type="dcterms:W3CDTF">2020-03-29T14:38:16Z</dcterms:modified>
</cp:coreProperties>
</file>