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802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012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2923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983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75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153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45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04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9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64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85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02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karinov.co.id/aplikasi-point-of-sales-terbaik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sz="4000" b="1" dirty="0" smtClean="0"/>
              <a:t>TECHNOPRENEURSHIP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38106" y="4907039"/>
            <a:ext cx="3039662" cy="1569236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Pertemuan</a:t>
            </a:r>
            <a:r>
              <a:rPr lang="en-US" b="1" dirty="0" smtClean="0"/>
              <a:t> </a:t>
            </a:r>
            <a:r>
              <a:rPr lang="en-US" b="1" dirty="0" smtClean="0"/>
              <a:t>8 </a:t>
            </a:r>
            <a:r>
              <a:rPr lang="en-US" b="1" dirty="0" smtClean="0"/>
              <a:t>– </a:t>
            </a:r>
            <a:endParaRPr lang="en-US" b="1" dirty="0"/>
          </a:p>
          <a:p>
            <a:pPr algn="l"/>
            <a:r>
              <a:rPr lang="en-US" b="1" dirty="0" err="1" smtClean="0"/>
              <a:t>Analisa</a:t>
            </a:r>
            <a:r>
              <a:rPr lang="en-US" b="1" dirty="0" smtClean="0"/>
              <a:t> Model </a:t>
            </a:r>
            <a:r>
              <a:rPr lang="en-US" b="1" dirty="0" err="1" smtClean="0"/>
              <a:t>Bisnis</a:t>
            </a:r>
            <a:endParaRPr lang="en-US" b="1" dirty="0" smtClean="0"/>
          </a:p>
          <a:p>
            <a:pPr algn="l"/>
            <a:r>
              <a:rPr lang="en-US" b="1" dirty="0" err="1" smtClean="0"/>
              <a:t>Senin</a:t>
            </a:r>
            <a:r>
              <a:rPr lang="en-US" b="1" dirty="0" smtClean="0"/>
              <a:t>, </a:t>
            </a:r>
            <a:r>
              <a:rPr lang="en-US" b="1" dirty="0" smtClean="0"/>
              <a:t>23 </a:t>
            </a:r>
            <a:r>
              <a:rPr lang="en-US" b="1" dirty="0" err="1" smtClean="0"/>
              <a:t>Maret</a:t>
            </a:r>
            <a:r>
              <a:rPr lang="en-US" b="1" dirty="0" smtClean="0"/>
              <a:t> 2020</a:t>
            </a:r>
          </a:p>
          <a:p>
            <a:pPr algn="l"/>
            <a:r>
              <a:rPr lang="en-US" b="1" dirty="0" err="1" smtClean="0"/>
              <a:t>Safitri</a:t>
            </a:r>
            <a:r>
              <a:rPr lang="en-US" b="1" dirty="0" smtClean="0"/>
              <a:t> Jaya, </a:t>
            </a:r>
            <a:r>
              <a:rPr lang="en-US" b="1" dirty="0" err="1" smtClean="0"/>
              <a:t>S.Kom</a:t>
            </a:r>
            <a:r>
              <a:rPr lang="en-US" b="1" dirty="0" smtClean="0"/>
              <a:t>, M.T.I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389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</a:t>
            </a:r>
            <a:r>
              <a:rPr lang="en-US" b="1" dirty="0"/>
              <a:t>Key </a:t>
            </a:r>
            <a:r>
              <a:rPr lang="en-US" b="1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key resources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kolom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asset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strategis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Aset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baku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infrastruktur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semacamnya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menjalankan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Asset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bersaing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serupa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87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</a:t>
            </a:r>
            <a:r>
              <a:rPr lang="en-US" b="1" dirty="0"/>
              <a:t>Key </a:t>
            </a:r>
            <a:r>
              <a:rPr lang="en-US" b="1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besar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berjalan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menjalankan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aktivitas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tentu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Disinilah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tempat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memasukkan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strategis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konteks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mitra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supplier, vendor,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agensi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sejenisnya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mengerjakan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hal-hal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kebutuhan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diluar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key activities-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supplier/vendor yang paling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kesuksesan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88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</a:t>
            </a:r>
            <a:r>
              <a:rPr lang="en-US" b="1" dirty="0"/>
              <a:t>Cost </a:t>
            </a:r>
            <a:r>
              <a:rPr lang="en-US" b="1" dirty="0" smtClean="0"/>
              <a:t>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terakhir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kita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menjalankan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keseluruhan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aktivitas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mempermudah,struktur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diisi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berdasarkan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isian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kolom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key activities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key resources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channel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Pengeluaran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menjalankan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Komponen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biaya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dibutuhkan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setiap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elemen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key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acivities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key resources,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channel?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07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melakukan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diperlukan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merencanakan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perolehan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pendapatan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bertahan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Salah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satu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Kanvas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Business Model Canvas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56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model canvas (BMC)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BMC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manajemen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strategi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kewirausahaan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mendesain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membedakan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rencana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BMC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terdiri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pilar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merangkum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mulai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value 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segmen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pelanggan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hingga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finansial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</a:p>
          <a:p>
            <a:pPr marL="0" indent="0"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558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b="1" dirty="0"/>
              <a:t>Customer </a:t>
            </a:r>
            <a:r>
              <a:rPr lang="en-US" b="1" dirty="0" smtClean="0"/>
              <a:t>segments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pelanggan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potensial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berisi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profil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orang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dipecahkan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oleh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e-commerce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berkembang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sekarang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customer segment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mencakup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penjual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membeli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membayar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148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b="1" dirty="0"/>
              <a:t>Value </a:t>
            </a:r>
            <a:r>
              <a:rPr lang="en-US" b="1" dirty="0" smtClean="0"/>
              <a:t>Propositions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Blok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berisi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tambah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membuat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terlihat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menarik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berbeda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lainnya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Biasanya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solusi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inovasi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tawarkan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keunggulan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utama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orang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memilih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keunggulan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dibanding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kompetitor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lain?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paling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menarik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604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Sederhananya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channel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media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men-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deliver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solusi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kamu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tawarkan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sampai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konsumen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Channel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website, online advertisement, </a:t>
            </a:r>
            <a:r>
              <a:rPr lang="en-US" sz="2400" u="sng" dirty="0" err="1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aplikasi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seorang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sales person.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pelanggan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mengetahui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tawarkan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sampai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pelanggan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efektif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72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b="1" dirty="0"/>
              <a:t>Customer </a:t>
            </a:r>
            <a:r>
              <a:rPr lang="en-US" b="1" dirty="0" smtClean="0"/>
              <a:t>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channel 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menjangkau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orang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belum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customer relationship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kebalikannya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Kamu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tahu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terus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keep in touch 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pelanggan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Bentuknya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pun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sangat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beragam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mulai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newsletter,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layanan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after sales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sejenisnya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selalu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connect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pelanggan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memastikan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pelanggan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puas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setelah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173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b="1" dirty="0"/>
              <a:t>Revenue </a:t>
            </a:r>
            <a:r>
              <a:rPr lang="en-US" b="1" dirty="0" smtClean="0"/>
              <a:t>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kedua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blok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bawah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(cost &amp; revenue),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kamu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menjabarkan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struktur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finansial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revenue,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tentu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kamu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tuliskan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pemasukan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menghasilkan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jual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66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6. Key </a:t>
            </a:r>
            <a:r>
              <a:rPr lang="en-US" b="1" dirty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Blok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bagian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menjelaskan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bagaimana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kamu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value preposition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kamu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product-based,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inovasi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teknologi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pembuatan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produk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key activities.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kegiatan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value proposition?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strategi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bisnis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lakukan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target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tercapai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394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474</TotalTime>
  <Words>694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Tw Cen MT</vt:lpstr>
      <vt:lpstr>Tw Cen MT Condensed</vt:lpstr>
      <vt:lpstr>Wingdings</vt:lpstr>
      <vt:lpstr>Wingdings 3</vt:lpstr>
      <vt:lpstr>Integral</vt:lpstr>
      <vt:lpstr>TECHNOPRENEURSHIP </vt:lpstr>
      <vt:lpstr>pendahuluan</vt:lpstr>
      <vt:lpstr>Business model canvas (BMC)</vt:lpstr>
      <vt:lpstr>1. Customer segments</vt:lpstr>
      <vt:lpstr>2. Value Propositions</vt:lpstr>
      <vt:lpstr>3. Channel</vt:lpstr>
      <vt:lpstr>4. Customer Relationships</vt:lpstr>
      <vt:lpstr>5. Revenue Streams</vt:lpstr>
      <vt:lpstr>6. Key Activities</vt:lpstr>
      <vt:lpstr>7. Key Resources</vt:lpstr>
      <vt:lpstr>8. Key Partnerships</vt:lpstr>
      <vt:lpstr>9. Cost Structure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72</cp:revision>
  <dcterms:created xsi:type="dcterms:W3CDTF">2020-02-01T14:02:42Z</dcterms:created>
  <dcterms:modified xsi:type="dcterms:W3CDTF">2020-03-22T06:56:11Z</dcterms:modified>
</cp:coreProperties>
</file>