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0F89A9-C224-442C-A8C1-34EA61B02ECF}" type="doc">
      <dgm:prSet loTypeId="urn:microsoft.com/office/officeart/2005/8/layout/chart3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900CC63-347A-44E6-B78E-0FA81AF953A0}">
      <dgm:prSet phldrT="[Text]"/>
      <dgm:spPr/>
      <dgm:t>
        <a:bodyPr/>
        <a:lstStyle/>
        <a:p>
          <a:r>
            <a:rPr lang="en-US" dirty="0" err="1" smtClean="0"/>
            <a:t>Pasar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Pemasaran</a:t>
          </a:r>
          <a:endParaRPr lang="en-US" dirty="0"/>
        </a:p>
      </dgm:t>
    </dgm:pt>
    <dgm:pt modelId="{689580B6-BB13-4101-8970-68AD74A4347D}" type="parTrans" cxnId="{502DD9AC-948F-4B22-A9C7-9578577719F4}">
      <dgm:prSet/>
      <dgm:spPr/>
      <dgm:t>
        <a:bodyPr/>
        <a:lstStyle/>
        <a:p>
          <a:endParaRPr lang="en-US"/>
        </a:p>
      </dgm:t>
    </dgm:pt>
    <dgm:pt modelId="{AE7EEC2B-24C7-4D27-9AF7-C10C3081AA20}" type="sibTrans" cxnId="{502DD9AC-948F-4B22-A9C7-9578577719F4}">
      <dgm:prSet/>
      <dgm:spPr/>
      <dgm:t>
        <a:bodyPr/>
        <a:lstStyle/>
        <a:p>
          <a:endParaRPr lang="en-US"/>
        </a:p>
      </dgm:t>
    </dgm:pt>
    <dgm:pt modelId="{AF2D6EAB-6091-4171-A640-DB761629CD13}">
      <dgm:prSet phldrT="[Text]"/>
      <dgm:spPr/>
      <dgm:t>
        <a:bodyPr/>
        <a:lstStyle/>
        <a:p>
          <a:r>
            <a:rPr lang="en-US" dirty="0" err="1" smtClean="0"/>
            <a:t>Teknis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Produksi</a:t>
          </a:r>
          <a:endParaRPr lang="en-US" dirty="0"/>
        </a:p>
      </dgm:t>
    </dgm:pt>
    <dgm:pt modelId="{BA547FDF-8BE1-432D-8A20-222D87FC0B13}" type="parTrans" cxnId="{8834717D-213E-4F3C-9244-92464CF260BF}">
      <dgm:prSet/>
      <dgm:spPr/>
      <dgm:t>
        <a:bodyPr/>
        <a:lstStyle/>
        <a:p>
          <a:endParaRPr lang="en-US"/>
        </a:p>
      </dgm:t>
    </dgm:pt>
    <dgm:pt modelId="{516F8B20-1B11-4318-BF81-70C6D9DD04E4}" type="sibTrans" cxnId="{8834717D-213E-4F3C-9244-92464CF260BF}">
      <dgm:prSet/>
      <dgm:spPr/>
      <dgm:t>
        <a:bodyPr/>
        <a:lstStyle/>
        <a:p>
          <a:endParaRPr lang="en-US"/>
        </a:p>
      </dgm:t>
    </dgm:pt>
    <dgm:pt modelId="{024C4CAC-DE07-44E5-AADF-377C729CF985}">
      <dgm:prSet phldrT="[Text]"/>
      <dgm:spPr/>
      <dgm:t>
        <a:bodyPr/>
        <a:lstStyle/>
        <a:p>
          <a:r>
            <a:rPr lang="en-US" dirty="0" err="1" smtClean="0"/>
            <a:t>Manajemen</a:t>
          </a:r>
          <a:endParaRPr lang="en-US" dirty="0"/>
        </a:p>
      </dgm:t>
    </dgm:pt>
    <dgm:pt modelId="{92432F8B-7320-422D-A37E-0029E8185821}" type="parTrans" cxnId="{B5B015A0-2870-4827-B76F-FECCF7FB391E}">
      <dgm:prSet/>
      <dgm:spPr/>
      <dgm:t>
        <a:bodyPr/>
        <a:lstStyle/>
        <a:p>
          <a:endParaRPr lang="en-US"/>
        </a:p>
      </dgm:t>
    </dgm:pt>
    <dgm:pt modelId="{1F9C3449-65AE-44F2-8237-8D3D837F09F6}" type="sibTrans" cxnId="{B5B015A0-2870-4827-B76F-FECCF7FB391E}">
      <dgm:prSet/>
      <dgm:spPr/>
      <dgm:t>
        <a:bodyPr/>
        <a:lstStyle/>
        <a:p>
          <a:endParaRPr lang="en-US"/>
        </a:p>
      </dgm:t>
    </dgm:pt>
    <dgm:pt modelId="{35723FC9-23BA-425C-8C2A-1DF57928763B}">
      <dgm:prSet phldrT="[Text]"/>
      <dgm:spPr/>
      <dgm:t>
        <a:bodyPr/>
        <a:lstStyle/>
        <a:p>
          <a:r>
            <a:rPr lang="en-US" dirty="0" err="1" smtClean="0"/>
            <a:t>Keuangan</a:t>
          </a:r>
          <a:endParaRPr lang="en-US" dirty="0"/>
        </a:p>
      </dgm:t>
    </dgm:pt>
    <dgm:pt modelId="{2A93B238-5FFC-4A96-9088-11E52FE0A132}" type="parTrans" cxnId="{E6AA1115-62E3-476A-89CF-D8FBCE1A0A7F}">
      <dgm:prSet/>
      <dgm:spPr/>
      <dgm:t>
        <a:bodyPr/>
        <a:lstStyle/>
        <a:p>
          <a:endParaRPr lang="en-US"/>
        </a:p>
      </dgm:t>
    </dgm:pt>
    <dgm:pt modelId="{F5107A9B-35BA-4634-B467-3E43A9D9FF24}" type="sibTrans" cxnId="{E6AA1115-62E3-476A-89CF-D8FBCE1A0A7F}">
      <dgm:prSet/>
      <dgm:spPr/>
      <dgm:t>
        <a:bodyPr/>
        <a:lstStyle/>
        <a:p>
          <a:endParaRPr lang="en-US"/>
        </a:p>
      </dgm:t>
    </dgm:pt>
    <dgm:pt modelId="{C2056D50-A147-4C2F-A555-7D89E78CBCC3}">
      <dgm:prSet phldrT="[Text]"/>
      <dgm:spPr/>
      <dgm:t>
        <a:bodyPr/>
        <a:lstStyle/>
        <a:p>
          <a:r>
            <a:rPr lang="en-US" dirty="0" err="1" smtClean="0"/>
            <a:t>Hukum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Perijinan</a:t>
          </a:r>
          <a:endParaRPr lang="en-US" dirty="0"/>
        </a:p>
      </dgm:t>
    </dgm:pt>
    <dgm:pt modelId="{B00C5DF8-BB96-401E-9CC0-BDAEC87E9175}" type="parTrans" cxnId="{987F3279-5186-4CA5-99F7-BF0FBEA29B05}">
      <dgm:prSet/>
      <dgm:spPr/>
      <dgm:t>
        <a:bodyPr/>
        <a:lstStyle/>
        <a:p>
          <a:endParaRPr lang="en-US"/>
        </a:p>
      </dgm:t>
    </dgm:pt>
    <dgm:pt modelId="{40C309EF-CDD0-41DA-B601-54FDF25307F4}" type="sibTrans" cxnId="{987F3279-5186-4CA5-99F7-BF0FBEA29B05}">
      <dgm:prSet/>
      <dgm:spPr/>
      <dgm:t>
        <a:bodyPr/>
        <a:lstStyle/>
        <a:p>
          <a:endParaRPr lang="en-US"/>
        </a:p>
      </dgm:t>
    </dgm:pt>
    <dgm:pt modelId="{925475B0-B6E6-4BFF-8BCF-C1ADB156633B}">
      <dgm:prSet phldrT="[Text]"/>
      <dgm:spPr/>
      <dgm:t>
        <a:bodyPr/>
        <a:lstStyle/>
        <a:p>
          <a:r>
            <a:rPr lang="en-US" dirty="0" err="1" smtClean="0"/>
            <a:t>Lingkungan</a:t>
          </a:r>
          <a:endParaRPr lang="en-US" dirty="0"/>
        </a:p>
      </dgm:t>
    </dgm:pt>
    <dgm:pt modelId="{62085B5E-A677-4889-AEC5-681B2512F810}" type="parTrans" cxnId="{C8D2832D-BDA4-4F00-9E75-F4223C39B9AB}">
      <dgm:prSet/>
      <dgm:spPr/>
      <dgm:t>
        <a:bodyPr/>
        <a:lstStyle/>
        <a:p>
          <a:endParaRPr lang="en-US"/>
        </a:p>
      </dgm:t>
    </dgm:pt>
    <dgm:pt modelId="{B3F4E191-E961-474C-B9A5-6242A9DD61F6}" type="sibTrans" cxnId="{C8D2832D-BDA4-4F00-9E75-F4223C39B9AB}">
      <dgm:prSet/>
      <dgm:spPr/>
      <dgm:t>
        <a:bodyPr/>
        <a:lstStyle/>
        <a:p>
          <a:endParaRPr lang="en-US"/>
        </a:p>
      </dgm:t>
    </dgm:pt>
    <dgm:pt modelId="{E5259440-01A7-4CBB-A888-70323A25D113}" type="pres">
      <dgm:prSet presAssocID="{BF0F89A9-C224-442C-A8C1-34EA61B02EC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C5EA3E-FFEA-495E-B56D-704848D3DB65}" type="pres">
      <dgm:prSet presAssocID="{BF0F89A9-C224-442C-A8C1-34EA61B02ECF}" presName="wedge1" presStyleLbl="node1" presStyleIdx="0" presStyleCnt="6"/>
      <dgm:spPr/>
      <dgm:t>
        <a:bodyPr/>
        <a:lstStyle/>
        <a:p>
          <a:endParaRPr lang="en-US"/>
        </a:p>
      </dgm:t>
    </dgm:pt>
    <dgm:pt modelId="{7D4BBD5D-717E-4705-835E-DA308C0EC792}" type="pres">
      <dgm:prSet presAssocID="{BF0F89A9-C224-442C-A8C1-34EA61B02ECF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A4AC9-B8EB-4CDE-BAEA-9CC2C55D07DC}" type="pres">
      <dgm:prSet presAssocID="{BF0F89A9-C224-442C-A8C1-34EA61B02ECF}" presName="wedge2" presStyleLbl="node1" presStyleIdx="1" presStyleCnt="6"/>
      <dgm:spPr/>
      <dgm:t>
        <a:bodyPr/>
        <a:lstStyle/>
        <a:p>
          <a:endParaRPr lang="en-US"/>
        </a:p>
      </dgm:t>
    </dgm:pt>
    <dgm:pt modelId="{BF78687A-E990-42C6-A97E-4F4F8FEC45F9}" type="pres">
      <dgm:prSet presAssocID="{BF0F89A9-C224-442C-A8C1-34EA61B02ECF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3A07F-5EDD-4AA9-99A5-441D4B42DD6C}" type="pres">
      <dgm:prSet presAssocID="{BF0F89A9-C224-442C-A8C1-34EA61B02ECF}" presName="wedge3" presStyleLbl="node1" presStyleIdx="2" presStyleCnt="6"/>
      <dgm:spPr/>
      <dgm:t>
        <a:bodyPr/>
        <a:lstStyle/>
        <a:p>
          <a:endParaRPr lang="en-US"/>
        </a:p>
      </dgm:t>
    </dgm:pt>
    <dgm:pt modelId="{1554559B-C1E2-4A5C-A78C-ADD5139F36CE}" type="pres">
      <dgm:prSet presAssocID="{BF0F89A9-C224-442C-A8C1-34EA61B02ECF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3F130-6BEC-495A-AFD8-0E99C9B3E3F5}" type="pres">
      <dgm:prSet presAssocID="{BF0F89A9-C224-442C-A8C1-34EA61B02ECF}" presName="wedge4" presStyleLbl="node1" presStyleIdx="3" presStyleCnt="6"/>
      <dgm:spPr/>
      <dgm:t>
        <a:bodyPr/>
        <a:lstStyle/>
        <a:p>
          <a:endParaRPr lang="en-US"/>
        </a:p>
      </dgm:t>
    </dgm:pt>
    <dgm:pt modelId="{4C520408-4B60-4356-B2DD-F190D6FE9A25}" type="pres">
      <dgm:prSet presAssocID="{BF0F89A9-C224-442C-A8C1-34EA61B02ECF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12DE9A-EF07-40E0-8757-2D512F5FE67E}" type="pres">
      <dgm:prSet presAssocID="{BF0F89A9-C224-442C-A8C1-34EA61B02ECF}" presName="wedge5" presStyleLbl="node1" presStyleIdx="4" presStyleCnt="6"/>
      <dgm:spPr/>
      <dgm:t>
        <a:bodyPr/>
        <a:lstStyle/>
        <a:p>
          <a:endParaRPr lang="en-US"/>
        </a:p>
      </dgm:t>
    </dgm:pt>
    <dgm:pt modelId="{474B9925-82E6-42E1-81BA-1F1E42BEF641}" type="pres">
      <dgm:prSet presAssocID="{BF0F89A9-C224-442C-A8C1-34EA61B02ECF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C68B3-075F-4337-8B5F-4F36C801F813}" type="pres">
      <dgm:prSet presAssocID="{BF0F89A9-C224-442C-A8C1-34EA61B02ECF}" presName="wedge6" presStyleLbl="node1" presStyleIdx="5" presStyleCnt="6"/>
      <dgm:spPr/>
      <dgm:t>
        <a:bodyPr/>
        <a:lstStyle/>
        <a:p>
          <a:endParaRPr lang="en-US"/>
        </a:p>
      </dgm:t>
    </dgm:pt>
    <dgm:pt modelId="{CE4373A6-ACBF-410D-BBAA-E8069D0EF010}" type="pres">
      <dgm:prSet presAssocID="{BF0F89A9-C224-442C-A8C1-34EA61B02ECF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34717D-213E-4F3C-9244-92464CF260BF}" srcId="{BF0F89A9-C224-442C-A8C1-34EA61B02ECF}" destId="{AF2D6EAB-6091-4171-A640-DB761629CD13}" srcOrd="1" destOrd="0" parTransId="{BA547FDF-8BE1-432D-8A20-222D87FC0B13}" sibTransId="{516F8B20-1B11-4318-BF81-70C6D9DD04E4}"/>
    <dgm:cxn modelId="{1C13947C-7FCD-4AFB-947F-A2B252CD1AF8}" type="presOf" srcId="{AF2D6EAB-6091-4171-A640-DB761629CD13}" destId="{BF78687A-E990-42C6-A97E-4F4F8FEC45F9}" srcOrd="1" destOrd="0" presId="urn:microsoft.com/office/officeart/2005/8/layout/chart3"/>
    <dgm:cxn modelId="{033C5BDD-D3C5-432E-B244-6FCD83CC5D01}" type="presOf" srcId="{AF2D6EAB-6091-4171-A640-DB761629CD13}" destId="{BC1A4AC9-B8EB-4CDE-BAEA-9CC2C55D07DC}" srcOrd="0" destOrd="0" presId="urn:microsoft.com/office/officeart/2005/8/layout/chart3"/>
    <dgm:cxn modelId="{987F3279-5186-4CA5-99F7-BF0FBEA29B05}" srcId="{BF0F89A9-C224-442C-A8C1-34EA61B02ECF}" destId="{C2056D50-A147-4C2F-A555-7D89E78CBCC3}" srcOrd="4" destOrd="0" parTransId="{B00C5DF8-BB96-401E-9CC0-BDAEC87E9175}" sibTransId="{40C309EF-CDD0-41DA-B601-54FDF25307F4}"/>
    <dgm:cxn modelId="{EA533607-D1AD-4DF2-ADD5-3D683188AD46}" type="presOf" srcId="{925475B0-B6E6-4BFF-8BCF-C1ADB156633B}" destId="{DC7C68B3-075F-4337-8B5F-4F36C801F813}" srcOrd="0" destOrd="0" presId="urn:microsoft.com/office/officeart/2005/8/layout/chart3"/>
    <dgm:cxn modelId="{3EB8624E-D0BC-41C0-8D2A-58ABAD47BF6F}" type="presOf" srcId="{8900CC63-347A-44E6-B78E-0FA81AF953A0}" destId="{B5C5EA3E-FFEA-495E-B56D-704848D3DB65}" srcOrd="0" destOrd="0" presId="urn:microsoft.com/office/officeart/2005/8/layout/chart3"/>
    <dgm:cxn modelId="{47019840-701B-412A-A4EF-2D57268F58FF}" type="presOf" srcId="{C2056D50-A147-4C2F-A555-7D89E78CBCC3}" destId="{474B9925-82E6-42E1-81BA-1F1E42BEF641}" srcOrd="1" destOrd="0" presId="urn:microsoft.com/office/officeart/2005/8/layout/chart3"/>
    <dgm:cxn modelId="{1CF8C3F7-CF92-4878-909A-39B176883BEE}" type="presOf" srcId="{C2056D50-A147-4C2F-A555-7D89E78CBCC3}" destId="{B812DE9A-EF07-40E0-8757-2D512F5FE67E}" srcOrd="0" destOrd="0" presId="urn:microsoft.com/office/officeart/2005/8/layout/chart3"/>
    <dgm:cxn modelId="{11E2B482-D7C8-4059-B536-AF9FB4C50BD6}" type="presOf" srcId="{BF0F89A9-C224-442C-A8C1-34EA61B02ECF}" destId="{E5259440-01A7-4CBB-A888-70323A25D113}" srcOrd="0" destOrd="0" presId="urn:microsoft.com/office/officeart/2005/8/layout/chart3"/>
    <dgm:cxn modelId="{19E1D911-993E-49EA-91A3-AA80495A2105}" type="presOf" srcId="{35723FC9-23BA-425C-8C2A-1DF57928763B}" destId="{4C520408-4B60-4356-B2DD-F190D6FE9A25}" srcOrd="1" destOrd="0" presId="urn:microsoft.com/office/officeart/2005/8/layout/chart3"/>
    <dgm:cxn modelId="{D458D53D-EBDA-4700-AE64-57971984F232}" type="presOf" srcId="{35723FC9-23BA-425C-8C2A-1DF57928763B}" destId="{4343F130-6BEC-495A-AFD8-0E99C9B3E3F5}" srcOrd="0" destOrd="0" presId="urn:microsoft.com/office/officeart/2005/8/layout/chart3"/>
    <dgm:cxn modelId="{2A31FF56-8A0E-4EA4-ACF8-0D28725599FC}" type="presOf" srcId="{925475B0-B6E6-4BFF-8BCF-C1ADB156633B}" destId="{CE4373A6-ACBF-410D-BBAA-E8069D0EF010}" srcOrd="1" destOrd="0" presId="urn:microsoft.com/office/officeart/2005/8/layout/chart3"/>
    <dgm:cxn modelId="{71BEBA3A-A1DB-4984-B904-8DB20A51CB21}" type="presOf" srcId="{8900CC63-347A-44E6-B78E-0FA81AF953A0}" destId="{7D4BBD5D-717E-4705-835E-DA308C0EC792}" srcOrd="1" destOrd="0" presId="urn:microsoft.com/office/officeart/2005/8/layout/chart3"/>
    <dgm:cxn modelId="{C8D2832D-BDA4-4F00-9E75-F4223C39B9AB}" srcId="{BF0F89A9-C224-442C-A8C1-34EA61B02ECF}" destId="{925475B0-B6E6-4BFF-8BCF-C1ADB156633B}" srcOrd="5" destOrd="0" parTransId="{62085B5E-A677-4889-AEC5-681B2512F810}" sibTransId="{B3F4E191-E961-474C-B9A5-6242A9DD61F6}"/>
    <dgm:cxn modelId="{727DB0EF-3428-4169-9A74-D82E5F726808}" type="presOf" srcId="{024C4CAC-DE07-44E5-AADF-377C729CF985}" destId="{1554559B-C1E2-4A5C-A78C-ADD5139F36CE}" srcOrd="1" destOrd="0" presId="urn:microsoft.com/office/officeart/2005/8/layout/chart3"/>
    <dgm:cxn modelId="{E6AA1115-62E3-476A-89CF-D8FBCE1A0A7F}" srcId="{BF0F89A9-C224-442C-A8C1-34EA61B02ECF}" destId="{35723FC9-23BA-425C-8C2A-1DF57928763B}" srcOrd="3" destOrd="0" parTransId="{2A93B238-5FFC-4A96-9088-11E52FE0A132}" sibTransId="{F5107A9B-35BA-4634-B467-3E43A9D9FF24}"/>
    <dgm:cxn modelId="{502DD9AC-948F-4B22-A9C7-9578577719F4}" srcId="{BF0F89A9-C224-442C-A8C1-34EA61B02ECF}" destId="{8900CC63-347A-44E6-B78E-0FA81AF953A0}" srcOrd="0" destOrd="0" parTransId="{689580B6-BB13-4101-8970-68AD74A4347D}" sibTransId="{AE7EEC2B-24C7-4D27-9AF7-C10C3081AA20}"/>
    <dgm:cxn modelId="{9B958D36-BE97-485D-BCDA-01B0987C1B72}" type="presOf" srcId="{024C4CAC-DE07-44E5-AADF-377C729CF985}" destId="{7EA3A07F-5EDD-4AA9-99A5-441D4B42DD6C}" srcOrd="0" destOrd="0" presId="urn:microsoft.com/office/officeart/2005/8/layout/chart3"/>
    <dgm:cxn modelId="{B5B015A0-2870-4827-B76F-FECCF7FB391E}" srcId="{BF0F89A9-C224-442C-A8C1-34EA61B02ECF}" destId="{024C4CAC-DE07-44E5-AADF-377C729CF985}" srcOrd="2" destOrd="0" parTransId="{92432F8B-7320-422D-A37E-0029E8185821}" sibTransId="{1F9C3449-65AE-44F2-8237-8D3D837F09F6}"/>
    <dgm:cxn modelId="{A1F73C5B-92B9-4798-87AD-DEC7040EC960}" type="presParOf" srcId="{E5259440-01A7-4CBB-A888-70323A25D113}" destId="{B5C5EA3E-FFEA-495E-B56D-704848D3DB65}" srcOrd="0" destOrd="0" presId="urn:microsoft.com/office/officeart/2005/8/layout/chart3"/>
    <dgm:cxn modelId="{0BEAC8FA-DB63-409F-9A35-9D5CDE96796B}" type="presParOf" srcId="{E5259440-01A7-4CBB-A888-70323A25D113}" destId="{7D4BBD5D-717E-4705-835E-DA308C0EC792}" srcOrd="1" destOrd="0" presId="urn:microsoft.com/office/officeart/2005/8/layout/chart3"/>
    <dgm:cxn modelId="{876B7F5E-A596-4647-A707-905A318E124A}" type="presParOf" srcId="{E5259440-01A7-4CBB-A888-70323A25D113}" destId="{BC1A4AC9-B8EB-4CDE-BAEA-9CC2C55D07DC}" srcOrd="2" destOrd="0" presId="urn:microsoft.com/office/officeart/2005/8/layout/chart3"/>
    <dgm:cxn modelId="{26765E0C-FD68-41EF-8897-1D9D0AE1DBC2}" type="presParOf" srcId="{E5259440-01A7-4CBB-A888-70323A25D113}" destId="{BF78687A-E990-42C6-A97E-4F4F8FEC45F9}" srcOrd="3" destOrd="0" presId="urn:microsoft.com/office/officeart/2005/8/layout/chart3"/>
    <dgm:cxn modelId="{EC759F6F-4AEC-4CA7-9F65-C9BB313EF733}" type="presParOf" srcId="{E5259440-01A7-4CBB-A888-70323A25D113}" destId="{7EA3A07F-5EDD-4AA9-99A5-441D4B42DD6C}" srcOrd="4" destOrd="0" presId="urn:microsoft.com/office/officeart/2005/8/layout/chart3"/>
    <dgm:cxn modelId="{354862A4-33CD-4D2E-9FBB-C69241E9B928}" type="presParOf" srcId="{E5259440-01A7-4CBB-A888-70323A25D113}" destId="{1554559B-C1E2-4A5C-A78C-ADD5139F36CE}" srcOrd="5" destOrd="0" presId="urn:microsoft.com/office/officeart/2005/8/layout/chart3"/>
    <dgm:cxn modelId="{CBB42FBC-AEAD-43E3-96C4-6455F00D305F}" type="presParOf" srcId="{E5259440-01A7-4CBB-A888-70323A25D113}" destId="{4343F130-6BEC-495A-AFD8-0E99C9B3E3F5}" srcOrd="6" destOrd="0" presId="urn:microsoft.com/office/officeart/2005/8/layout/chart3"/>
    <dgm:cxn modelId="{956DC865-3E97-4E83-9054-EAA3B57E90C4}" type="presParOf" srcId="{E5259440-01A7-4CBB-A888-70323A25D113}" destId="{4C520408-4B60-4356-B2DD-F190D6FE9A25}" srcOrd="7" destOrd="0" presId="urn:microsoft.com/office/officeart/2005/8/layout/chart3"/>
    <dgm:cxn modelId="{17D7B28E-3784-4D0E-8D77-3C7BBE67E3C8}" type="presParOf" srcId="{E5259440-01A7-4CBB-A888-70323A25D113}" destId="{B812DE9A-EF07-40E0-8757-2D512F5FE67E}" srcOrd="8" destOrd="0" presId="urn:microsoft.com/office/officeart/2005/8/layout/chart3"/>
    <dgm:cxn modelId="{E58F3EDA-9C1C-4597-9CE7-2B8696928AF1}" type="presParOf" srcId="{E5259440-01A7-4CBB-A888-70323A25D113}" destId="{474B9925-82E6-42E1-81BA-1F1E42BEF641}" srcOrd="9" destOrd="0" presId="urn:microsoft.com/office/officeart/2005/8/layout/chart3"/>
    <dgm:cxn modelId="{A6A1EDE1-7409-4DB4-A857-F331880FBA9F}" type="presParOf" srcId="{E5259440-01A7-4CBB-A888-70323A25D113}" destId="{DC7C68B3-075F-4337-8B5F-4F36C801F813}" srcOrd="10" destOrd="0" presId="urn:microsoft.com/office/officeart/2005/8/layout/chart3"/>
    <dgm:cxn modelId="{F2D7FC2F-5EC2-4637-99C2-108FC547DA59}" type="presParOf" srcId="{E5259440-01A7-4CBB-A888-70323A25D113}" destId="{CE4373A6-ACBF-410D-BBAA-E8069D0EF010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5EA3E-FFEA-495E-B56D-704848D3DB65}">
      <dsp:nvSpPr>
        <dsp:cNvPr id="0" name=""/>
        <dsp:cNvSpPr/>
      </dsp:nvSpPr>
      <dsp:spPr>
        <a:xfrm>
          <a:off x="2901366" y="228551"/>
          <a:ext cx="3290201" cy="3290201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Pasar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Pemasaran</a:t>
          </a:r>
          <a:endParaRPr lang="en-US" sz="1500" kern="1200" dirty="0"/>
        </a:p>
      </dsp:txBody>
      <dsp:txXfrm>
        <a:off x="4581718" y="581073"/>
        <a:ext cx="959641" cy="705043"/>
      </dsp:txXfrm>
    </dsp:sp>
    <dsp:sp modelId="{BC1A4AC9-B8EB-4CDE-BAEA-9CC2C55D07DC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3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Teknis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Produksi</a:t>
          </a:r>
          <a:endParaRPr lang="en-US" sz="1500" kern="1200" dirty="0"/>
        </a:p>
      </dsp:txBody>
      <dsp:txXfrm>
        <a:off x="5055664" y="1710317"/>
        <a:ext cx="994894" cy="665874"/>
      </dsp:txXfrm>
    </dsp:sp>
    <dsp:sp modelId="{7EA3A07F-5EDD-4AA9-99A5-441D4B42DD6C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4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Manajemen</a:t>
          </a:r>
          <a:endParaRPr lang="en-US" sz="1500" kern="1200" dirty="0"/>
        </a:p>
      </dsp:txBody>
      <dsp:txXfrm>
        <a:off x="4483796" y="2630789"/>
        <a:ext cx="959641" cy="705043"/>
      </dsp:txXfrm>
    </dsp:sp>
    <dsp:sp modelId="{4343F130-6BEC-495A-AFD8-0E99C9B3E3F5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5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Keuangan</a:t>
          </a:r>
          <a:endParaRPr lang="en-US" sz="1500" kern="1200" dirty="0"/>
        </a:p>
      </dsp:txBody>
      <dsp:txXfrm>
        <a:off x="3453650" y="2630789"/>
        <a:ext cx="959641" cy="705043"/>
      </dsp:txXfrm>
    </dsp:sp>
    <dsp:sp modelId="{B812DE9A-EF07-40E0-8757-2D512F5FE67E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6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Hukum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Perijinan</a:t>
          </a:r>
          <a:endParaRPr lang="en-US" sz="1500" kern="1200" dirty="0"/>
        </a:p>
      </dsp:txBody>
      <dsp:txXfrm>
        <a:off x="2854363" y="1710317"/>
        <a:ext cx="994894" cy="665874"/>
      </dsp:txXfrm>
    </dsp:sp>
    <dsp:sp modelId="{DC7C68B3-075F-4337-8B5F-4F36C801F813}">
      <dsp:nvSpPr>
        <dsp:cNvPr id="0" name=""/>
        <dsp:cNvSpPr/>
      </dsp:nvSpPr>
      <dsp:spPr>
        <a:xfrm>
          <a:off x="2803443" y="398153"/>
          <a:ext cx="3290201" cy="3290201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Lingkungan</a:t>
          </a:r>
          <a:endParaRPr lang="en-US" sz="1500" kern="1200" dirty="0"/>
        </a:p>
      </dsp:txBody>
      <dsp:txXfrm>
        <a:off x="3453650" y="750675"/>
        <a:ext cx="959641" cy="705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8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1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7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85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sz="4000" b="1" dirty="0" smtClean="0"/>
              <a:t>TECHNOPRENEURSHIP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8106" y="4907039"/>
            <a:ext cx="3039662" cy="1569236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Pertemuan</a:t>
            </a:r>
            <a:r>
              <a:rPr lang="en-US" b="1" dirty="0" smtClean="0"/>
              <a:t> 6 – </a:t>
            </a:r>
            <a:r>
              <a:rPr lang="en-US" b="1" dirty="0" err="1" smtClean="0"/>
              <a:t>Studi</a:t>
            </a:r>
            <a:r>
              <a:rPr lang="en-US" b="1" dirty="0" smtClean="0"/>
              <a:t> </a:t>
            </a:r>
            <a:r>
              <a:rPr lang="en-US" b="1" dirty="0" err="1" smtClean="0"/>
              <a:t>Kelayakan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endParaRPr lang="en-US" b="1" i="1" dirty="0" smtClean="0"/>
          </a:p>
          <a:p>
            <a:pPr algn="l"/>
            <a:r>
              <a:rPr lang="en-US" b="1" dirty="0" err="1" smtClean="0"/>
              <a:t>Senin</a:t>
            </a:r>
            <a:r>
              <a:rPr lang="en-US" b="1" dirty="0" smtClean="0"/>
              <a:t>, 2 </a:t>
            </a:r>
            <a:r>
              <a:rPr lang="en-US" b="1" dirty="0" err="1" smtClean="0"/>
              <a:t>Maret</a:t>
            </a:r>
            <a:r>
              <a:rPr lang="en-US" b="1" dirty="0" smtClean="0"/>
              <a:t> 2020</a:t>
            </a:r>
          </a:p>
          <a:p>
            <a:pPr algn="l"/>
            <a:r>
              <a:rPr lang="en-US" b="1" dirty="0" err="1" smtClean="0"/>
              <a:t>Safitri</a:t>
            </a:r>
            <a:r>
              <a:rPr lang="en-US" b="1" dirty="0" smtClean="0"/>
              <a:t> Jaya, </a:t>
            </a:r>
            <a:r>
              <a:rPr lang="en-US" b="1" dirty="0" err="1" smtClean="0"/>
              <a:t>S.Kom</a:t>
            </a:r>
            <a:r>
              <a:rPr lang="en-US" b="1" dirty="0" smtClean="0"/>
              <a:t>, M.T.I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38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 startAt="4"/>
            </a:pPr>
            <a:r>
              <a:rPr lang="en-US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Perseroan </a:t>
            </a:r>
            <a:r>
              <a:rPr lang="en-US" sz="24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Terbatas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 (PT</a:t>
            </a:r>
            <a:r>
              <a:rPr lang="en-US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00113" lvl="1" indent="-449263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perserikatan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pengusaha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swasta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kesatuan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mengelola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bersama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di mana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kesempatan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luas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menyertakan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modalnya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membeli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saham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900113" lvl="1" indent="-449263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Ketentuan-ketentuan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Perseroan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Terbatas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(PT)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diatur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Republik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Indonesia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Nomor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1995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Perseroan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Terbatas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menyatakan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bahwa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“Perseroan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terbatas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selanjutnya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disebut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perseroan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didirikan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perjanjian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modal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dasar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seluruhnya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terbagi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saham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memenuhi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persyaratan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diterapkan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peraturan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pelaksanaannya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3509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 startAt="5"/>
            </a:pPr>
            <a:r>
              <a:rPr lang="en-US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Yayasan</a:t>
            </a:r>
            <a:endParaRPr lang="en-US" sz="24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0850" lvl="1" indent="0">
              <a:buNone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Yayasan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menurut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Nomor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16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2001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Yayasan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, “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yayasan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terdiri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kekayaan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dipisahkan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diperuntukkan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mencapai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tertentu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sosial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keagamaan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kemanusiaan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mempunyai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  <a:endParaRPr lang="en-US" sz="24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 startAt="5"/>
            </a:pPr>
            <a:r>
              <a:rPr lang="en-US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Koperasi</a:t>
            </a:r>
            <a:endParaRPr lang="en-US" sz="24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00113" lvl="1" indent="-449263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koperasi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berarti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kumpulan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orang-orang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bekerja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demi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kesejahteraan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bersama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900113" lvl="1" indent="-449263"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pengertian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koperasi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menurut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ayat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Nomor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25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1992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perkoperasian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“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koperasi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beranggotakan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orang-orang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koperasi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melandaskan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kegiatannya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prinsip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koperasi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sekaligus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gerakan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ekonomi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rakyat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asas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kekeluargaan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20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3736" lvl="1" indent="0">
              <a:buNone/>
            </a:pPr>
            <a:endParaRPr lang="en-US" sz="2000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2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b="1" dirty="0" err="1" smtClean="0"/>
              <a:t>Studi</a:t>
            </a:r>
            <a:r>
              <a:rPr lang="en-US" b="1" dirty="0" smtClean="0"/>
              <a:t> </a:t>
            </a:r>
            <a:r>
              <a:rPr lang="en-US" b="1" dirty="0" err="1" smtClean="0"/>
              <a:t>kelayakan</a:t>
            </a:r>
            <a:r>
              <a:rPr lang="en-US" b="1" dirty="0" smtClean="0"/>
              <a:t> </a:t>
            </a:r>
            <a:r>
              <a:rPr lang="en-US" b="1" dirty="0" err="1" smtClean="0"/>
              <a:t>usaha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797724"/>
              </p:ext>
            </p:extLst>
          </p:nvPr>
        </p:nvGraphicFramePr>
        <p:xfrm>
          <a:off x="1295401" y="2429303"/>
          <a:ext cx="8995011" cy="3916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6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aspek hukum dan perizin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191" y="314396"/>
            <a:ext cx="4895328" cy="485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29301" y="5650173"/>
            <a:ext cx="76836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/>
              <a:t>Aspek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Hukum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Perijinan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970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spek hukum dan perizin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66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Penilaian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aspek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sangat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penting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mengingat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sebelum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segala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prosedur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berkaitan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izin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berbagai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persyaratan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terpenuhi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dilakukannya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analisis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aspek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menjawab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pertanyaan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Apakah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memenuhi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ketentuan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perizinan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wilayah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studi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kelayakan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dokumen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perlu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diteliti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keabsahannya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seperti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900113" lvl="1" indent="-368300">
              <a:buFont typeface="+mj-lt"/>
              <a:buAutoNum type="arabicPeriod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Sertifikat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hak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milik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lokasi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fisik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00113" lvl="1" indent="-368300">
              <a:buFont typeface="+mj-lt"/>
              <a:buAutoNum type="arabicPeriod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Surat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izin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00113" lvl="1" indent="-368300">
              <a:buFont typeface="+mj-lt"/>
              <a:buAutoNum type="arabicPeriod"/>
            </a:pP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Dokumen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penting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lainnya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9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Menganalisis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legalitas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atas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Menganalisis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ketepatan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ide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dilaksanakan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Menganalisis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kemampuan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diusulkan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memenuhi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persyaratan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perizinan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Menganalisis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jaminan-jaminan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disediakan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dibiayai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pinjaman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53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Sebelum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penyusunan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desain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studi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kelayakan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aspek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jenis-jenis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diperlukan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menjalankan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dipilih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tergantung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modal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dibutuhkan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pemilik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Pemilihan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didasarkan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oleh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pertimbangan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berikut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indent="-368300">
              <a:buFont typeface="+mj-lt"/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Besarnya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modal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diperlukan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menjalankan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bisnis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indent="-3683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Tingkat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kemampuan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tanggung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keuangan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indent="-368300">
              <a:buFont typeface="+mj-lt"/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industri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dijalankan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23900" indent="-368300">
              <a:buFont typeface="+mj-lt"/>
              <a:buAutoNum type="arabicPeriod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Persyaratan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perundang-undangan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berlaku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336" lvl="1" indent="-3556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74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Perusahaan </a:t>
            </a:r>
            <a:r>
              <a:rPr lang="en-US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perorangan</a:t>
            </a:r>
            <a:endParaRPr lang="en-US" b="1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tanpa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pembedaan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pemilihan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milik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pribadi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milik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peraturan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pendiri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perorangan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diperlukan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izin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permohonan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kantor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perizinan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setempat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Firma (Fa)</a:t>
            </a:r>
          </a:p>
          <a:p>
            <a:pPr marL="804863" lvl="1" indent="-354013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perserikatan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swasta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kesatuan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mengelola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bersama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Ketentuan-ketentuan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firma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diatur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16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Kitab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Dagang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Wetboek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Koophandel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bunyinya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“Perseroan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firma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suatu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persekutuan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menjalankan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bawah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bersama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18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Kitab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Dagang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menyebutkan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inti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firma,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yaitu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dibawah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tiap-tiap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saling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menanggung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semuanya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bertanggung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perjanjian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firma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5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 startAt="3"/>
            </a:pPr>
            <a:r>
              <a:rPr lang="en-US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Perserikatan</a:t>
            </a:r>
            <a:r>
              <a:rPr lang="en-US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Komanditer</a:t>
            </a: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CV)</a:t>
            </a:r>
          </a:p>
          <a:p>
            <a:pPr marL="804863" lvl="1" indent="-354013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perserikatan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pengusaha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swasta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kesatuan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mengelola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usaha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bersama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di mana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sebagian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merupakananggota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pasif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160463" lvl="2" indent="-355600">
              <a:buFont typeface="Wingdings" panose="05000000000000000000" pitchFamily="2" charset="2"/>
              <a:buChar char="v"/>
            </a:pP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mengelola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usahanya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bertanggung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penuh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utang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60463" lvl="2" indent="-355600">
              <a:buFont typeface="Wingdings" panose="05000000000000000000" pitchFamily="2" charset="2"/>
              <a:buChar char="v"/>
            </a:pP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pasif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merupakan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anggota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menyetorkan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modalnya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ikut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mengelola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perusahaan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bertanggung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sebatas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modal yang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disetorkannya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6616" lvl="2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4863" lvl="1" indent="-354013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Ketentuan-ketentuan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Perserikatan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Komanditer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(CV)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diatur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pasal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19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Kitab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Undang-Undang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Hukum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Dagang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Wetboek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Koophanded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bunyinya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“Persekutuan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melepas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ditanamkan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persekutuan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komanditer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didirikan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orang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beberapa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sekutu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tanggung-menanggung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bertanggung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jawab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seluruhnya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pihak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orang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pelepas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uangn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pihak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lain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49348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448</TotalTime>
  <Words>667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Tw Cen MT</vt:lpstr>
      <vt:lpstr>Tw Cen MT Condensed</vt:lpstr>
      <vt:lpstr>Wingdings</vt:lpstr>
      <vt:lpstr>Wingdings 3</vt:lpstr>
      <vt:lpstr>Integral</vt:lpstr>
      <vt:lpstr>TECHNOPRENEURSHIP </vt:lpstr>
      <vt:lpstr>Studi kelayakan usaha</vt:lpstr>
      <vt:lpstr>PowerPoint Presentation</vt:lpstr>
      <vt:lpstr>PowerPoint Presentation</vt:lpstr>
      <vt:lpstr>pendahuluan</vt:lpstr>
      <vt:lpstr>Tujuan studi kelayakan bisnis</vt:lpstr>
      <vt:lpstr>Pemilihan badan usaha</vt:lpstr>
      <vt:lpstr>Bentuk badan usaha dan hukum</vt:lpstr>
      <vt:lpstr>Bentuk badan hukum</vt:lpstr>
      <vt:lpstr>Lanjutan …</vt:lpstr>
      <vt:lpstr>Lanjutan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68</cp:revision>
  <dcterms:created xsi:type="dcterms:W3CDTF">2020-02-01T14:02:42Z</dcterms:created>
  <dcterms:modified xsi:type="dcterms:W3CDTF">2020-03-02T02:27:46Z</dcterms:modified>
</cp:coreProperties>
</file>