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0F89A9-C224-442C-A8C1-34EA61B02ECF}" type="doc">
      <dgm:prSet loTypeId="urn:microsoft.com/office/officeart/2005/8/layout/cycle3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900CC63-347A-44E6-B78E-0FA81AF953A0}">
      <dgm:prSet phldrT="[Text]"/>
      <dgm:spPr/>
      <dgm:t>
        <a:bodyPr/>
        <a:lstStyle/>
        <a:p>
          <a:r>
            <a:rPr lang="en-US" dirty="0" err="1" smtClean="0"/>
            <a:t>Pasar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Pemasaran</a:t>
          </a:r>
          <a:endParaRPr lang="en-US" dirty="0"/>
        </a:p>
      </dgm:t>
    </dgm:pt>
    <dgm:pt modelId="{689580B6-BB13-4101-8970-68AD74A4347D}" type="parTrans" cxnId="{502DD9AC-948F-4B22-A9C7-9578577719F4}">
      <dgm:prSet/>
      <dgm:spPr/>
      <dgm:t>
        <a:bodyPr/>
        <a:lstStyle/>
        <a:p>
          <a:endParaRPr lang="en-US"/>
        </a:p>
      </dgm:t>
    </dgm:pt>
    <dgm:pt modelId="{AE7EEC2B-24C7-4D27-9AF7-C10C3081AA20}" type="sibTrans" cxnId="{502DD9AC-948F-4B22-A9C7-9578577719F4}">
      <dgm:prSet/>
      <dgm:spPr/>
      <dgm:t>
        <a:bodyPr/>
        <a:lstStyle/>
        <a:p>
          <a:endParaRPr lang="en-US"/>
        </a:p>
      </dgm:t>
    </dgm:pt>
    <dgm:pt modelId="{AF2D6EAB-6091-4171-A640-DB761629CD13}">
      <dgm:prSet phldrT="[Text]"/>
      <dgm:spPr/>
      <dgm:t>
        <a:bodyPr/>
        <a:lstStyle/>
        <a:p>
          <a:r>
            <a:rPr lang="en-US" dirty="0" err="1" smtClean="0"/>
            <a:t>Teknis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Produksi</a:t>
          </a:r>
          <a:endParaRPr lang="en-US" dirty="0"/>
        </a:p>
      </dgm:t>
    </dgm:pt>
    <dgm:pt modelId="{BA547FDF-8BE1-432D-8A20-222D87FC0B13}" type="parTrans" cxnId="{8834717D-213E-4F3C-9244-92464CF260BF}">
      <dgm:prSet/>
      <dgm:spPr/>
      <dgm:t>
        <a:bodyPr/>
        <a:lstStyle/>
        <a:p>
          <a:endParaRPr lang="en-US"/>
        </a:p>
      </dgm:t>
    </dgm:pt>
    <dgm:pt modelId="{516F8B20-1B11-4318-BF81-70C6D9DD04E4}" type="sibTrans" cxnId="{8834717D-213E-4F3C-9244-92464CF260BF}">
      <dgm:prSet/>
      <dgm:spPr/>
      <dgm:t>
        <a:bodyPr/>
        <a:lstStyle/>
        <a:p>
          <a:endParaRPr lang="en-US"/>
        </a:p>
      </dgm:t>
    </dgm:pt>
    <dgm:pt modelId="{024C4CAC-DE07-44E5-AADF-377C729CF985}">
      <dgm:prSet phldrT="[Text]"/>
      <dgm:spPr/>
      <dgm:t>
        <a:bodyPr/>
        <a:lstStyle/>
        <a:p>
          <a:r>
            <a:rPr lang="en-US" dirty="0" err="1" smtClean="0"/>
            <a:t>Manajemen</a:t>
          </a:r>
          <a:endParaRPr lang="en-US" dirty="0"/>
        </a:p>
      </dgm:t>
    </dgm:pt>
    <dgm:pt modelId="{92432F8B-7320-422D-A37E-0029E8185821}" type="parTrans" cxnId="{B5B015A0-2870-4827-B76F-FECCF7FB391E}">
      <dgm:prSet/>
      <dgm:spPr/>
      <dgm:t>
        <a:bodyPr/>
        <a:lstStyle/>
        <a:p>
          <a:endParaRPr lang="en-US"/>
        </a:p>
      </dgm:t>
    </dgm:pt>
    <dgm:pt modelId="{1F9C3449-65AE-44F2-8237-8D3D837F09F6}" type="sibTrans" cxnId="{B5B015A0-2870-4827-B76F-FECCF7FB391E}">
      <dgm:prSet/>
      <dgm:spPr/>
      <dgm:t>
        <a:bodyPr/>
        <a:lstStyle/>
        <a:p>
          <a:endParaRPr lang="en-US"/>
        </a:p>
      </dgm:t>
    </dgm:pt>
    <dgm:pt modelId="{35723FC9-23BA-425C-8C2A-1DF57928763B}">
      <dgm:prSet phldrT="[Text]"/>
      <dgm:spPr/>
      <dgm:t>
        <a:bodyPr/>
        <a:lstStyle/>
        <a:p>
          <a:r>
            <a:rPr lang="en-US" dirty="0" err="1" smtClean="0"/>
            <a:t>Keuangan</a:t>
          </a:r>
          <a:endParaRPr lang="en-US" dirty="0"/>
        </a:p>
      </dgm:t>
    </dgm:pt>
    <dgm:pt modelId="{2A93B238-5FFC-4A96-9088-11E52FE0A132}" type="parTrans" cxnId="{E6AA1115-62E3-476A-89CF-D8FBCE1A0A7F}">
      <dgm:prSet/>
      <dgm:spPr/>
      <dgm:t>
        <a:bodyPr/>
        <a:lstStyle/>
        <a:p>
          <a:endParaRPr lang="en-US"/>
        </a:p>
      </dgm:t>
    </dgm:pt>
    <dgm:pt modelId="{F5107A9B-35BA-4634-B467-3E43A9D9FF24}" type="sibTrans" cxnId="{E6AA1115-62E3-476A-89CF-D8FBCE1A0A7F}">
      <dgm:prSet/>
      <dgm:spPr/>
      <dgm:t>
        <a:bodyPr/>
        <a:lstStyle/>
        <a:p>
          <a:endParaRPr lang="en-US"/>
        </a:p>
      </dgm:t>
    </dgm:pt>
    <dgm:pt modelId="{C2056D50-A147-4C2F-A555-7D89E78CBCC3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err="1" smtClean="0"/>
            <a:t>Hukum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Perijinan</a:t>
          </a:r>
          <a:endParaRPr lang="en-US" dirty="0"/>
        </a:p>
      </dgm:t>
    </dgm:pt>
    <dgm:pt modelId="{B00C5DF8-BB96-401E-9CC0-BDAEC87E9175}" type="parTrans" cxnId="{987F3279-5186-4CA5-99F7-BF0FBEA29B05}">
      <dgm:prSet/>
      <dgm:spPr/>
      <dgm:t>
        <a:bodyPr/>
        <a:lstStyle/>
        <a:p>
          <a:endParaRPr lang="en-US"/>
        </a:p>
      </dgm:t>
    </dgm:pt>
    <dgm:pt modelId="{40C309EF-CDD0-41DA-B601-54FDF25307F4}" type="sibTrans" cxnId="{987F3279-5186-4CA5-99F7-BF0FBEA29B05}">
      <dgm:prSet/>
      <dgm:spPr/>
      <dgm:t>
        <a:bodyPr/>
        <a:lstStyle/>
        <a:p>
          <a:endParaRPr lang="en-US"/>
        </a:p>
      </dgm:t>
    </dgm:pt>
    <dgm:pt modelId="{925475B0-B6E6-4BFF-8BCF-C1ADB156633B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err="1" smtClean="0"/>
            <a:t>Lingkungan</a:t>
          </a:r>
          <a:endParaRPr lang="en-US" dirty="0"/>
        </a:p>
      </dgm:t>
    </dgm:pt>
    <dgm:pt modelId="{62085B5E-A677-4889-AEC5-681B2512F810}" type="parTrans" cxnId="{C8D2832D-BDA4-4F00-9E75-F4223C39B9AB}">
      <dgm:prSet/>
      <dgm:spPr/>
      <dgm:t>
        <a:bodyPr/>
        <a:lstStyle/>
        <a:p>
          <a:endParaRPr lang="en-US"/>
        </a:p>
      </dgm:t>
    </dgm:pt>
    <dgm:pt modelId="{B3F4E191-E961-474C-B9A5-6242A9DD61F6}" type="sibTrans" cxnId="{C8D2832D-BDA4-4F00-9E75-F4223C39B9AB}">
      <dgm:prSet/>
      <dgm:spPr/>
      <dgm:t>
        <a:bodyPr/>
        <a:lstStyle/>
        <a:p>
          <a:endParaRPr lang="en-US"/>
        </a:p>
      </dgm:t>
    </dgm:pt>
    <dgm:pt modelId="{8C9F60E9-1751-430F-BF61-84EBA9DC04B7}" type="pres">
      <dgm:prSet presAssocID="{BF0F89A9-C224-442C-A8C1-34EA61B02EC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9999D42-DA8B-4B76-8768-F3B045597D33}" type="pres">
      <dgm:prSet presAssocID="{BF0F89A9-C224-442C-A8C1-34EA61B02ECF}" presName="cycle" presStyleCnt="0"/>
      <dgm:spPr/>
    </dgm:pt>
    <dgm:pt modelId="{09D6B5B3-10AA-42CD-BC5E-3D1B6A7FFAAD}" type="pres">
      <dgm:prSet presAssocID="{8900CC63-347A-44E6-B78E-0FA81AF953A0}" presName="node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AD9A64-EE6D-44FA-88B6-BDAD87434EF7}" type="pres">
      <dgm:prSet presAssocID="{AE7EEC2B-24C7-4D27-9AF7-C10C3081AA20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ED082A10-6741-4C44-8C58-41F86386958C}" type="pres">
      <dgm:prSet presAssocID="{AF2D6EAB-6091-4171-A640-DB761629CD13}" presName="nodeFollowingNodes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12D28B-DFC7-4254-9B11-1B4AB29449FD}" type="pres">
      <dgm:prSet presAssocID="{024C4CAC-DE07-44E5-AADF-377C729CF985}" presName="nodeFollowingNodes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C29F73-D065-4B91-B1AB-6D2ADD20B7DC}" type="pres">
      <dgm:prSet presAssocID="{35723FC9-23BA-425C-8C2A-1DF57928763B}" presName="nodeFollowingNodes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347EC6-8E9B-409F-8CC3-6A06DAC32189}" type="pres">
      <dgm:prSet presAssocID="{C2056D50-A147-4C2F-A555-7D89E78CBCC3}" presName="nodeFollowingNodes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D9B797-126F-4360-8B9B-E840BB9099C6}" type="pres">
      <dgm:prSet presAssocID="{925475B0-B6E6-4BFF-8BCF-C1ADB156633B}" presName="nodeFollowingNodes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7F3279-5186-4CA5-99F7-BF0FBEA29B05}" srcId="{BF0F89A9-C224-442C-A8C1-34EA61B02ECF}" destId="{C2056D50-A147-4C2F-A555-7D89E78CBCC3}" srcOrd="4" destOrd="0" parTransId="{B00C5DF8-BB96-401E-9CC0-BDAEC87E9175}" sibTransId="{40C309EF-CDD0-41DA-B601-54FDF25307F4}"/>
    <dgm:cxn modelId="{17267388-D1CB-4D91-B8EF-304715D1916F}" type="presOf" srcId="{AE7EEC2B-24C7-4D27-9AF7-C10C3081AA20}" destId="{3BAD9A64-EE6D-44FA-88B6-BDAD87434EF7}" srcOrd="0" destOrd="0" presId="urn:microsoft.com/office/officeart/2005/8/layout/cycle3"/>
    <dgm:cxn modelId="{8834717D-213E-4F3C-9244-92464CF260BF}" srcId="{BF0F89A9-C224-442C-A8C1-34EA61B02ECF}" destId="{AF2D6EAB-6091-4171-A640-DB761629CD13}" srcOrd="1" destOrd="0" parTransId="{BA547FDF-8BE1-432D-8A20-222D87FC0B13}" sibTransId="{516F8B20-1B11-4318-BF81-70C6D9DD04E4}"/>
    <dgm:cxn modelId="{502DD9AC-948F-4B22-A9C7-9578577719F4}" srcId="{BF0F89A9-C224-442C-A8C1-34EA61B02ECF}" destId="{8900CC63-347A-44E6-B78E-0FA81AF953A0}" srcOrd="0" destOrd="0" parTransId="{689580B6-BB13-4101-8970-68AD74A4347D}" sibTransId="{AE7EEC2B-24C7-4D27-9AF7-C10C3081AA20}"/>
    <dgm:cxn modelId="{A59FA420-CC1B-48A0-AD5B-608141F11120}" type="presOf" srcId="{C2056D50-A147-4C2F-A555-7D89E78CBCC3}" destId="{B1347EC6-8E9B-409F-8CC3-6A06DAC32189}" srcOrd="0" destOrd="0" presId="urn:microsoft.com/office/officeart/2005/8/layout/cycle3"/>
    <dgm:cxn modelId="{3964508B-B63E-4FEF-9A5B-622D3395FC19}" type="presOf" srcId="{925475B0-B6E6-4BFF-8BCF-C1ADB156633B}" destId="{29D9B797-126F-4360-8B9B-E840BB9099C6}" srcOrd="0" destOrd="0" presId="urn:microsoft.com/office/officeart/2005/8/layout/cycle3"/>
    <dgm:cxn modelId="{C8D2832D-BDA4-4F00-9E75-F4223C39B9AB}" srcId="{BF0F89A9-C224-442C-A8C1-34EA61B02ECF}" destId="{925475B0-B6E6-4BFF-8BCF-C1ADB156633B}" srcOrd="5" destOrd="0" parTransId="{62085B5E-A677-4889-AEC5-681B2512F810}" sibTransId="{B3F4E191-E961-474C-B9A5-6242A9DD61F6}"/>
    <dgm:cxn modelId="{B5B015A0-2870-4827-B76F-FECCF7FB391E}" srcId="{BF0F89A9-C224-442C-A8C1-34EA61B02ECF}" destId="{024C4CAC-DE07-44E5-AADF-377C729CF985}" srcOrd="2" destOrd="0" parTransId="{92432F8B-7320-422D-A37E-0029E8185821}" sibTransId="{1F9C3449-65AE-44F2-8237-8D3D837F09F6}"/>
    <dgm:cxn modelId="{E6AA1115-62E3-476A-89CF-D8FBCE1A0A7F}" srcId="{BF0F89A9-C224-442C-A8C1-34EA61B02ECF}" destId="{35723FC9-23BA-425C-8C2A-1DF57928763B}" srcOrd="3" destOrd="0" parTransId="{2A93B238-5FFC-4A96-9088-11E52FE0A132}" sibTransId="{F5107A9B-35BA-4634-B467-3E43A9D9FF24}"/>
    <dgm:cxn modelId="{74B77525-BFA3-42B2-9642-83D97F2A3F44}" type="presOf" srcId="{BF0F89A9-C224-442C-A8C1-34EA61B02ECF}" destId="{8C9F60E9-1751-430F-BF61-84EBA9DC04B7}" srcOrd="0" destOrd="0" presId="urn:microsoft.com/office/officeart/2005/8/layout/cycle3"/>
    <dgm:cxn modelId="{F5372DBF-780D-440B-8482-CC047434B7B5}" type="presOf" srcId="{35723FC9-23BA-425C-8C2A-1DF57928763B}" destId="{C5C29F73-D065-4B91-B1AB-6D2ADD20B7DC}" srcOrd="0" destOrd="0" presId="urn:microsoft.com/office/officeart/2005/8/layout/cycle3"/>
    <dgm:cxn modelId="{0A6A2923-D7F4-4980-8A1A-F563E36507CB}" type="presOf" srcId="{024C4CAC-DE07-44E5-AADF-377C729CF985}" destId="{BA12D28B-DFC7-4254-9B11-1B4AB29449FD}" srcOrd="0" destOrd="0" presId="urn:microsoft.com/office/officeart/2005/8/layout/cycle3"/>
    <dgm:cxn modelId="{8AEEE0D2-466A-4B38-8C32-486F6ED38D4A}" type="presOf" srcId="{8900CC63-347A-44E6-B78E-0FA81AF953A0}" destId="{09D6B5B3-10AA-42CD-BC5E-3D1B6A7FFAAD}" srcOrd="0" destOrd="0" presId="urn:microsoft.com/office/officeart/2005/8/layout/cycle3"/>
    <dgm:cxn modelId="{17AFD3CE-B923-422C-AB4B-0E300AD93E48}" type="presOf" srcId="{AF2D6EAB-6091-4171-A640-DB761629CD13}" destId="{ED082A10-6741-4C44-8C58-41F86386958C}" srcOrd="0" destOrd="0" presId="urn:microsoft.com/office/officeart/2005/8/layout/cycle3"/>
    <dgm:cxn modelId="{9AB28CAA-5DF2-42D6-9DDD-4CA55D475DB0}" type="presParOf" srcId="{8C9F60E9-1751-430F-BF61-84EBA9DC04B7}" destId="{09999D42-DA8B-4B76-8768-F3B045597D33}" srcOrd="0" destOrd="0" presId="urn:microsoft.com/office/officeart/2005/8/layout/cycle3"/>
    <dgm:cxn modelId="{9BA050DB-8BF4-4028-A6CF-CB4B06320964}" type="presParOf" srcId="{09999D42-DA8B-4B76-8768-F3B045597D33}" destId="{09D6B5B3-10AA-42CD-BC5E-3D1B6A7FFAAD}" srcOrd="0" destOrd="0" presId="urn:microsoft.com/office/officeart/2005/8/layout/cycle3"/>
    <dgm:cxn modelId="{D39A5E33-02A9-47DE-B31C-9A4407C7851C}" type="presParOf" srcId="{09999D42-DA8B-4B76-8768-F3B045597D33}" destId="{3BAD9A64-EE6D-44FA-88B6-BDAD87434EF7}" srcOrd="1" destOrd="0" presId="urn:microsoft.com/office/officeart/2005/8/layout/cycle3"/>
    <dgm:cxn modelId="{E0809546-7037-4BE2-A441-9F6D62629B1E}" type="presParOf" srcId="{09999D42-DA8B-4B76-8768-F3B045597D33}" destId="{ED082A10-6741-4C44-8C58-41F86386958C}" srcOrd="2" destOrd="0" presId="urn:microsoft.com/office/officeart/2005/8/layout/cycle3"/>
    <dgm:cxn modelId="{49A1A426-E47B-4332-BCF2-7AA14B6D0935}" type="presParOf" srcId="{09999D42-DA8B-4B76-8768-F3B045597D33}" destId="{BA12D28B-DFC7-4254-9B11-1B4AB29449FD}" srcOrd="3" destOrd="0" presId="urn:microsoft.com/office/officeart/2005/8/layout/cycle3"/>
    <dgm:cxn modelId="{9799A6EB-74B9-4A7B-85BC-0BF1F8BDC0A8}" type="presParOf" srcId="{09999D42-DA8B-4B76-8768-F3B045597D33}" destId="{C5C29F73-D065-4B91-B1AB-6D2ADD20B7DC}" srcOrd="4" destOrd="0" presId="urn:microsoft.com/office/officeart/2005/8/layout/cycle3"/>
    <dgm:cxn modelId="{DEBECD5D-7A0C-42A9-906E-4F6AE4894812}" type="presParOf" srcId="{09999D42-DA8B-4B76-8768-F3B045597D33}" destId="{B1347EC6-8E9B-409F-8CC3-6A06DAC32189}" srcOrd="5" destOrd="0" presId="urn:microsoft.com/office/officeart/2005/8/layout/cycle3"/>
    <dgm:cxn modelId="{8675D586-A535-45F6-8A80-61C29B1F9FC3}" type="presParOf" srcId="{09999D42-DA8B-4B76-8768-F3B045597D33}" destId="{29D9B797-126F-4360-8B9B-E840BB9099C6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AD9A64-EE6D-44FA-88B6-BDAD87434EF7}">
      <dsp:nvSpPr>
        <dsp:cNvPr id="0" name=""/>
        <dsp:cNvSpPr/>
      </dsp:nvSpPr>
      <dsp:spPr>
        <a:xfrm>
          <a:off x="2669395" y="-3644"/>
          <a:ext cx="4381471" cy="4381471"/>
        </a:xfrm>
        <a:prstGeom prst="circularArrow">
          <a:avLst>
            <a:gd name="adj1" fmla="val 5274"/>
            <a:gd name="adj2" fmla="val 312630"/>
            <a:gd name="adj3" fmla="val 14212902"/>
            <a:gd name="adj4" fmla="val 17135936"/>
            <a:gd name="adj5" fmla="val 5477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09D6B5B3-10AA-42CD-BC5E-3D1B6A7FFAAD}">
      <dsp:nvSpPr>
        <dsp:cNvPr id="0" name=""/>
        <dsp:cNvSpPr/>
      </dsp:nvSpPr>
      <dsp:spPr>
        <a:xfrm>
          <a:off x="4020049" y="1505"/>
          <a:ext cx="1680162" cy="84008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Pasar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dan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Pemasaran</a:t>
          </a:r>
          <a:endParaRPr lang="en-US" sz="2300" kern="1200" dirty="0"/>
        </a:p>
      </dsp:txBody>
      <dsp:txXfrm>
        <a:off x="4061058" y="42514"/>
        <a:ext cx="1598144" cy="758063"/>
      </dsp:txXfrm>
    </dsp:sp>
    <dsp:sp modelId="{ED082A10-6741-4C44-8C58-41F86386958C}">
      <dsp:nvSpPr>
        <dsp:cNvPr id="0" name=""/>
        <dsp:cNvSpPr/>
      </dsp:nvSpPr>
      <dsp:spPr>
        <a:xfrm>
          <a:off x="5559386" y="890241"/>
          <a:ext cx="1680162" cy="84008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Teknis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dan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Produksi</a:t>
          </a:r>
          <a:endParaRPr lang="en-US" sz="2300" kern="1200" dirty="0"/>
        </a:p>
      </dsp:txBody>
      <dsp:txXfrm>
        <a:off x="5600395" y="931250"/>
        <a:ext cx="1598144" cy="758063"/>
      </dsp:txXfrm>
    </dsp:sp>
    <dsp:sp modelId="{BA12D28B-DFC7-4254-9B11-1B4AB29449FD}">
      <dsp:nvSpPr>
        <dsp:cNvPr id="0" name=""/>
        <dsp:cNvSpPr/>
      </dsp:nvSpPr>
      <dsp:spPr>
        <a:xfrm>
          <a:off x="5559386" y="2667715"/>
          <a:ext cx="1680162" cy="84008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Manajemen</a:t>
          </a:r>
          <a:endParaRPr lang="en-US" sz="2300" kern="1200" dirty="0"/>
        </a:p>
      </dsp:txBody>
      <dsp:txXfrm>
        <a:off x="5600395" y="2708724"/>
        <a:ext cx="1598144" cy="758063"/>
      </dsp:txXfrm>
    </dsp:sp>
    <dsp:sp modelId="{C5C29F73-D065-4B91-B1AB-6D2ADD20B7DC}">
      <dsp:nvSpPr>
        <dsp:cNvPr id="0" name=""/>
        <dsp:cNvSpPr/>
      </dsp:nvSpPr>
      <dsp:spPr>
        <a:xfrm>
          <a:off x="4020049" y="3556451"/>
          <a:ext cx="1680162" cy="84008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Keuangan</a:t>
          </a:r>
          <a:endParaRPr lang="en-US" sz="2300" kern="1200" dirty="0"/>
        </a:p>
      </dsp:txBody>
      <dsp:txXfrm>
        <a:off x="4061058" y="3597460"/>
        <a:ext cx="1598144" cy="758063"/>
      </dsp:txXfrm>
    </dsp:sp>
    <dsp:sp modelId="{B1347EC6-8E9B-409F-8CC3-6A06DAC32189}">
      <dsp:nvSpPr>
        <dsp:cNvPr id="0" name=""/>
        <dsp:cNvSpPr/>
      </dsp:nvSpPr>
      <dsp:spPr>
        <a:xfrm>
          <a:off x="2480712" y="2667715"/>
          <a:ext cx="1680162" cy="840081"/>
        </a:xfrm>
        <a:prstGeom prst="roundRect">
          <a:avLst/>
        </a:prstGeom>
        <a:solidFill>
          <a:srgbClr val="FFC000"/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Hukum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dan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Perijinan</a:t>
          </a:r>
          <a:endParaRPr lang="en-US" sz="2300" kern="1200" dirty="0"/>
        </a:p>
      </dsp:txBody>
      <dsp:txXfrm>
        <a:off x="2521721" y="2708724"/>
        <a:ext cx="1598144" cy="758063"/>
      </dsp:txXfrm>
    </dsp:sp>
    <dsp:sp modelId="{29D9B797-126F-4360-8B9B-E840BB9099C6}">
      <dsp:nvSpPr>
        <dsp:cNvPr id="0" name=""/>
        <dsp:cNvSpPr/>
      </dsp:nvSpPr>
      <dsp:spPr>
        <a:xfrm>
          <a:off x="2480712" y="890241"/>
          <a:ext cx="1680162" cy="840081"/>
        </a:xfrm>
        <a:prstGeom prst="roundRect">
          <a:avLst/>
        </a:prstGeom>
        <a:solidFill>
          <a:srgbClr val="FF0000"/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Lingkungan</a:t>
          </a:r>
          <a:endParaRPr lang="en-US" sz="2300" kern="1200" dirty="0"/>
        </a:p>
      </dsp:txBody>
      <dsp:txXfrm>
        <a:off x="2521721" y="931250"/>
        <a:ext cx="1598144" cy="7580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2202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61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4703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966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26137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516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058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97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748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19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6881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2614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sz="6000" b="1" dirty="0" smtClean="0"/>
              <a:t>TECHNOPRENEURSHIP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25861" y="4853941"/>
            <a:ext cx="4157375" cy="1569236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Pertemuan</a:t>
            </a:r>
            <a:r>
              <a:rPr lang="en-US" b="1" dirty="0" smtClean="0"/>
              <a:t> </a:t>
            </a:r>
            <a:r>
              <a:rPr lang="en-US" b="1" dirty="0" smtClean="0"/>
              <a:t>4 </a:t>
            </a:r>
            <a:r>
              <a:rPr lang="en-US" b="1" dirty="0" smtClean="0"/>
              <a:t>– </a:t>
            </a:r>
            <a:r>
              <a:rPr lang="en-US" b="1" dirty="0" err="1" smtClean="0"/>
              <a:t>Studi</a:t>
            </a:r>
            <a:r>
              <a:rPr lang="en-US" b="1" dirty="0" smtClean="0"/>
              <a:t> </a:t>
            </a:r>
            <a:r>
              <a:rPr lang="en-US" b="1" dirty="0" err="1" smtClean="0"/>
              <a:t>Kelayakan</a:t>
            </a:r>
            <a:r>
              <a:rPr lang="en-US" b="1" dirty="0" smtClean="0"/>
              <a:t> </a:t>
            </a:r>
            <a:r>
              <a:rPr lang="en-US" b="1" dirty="0" err="1" smtClean="0"/>
              <a:t>usaha</a:t>
            </a:r>
            <a:endParaRPr lang="en-US" b="1" i="1" dirty="0" smtClean="0"/>
          </a:p>
          <a:p>
            <a:r>
              <a:rPr lang="en-US" b="1" dirty="0" err="1" smtClean="0"/>
              <a:t>Senin</a:t>
            </a:r>
            <a:r>
              <a:rPr lang="en-US" b="1" dirty="0" smtClean="0"/>
              <a:t>, </a:t>
            </a:r>
            <a:r>
              <a:rPr lang="en-US" b="1" dirty="0" smtClean="0"/>
              <a:t>17 </a:t>
            </a:r>
            <a:r>
              <a:rPr lang="en-US" b="1" dirty="0" err="1" smtClean="0"/>
              <a:t>Februari</a:t>
            </a:r>
            <a:r>
              <a:rPr lang="en-US" b="1" dirty="0" smtClean="0"/>
              <a:t> 2020</a:t>
            </a:r>
          </a:p>
          <a:p>
            <a:r>
              <a:rPr lang="en-US" b="1" dirty="0" err="1" smtClean="0"/>
              <a:t>Safitri</a:t>
            </a:r>
            <a:r>
              <a:rPr lang="en-US" b="1" dirty="0" smtClean="0"/>
              <a:t> Jaya, </a:t>
            </a:r>
            <a:r>
              <a:rPr lang="en-US" b="1" dirty="0" err="1" smtClean="0"/>
              <a:t>S.Kom</a:t>
            </a:r>
            <a:r>
              <a:rPr lang="en-US" b="1" dirty="0" smtClean="0"/>
              <a:t>, M.T.I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1389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kelayakan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023938" y="1910688"/>
          <a:ext cx="9720262" cy="4398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264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7"/>
          <p:cNvSpPr txBox="1">
            <a:spLocks/>
          </p:cNvSpPr>
          <p:nvPr/>
        </p:nvSpPr>
        <p:spPr>
          <a:xfrm>
            <a:off x="1024128" y="4544704"/>
            <a:ext cx="9720073" cy="176465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b="1" dirty="0" err="1" smtClean="0"/>
              <a:t>Teknis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dan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Produksi</a:t>
            </a:r>
            <a:endParaRPr lang="en-US" sz="6000" b="1" dirty="0"/>
          </a:p>
        </p:txBody>
      </p:sp>
      <p:pic>
        <p:nvPicPr>
          <p:cNvPr id="1030" name="Picture 6" descr="https://grapadikonsultan.co.id/wp-content/uploads/2019/10/aspek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914" y="293426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888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b="1" dirty="0" err="1" smtClean="0"/>
              <a:t>aspek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pasar</a:t>
            </a:r>
            <a:r>
              <a:rPr lang="en-US" sz="2800" b="1" dirty="0" smtClean="0"/>
              <a:t> </a:t>
            </a:r>
            <a:r>
              <a:rPr lang="en-US" sz="2800" dirty="0" err="1" smtClean="0"/>
              <a:t>berusaha</a:t>
            </a:r>
            <a:r>
              <a:rPr lang="en-US" sz="2800" dirty="0" smtClean="0"/>
              <a:t> </a:t>
            </a:r>
            <a:r>
              <a:rPr lang="en-US" sz="2800" dirty="0" err="1" smtClean="0"/>
              <a:t>mencari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informasi</a:t>
            </a:r>
            <a:r>
              <a:rPr lang="en-US" sz="2800" dirty="0" smtClean="0"/>
              <a:t> </a:t>
            </a:r>
            <a:r>
              <a:rPr lang="en-US" sz="2800" dirty="0" err="1" smtClean="0"/>
              <a:t>tentang</a:t>
            </a:r>
            <a:r>
              <a:rPr lang="en-US" sz="2800" dirty="0" smtClean="0"/>
              <a:t> </a:t>
            </a:r>
            <a:r>
              <a:rPr lang="en-US" sz="2800" dirty="0" err="1" smtClean="0"/>
              <a:t>apa</a:t>
            </a:r>
            <a:r>
              <a:rPr lang="en-US" sz="2800" dirty="0" smtClean="0"/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kebutuhan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dan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harapan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pasar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/>
              <a:t>tentang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produk</a:t>
            </a:r>
            <a:endParaRPr lang="en-US" sz="2800" dirty="0" smtClean="0"/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lang="en-US" sz="2800" dirty="0" smtClean="0"/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b="1" dirty="0" err="1" smtClean="0"/>
              <a:t>aspek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teknis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produksi</a:t>
            </a:r>
            <a:r>
              <a:rPr lang="en-US" sz="2800" b="1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berusaha</a:t>
            </a:r>
            <a:r>
              <a:rPr lang="en-US" sz="2800" dirty="0" smtClean="0"/>
              <a:t> </a:t>
            </a:r>
            <a:r>
              <a:rPr lang="en-US" sz="2800" dirty="0" err="1" smtClean="0"/>
              <a:t>mewujudkan</a:t>
            </a:r>
            <a:r>
              <a:rPr lang="en-US" sz="2800" dirty="0" smtClean="0"/>
              <a:t> </a:t>
            </a:r>
            <a:r>
              <a:rPr lang="en-US" sz="2800" dirty="0" err="1" smtClean="0"/>
              <a:t>produk</a:t>
            </a:r>
            <a:r>
              <a:rPr lang="en-US" sz="2800" dirty="0" smtClean="0"/>
              <a:t> yang </a:t>
            </a:r>
            <a:r>
              <a:rPr lang="en-US" sz="2800" dirty="0" err="1" smtClean="0"/>
              <a:t>kita</a:t>
            </a:r>
            <a:r>
              <a:rPr lang="en-US" sz="2800" dirty="0" smtClean="0"/>
              <a:t> </a:t>
            </a:r>
            <a:r>
              <a:rPr lang="en-US" sz="2800" dirty="0" err="1" smtClean="0"/>
              <a:t>butuhkan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diharapkan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pasar</a:t>
            </a:r>
            <a:r>
              <a:rPr lang="en-US" sz="2800" dirty="0" smtClean="0"/>
              <a:t>,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terbatas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bentuk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coraknya</a:t>
            </a:r>
            <a:r>
              <a:rPr lang="en-US" sz="2800" dirty="0" smtClean="0"/>
              <a:t> </a:t>
            </a:r>
            <a:r>
              <a:rPr lang="en-US" sz="2800" dirty="0" err="1" smtClean="0"/>
              <a:t>saja</a:t>
            </a:r>
            <a:r>
              <a:rPr lang="en-US" sz="2800" dirty="0" smtClean="0"/>
              <a:t>, </a:t>
            </a:r>
            <a:r>
              <a:rPr lang="en-US" sz="2800" dirty="0" err="1" smtClean="0"/>
              <a:t>tetapi</a:t>
            </a:r>
            <a:r>
              <a:rPr lang="en-US" sz="2800" dirty="0" smtClean="0"/>
              <a:t>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mengedepankan</a:t>
            </a:r>
            <a:r>
              <a:rPr lang="en-US" sz="2800" dirty="0" smtClean="0"/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kuantitas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dan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kualitas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dari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produk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/>
              <a:t>itu</a:t>
            </a:r>
            <a:r>
              <a:rPr lang="en-US" sz="2800" dirty="0" smtClean="0"/>
              <a:t> </a:t>
            </a:r>
            <a:r>
              <a:rPr lang="en-US" sz="2800" dirty="0" err="1" smtClean="0"/>
              <a:t>sendiri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4307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Cakupan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teknis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Menghubungkan</a:t>
            </a:r>
            <a:r>
              <a:rPr lang="en-US" sz="2800" dirty="0" smtClean="0"/>
              <a:t> </a:t>
            </a:r>
            <a:r>
              <a:rPr lang="en-US" sz="2800" dirty="0" err="1" smtClean="0"/>
              <a:t>antara</a:t>
            </a:r>
            <a:r>
              <a:rPr lang="en-US" sz="2800" dirty="0" smtClean="0"/>
              <a:t> </a:t>
            </a:r>
            <a:r>
              <a:rPr lang="en-US" sz="2800" dirty="0" err="1" smtClean="0"/>
              <a:t>permintaan</a:t>
            </a:r>
            <a:r>
              <a:rPr lang="en-US" sz="2800" dirty="0" smtClean="0"/>
              <a:t> </a:t>
            </a:r>
            <a:r>
              <a:rPr lang="en-US" sz="2800" dirty="0" err="1" smtClean="0"/>
              <a:t>pasar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kapasitas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teknologi</a:t>
            </a:r>
            <a:r>
              <a:rPr lang="en-US" sz="2800" dirty="0" smtClean="0"/>
              <a:t> </a:t>
            </a:r>
            <a:r>
              <a:rPr lang="en-US" sz="2800" dirty="0" err="1" smtClean="0"/>
              <a:t>perusahaan</a:t>
            </a: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Proses </a:t>
            </a:r>
            <a:r>
              <a:rPr lang="en-US" sz="2800" dirty="0" err="1" smtClean="0"/>
              <a:t>produksi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dijalankan</a:t>
            </a: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Kebutuhan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pemilihan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</a:t>
            </a:r>
            <a:r>
              <a:rPr lang="en-US" sz="2800" dirty="0" err="1" smtClean="0"/>
              <a:t>serta</a:t>
            </a:r>
            <a:r>
              <a:rPr lang="en-US" sz="2800" dirty="0" smtClean="0"/>
              <a:t> </a:t>
            </a:r>
            <a:r>
              <a:rPr lang="en-US" sz="2800" dirty="0" err="1" smtClean="0"/>
              <a:t>perlengkapan</a:t>
            </a: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Perencanaan</a:t>
            </a:r>
            <a:r>
              <a:rPr lang="en-US" sz="2800" dirty="0" smtClean="0"/>
              <a:t> </a:t>
            </a:r>
            <a:r>
              <a:rPr lang="en-US" sz="2800" dirty="0" err="1" smtClean="0"/>
              <a:t>lokasi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tata</a:t>
            </a:r>
            <a:r>
              <a:rPr lang="en-US" sz="2800" dirty="0" smtClean="0"/>
              <a:t> </a:t>
            </a:r>
            <a:r>
              <a:rPr lang="en-US" sz="2800" dirty="0" err="1" smtClean="0"/>
              <a:t>letak</a:t>
            </a:r>
            <a:r>
              <a:rPr lang="en-US" sz="2800" dirty="0" smtClean="0"/>
              <a:t> </a:t>
            </a:r>
            <a:r>
              <a:rPr lang="en-US" sz="2800" dirty="0" err="1" smtClean="0"/>
              <a:t>fasilitas</a:t>
            </a:r>
            <a:r>
              <a:rPr lang="en-US" sz="2800" dirty="0" smtClean="0"/>
              <a:t> </a:t>
            </a:r>
            <a:r>
              <a:rPr lang="en-US" sz="2800" dirty="0" err="1" smtClean="0"/>
              <a:t>produksi</a:t>
            </a: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Jadwal</a:t>
            </a:r>
            <a:r>
              <a:rPr lang="en-US" sz="2800" dirty="0" smtClean="0"/>
              <a:t> </a:t>
            </a:r>
            <a:r>
              <a:rPr lang="en-US" sz="2800" dirty="0" err="1" smtClean="0"/>
              <a:t>kerja</a:t>
            </a: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Penanganan</a:t>
            </a:r>
            <a:r>
              <a:rPr lang="en-US" sz="2800" dirty="0" smtClean="0"/>
              <a:t> supply </a:t>
            </a:r>
            <a:r>
              <a:rPr lang="en-US" sz="2800" dirty="0" err="1" smtClean="0"/>
              <a:t>bahan</a:t>
            </a:r>
            <a:r>
              <a:rPr lang="en-US" sz="2800" dirty="0" smtClean="0"/>
              <a:t> </a:t>
            </a:r>
            <a:r>
              <a:rPr lang="en-US" sz="2800" dirty="0" err="1" smtClean="0"/>
              <a:t>baku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2817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Proses </a:t>
            </a:r>
            <a:r>
              <a:rPr lang="en-US" dirty="0" err="1" smtClean="0"/>
              <a:t>pengumpulan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77316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</a:rPr>
              <a:t>Concept Testing</a:t>
            </a:r>
          </a:p>
          <a:p>
            <a:pPr marL="173736" lvl="1" indent="0">
              <a:buNone/>
            </a:pPr>
            <a:r>
              <a:rPr lang="en-US" sz="2000" dirty="0" smtClean="0"/>
              <a:t>     </a:t>
            </a:r>
            <a:r>
              <a:rPr lang="en-US" sz="2000" b="1" u="sng" dirty="0" err="1" smtClean="0"/>
              <a:t>Tujuan</a:t>
            </a:r>
            <a:r>
              <a:rPr lang="en-US" sz="2000" b="1" u="sng" dirty="0" smtClean="0"/>
              <a:t> </a:t>
            </a:r>
            <a:r>
              <a:rPr lang="en-US" sz="2000" dirty="0" smtClean="0"/>
              <a:t>	:  </a:t>
            </a:r>
            <a:r>
              <a:rPr lang="en-US" sz="2000" dirty="0" err="1" smtClean="0"/>
              <a:t>mengetahui</a:t>
            </a:r>
            <a:r>
              <a:rPr lang="en-US" sz="2000" dirty="0" smtClean="0"/>
              <a:t> </a:t>
            </a:r>
            <a:r>
              <a:rPr lang="en-US" sz="2000" dirty="0" err="1" smtClean="0"/>
              <a:t>minat</a:t>
            </a:r>
            <a:r>
              <a:rPr lang="en-US" sz="2000" dirty="0" smtClean="0"/>
              <a:t>, </a:t>
            </a:r>
            <a:r>
              <a:rPr lang="en-US" sz="2000" dirty="0" err="1" smtClean="0"/>
              <a:t>hasrat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maksud</a:t>
            </a:r>
            <a:r>
              <a:rPr lang="en-US" sz="2000" dirty="0" smtClean="0"/>
              <a:t> </a:t>
            </a:r>
            <a:r>
              <a:rPr lang="en-US" sz="2000" dirty="0" err="1" smtClean="0"/>
              <a:t>pembelian</a:t>
            </a:r>
            <a:r>
              <a:rPr lang="en-US" sz="2000" dirty="0" smtClean="0"/>
              <a:t> </a:t>
            </a:r>
            <a:r>
              <a:rPr lang="en-US" sz="2000" dirty="0" err="1" smtClean="0"/>
              <a:t>produk</a:t>
            </a:r>
            <a:endParaRPr lang="en-US" sz="2000" dirty="0" smtClean="0"/>
          </a:p>
          <a:p>
            <a:pPr marL="173736" lvl="1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b="1" u="sng" dirty="0" err="1" smtClean="0"/>
              <a:t>Maksud</a:t>
            </a:r>
            <a:r>
              <a:rPr lang="en-US" sz="2000" dirty="0" smtClean="0"/>
              <a:t>	:</a:t>
            </a:r>
          </a:p>
          <a:p>
            <a:pPr marL="723900" lvl="1" indent="-27305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Memvalidasi</a:t>
            </a:r>
            <a:r>
              <a:rPr lang="en-US" sz="2000" dirty="0" smtClean="0"/>
              <a:t> </a:t>
            </a:r>
            <a:r>
              <a:rPr lang="en-US" sz="2000" dirty="0" err="1" smtClean="0"/>
              <a:t>asumsi</a:t>
            </a:r>
            <a:r>
              <a:rPr lang="en-US" sz="2000" dirty="0" smtClean="0"/>
              <a:t> </a:t>
            </a:r>
            <a:r>
              <a:rPr lang="en-US" sz="2000" dirty="0" err="1" smtClean="0"/>
              <a:t>dasar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ide </a:t>
            </a:r>
            <a:r>
              <a:rPr lang="en-US" sz="2000" dirty="0" err="1" smtClean="0"/>
              <a:t>buruk</a:t>
            </a:r>
            <a:endParaRPr lang="en-US" sz="2000" dirty="0" smtClean="0"/>
          </a:p>
          <a:p>
            <a:pPr marL="723900" lvl="1" indent="-27305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Membantu</a:t>
            </a:r>
            <a:r>
              <a:rPr lang="en-US" sz="2000" dirty="0" smtClean="0"/>
              <a:t> </a:t>
            </a:r>
            <a:r>
              <a:rPr lang="en-US" sz="2000" dirty="0" err="1" smtClean="0"/>
              <a:t>pengembangan</a:t>
            </a:r>
            <a:r>
              <a:rPr lang="en-US" sz="2000" dirty="0" smtClean="0"/>
              <a:t> ide</a:t>
            </a:r>
          </a:p>
          <a:p>
            <a:pPr marL="723900" lvl="1" indent="-27305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Mengestimasi</a:t>
            </a:r>
            <a:r>
              <a:rPr lang="en-US" sz="2000" dirty="0" smtClean="0"/>
              <a:t> </a:t>
            </a:r>
            <a:r>
              <a:rPr lang="en-US" sz="2000" dirty="0" err="1" smtClean="0"/>
              <a:t>pangsa</a:t>
            </a:r>
            <a:r>
              <a:rPr lang="en-US" sz="2000" dirty="0" smtClean="0"/>
              <a:t> </a:t>
            </a:r>
            <a:r>
              <a:rPr lang="en-US" sz="2000" dirty="0" err="1" smtClean="0"/>
              <a:t>pasar</a:t>
            </a:r>
            <a:r>
              <a:rPr lang="en-US" sz="2000" dirty="0" smtClean="0"/>
              <a:t> </a:t>
            </a:r>
            <a:r>
              <a:rPr lang="en-US" sz="2000" dirty="0" err="1" smtClean="0"/>
              <a:t>potensial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produk</a:t>
            </a:r>
            <a:endParaRPr lang="en-US" sz="2000" dirty="0" smtClean="0"/>
          </a:p>
          <a:p>
            <a:pPr marL="723900" lvl="1" indent="-273050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450850" lvl="1" indent="0">
              <a:buNone/>
            </a:pPr>
            <a:r>
              <a:rPr lang="en-US" sz="2000" b="1" u="sng" dirty="0" err="1" smtClean="0"/>
              <a:t>Hasil</a:t>
            </a:r>
            <a:r>
              <a:rPr lang="en-US" sz="2000" dirty="0" smtClean="0"/>
              <a:t>	:</a:t>
            </a:r>
          </a:p>
          <a:p>
            <a:pPr marL="736600" lvl="1" indent="-28575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Deskripsi</a:t>
            </a:r>
            <a:r>
              <a:rPr lang="en-US" sz="2000" dirty="0" smtClean="0"/>
              <a:t> </a:t>
            </a:r>
            <a:r>
              <a:rPr lang="en-US" sz="2000" dirty="0" err="1" smtClean="0"/>
              <a:t>barang</a:t>
            </a:r>
            <a:r>
              <a:rPr lang="en-US" sz="2000" dirty="0" smtClean="0"/>
              <a:t>/</a:t>
            </a:r>
            <a:r>
              <a:rPr lang="en-US" sz="2000" dirty="0" err="1" smtClean="0"/>
              <a:t>jasa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ditawarkan</a:t>
            </a:r>
            <a:endParaRPr lang="en-US" sz="2000" dirty="0" smtClean="0"/>
          </a:p>
          <a:p>
            <a:pPr marL="736600" lvl="1" indent="-28575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Pasar</a:t>
            </a:r>
            <a:r>
              <a:rPr lang="en-US" sz="2000" dirty="0" smtClean="0"/>
              <a:t> </a:t>
            </a:r>
            <a:r>
              <a:rPr lang="en-US" sz="2000" dirty="0" err="1" smtClean="0"/>
              <a:t>sasaran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dimaksud</a:t>
            </a:r>
            <a:endParaRPr lang="en-US" sz="2000" dirty="0" smtClean="0"/>
          </a:p>
          <a:p>
            <a:pPr marL="736600" lvl="1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Benefit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produk</a:t>
            </a:r>
            <a:r>
              <a:rPr lang="en-US" sz="2000" dirty="0" smtClean="0"/>
              <a:t>/</a:t>
            </a:r>
            <a:r>
              <a:rPr lang="en-US" sz="2000" dirty="0" err="1" smtClean="0"/>
              <a:t>jasa</a:t>
            </a:r>
            <a:endParaRPr lang="en-US" sz="2000" dirty="0" smtClean="0"/>
          </a:p>
          <a:p>
            <a:pPr marL="736600" lvl="1" indent="-28575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Pembeda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produk</a:t>
            </a:r>
            <a:r>
              <a:rPr lang="en-US" sz="2000" dirty="0" smtClean="0"/>
              <a:t> </a:t>
            </a:r>
            <a:r>
              <a:rPr lang="en-US" sz="2000" dirty="0" err="1" smtClean="0"/>
              <a:t>serupa</a:t>
            </a:r>
            <a:endParaRPr lang="en-US" sz="2000" dirty="0" smtClean="0"/>
          </a:p>
          <a:p>
            <a:pPr marL="736600" lvl="1" indent="-28575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Deskripsi</a:t>
            </a:r>
            <a:r>
              <a:rPr lang="en-US" sz="2000" dirty="0" smtClean="0"/>
              <a:t> </a:t>
            </a:r>
            <a:r>
              <a:rPr lang="en-US" sz="2000" dirty="0" err="1" smtClean="0"/>
              <a:t>bagaimana</a:t>
            </a:r>
            <a:r>
              <a:rPr lang="en-US" sz="2000" dirty="0" smtClean="0"/>
              <a:t> </a:t>
            </a:r>
            <a:r>
              <a:rPr lang="en-US" sz="2000" dirty="0" err="1" smtClean="0"/>
              <a:t>barang</a:t>
            </a:r>
            <a:r>
              <a:rPr lang="en-US" sz="2000" dirty="0" smtClean="0"/>
              <a:t>/</a:t>
            </a:r>
            <a:r>
              <a:rPr lang="en-US" sz="2000" dirty="0" err="1" smtClean="0"/>
              <a:t>jasa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dijual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didistribusikan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84649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Proses </a:t>
            </a:r>
            <a:r>
              <a:rPr lang="en-US" dirty="0" err="1" smtClean="0"/>
              <a:t>pengumpulan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773168"/>
          </a:xfrm>
        </p:spPr>
        <p:txBody>
          <a:bodyPr>
            <a:normAutofit/>
          </a:bodyPr>
          <a:lstStyle/>
          <a:p>
            <a:pPr marL="457200" indent="-457200">
              <a:buAutoNum type="arabicPeriod" startAt="2"/>
            </a:pPr>
            <a:r>
              <a:rPr lang="en-US" sz="3600" b="1" dirty="0" smtClean="0">
                <a:solidFill>
                  <a:srgbClr val="FF0000"/>
                </a:solidFill>
              </a:rPr>
              <a:t>Usability Testing</a:t>
            </a:r>
          </a:p>
          <a:p>
            <a:pPr marL="531813" lvl="1" indent="-358775">
              <a:buNone/>
            </a:pPr>
            <a:r>
              <a:rPr lang="en-US" sz="3200" dirty="0" smtClean="0"/>
              <a:t>     </a:t>
            </a:r>
            <a:r>
              <a:rPr lang="en-US" sz="3200" dirty="0" err="1" smtClean="0"/>
              <a:t>merupakan</a:t>
            </a:r>
            <a:r>
              <a:rPr lang="en-US" sz="3200" dirty="0" smtClean="0"/>
              <a:t> </a:t>
            </a:r>
            <a:r>
              <a:rPr lang="en-US" sz="3200" dirty="0" err="1" smtClean="0"/>
              <a:t>bentuk</a:t>
            </a:r>
            <a:r>
              <a:rPr lang="en-US" sz="3200" dirty="0" smtClean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 </a:t>
            </a:r>
            <a:r>
              <a:rPr lang="en-US" sz="3200" dirty="0" err="1" smtClean="0"/>
              <a:t>analisis</a:t>
            </a:r>
            <a:r>
              <a:rPr lang="en-US" sz="3200" dirty="0" smtClean="0"/>
              <a:t> </a:t>
            </a:r>
            <a:r>
              <a:rPr lang="en-US" sz="3200" dirty="0" err="1" smtClean="0"/>
              <a:t>kelayakan</a:t>
            </a:r>
            <a:r>
              <a:rPr lang="en-US" sz="3200" dirty="0" smtClean="0"/>
              <a:t> </a:t>
            </a:r>
            <a:r>
              <a:rPr lang="en-US" sz="3200" dirty="0" err="1" smtClean="0"/>
              <a:t>produk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mengukur</a:t>
            </a:r>
            <a:r>
              <a:rPr lang="en-US" sz="3200" dirty="0" smtClean="0"/>
              <a:t> </a:t>
            </a:r>
            <a:r>
              <a:rPr lang="en-US" sz="3200" dirty="0" err="1" smtClean="0"/>
              <a:t>kemudahan</a:t>
            </a:r>
            <a:r>
              <a:rPr lang="en-US" sz="3200" dirty="0" smtClean="0"/>
              <a:t>      </a:t>
            </a:r>
            <a:r>
              <a:rPr lang="en-US" sz="3200" dirty="0" err="1" smtClean="0"/>
              <a:t>penggunaan</a:t>
            </a:r>
            <a:r>
              <a:rPr lang="en-US" sz="3200" dirty="0" smtClean="0"/>
              <a:t> </a:t>
            </a:r>
            <a:r>
              <a:rPr lang="en-US" sz="3200" dirty="0" err="1" smtClean="0"/>
              <a:t>produk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persepsi</a:t>
            </a:r>
            <a:r>
              <a:rPr lang="en-US" sz="3200" dirty="0" smtClean="0"/>
              <a:t> </a:t>
            </a:r>
            <a:r>
              <a:rPr lang="en-US" sz="3200" dirty="0" err="1" smtClean="0"/>
              <a:t>mengenai</a:t>
            </a:r>
            <a:r>
              <a:rPr lang="en-US" sz="3200" dirty="0" smtClean="0"/>
              <a:t> </a:t>
            </a:r>
            <a:r>
              <a:rPr lang="en-US" sz="3200" dirty="0" err="1" smtClean="0"/>
              <a:t>pengalaman</a:t>
            </a:r>
            <a:r>
              <a:rPr lang="en-US" sz="3200" dirty="0" smtClean="0"/>
              <a:t> </a:t>
            </a:r>
            <a:r>
              <a:rPr lang="en-US" sz="3200" dirty="0" err="1" smtClean="0"/>
              <a:t>menggunakan</a:t>
            </a:r>
            <a:r>
              <a:rPr lang="en-US" sz="3200" dirty="0" smtClean="0"/>
              <a:t> </a:t>
            </a:r>
            <a:r>
              <a:rPr lang="en-US" sz="3200" dirty="0" err="1" smtClean="0"/>
              <a:t>produk</a:t>
            </a:r>
            <a:endParaRPr lang="en-US" sz="3200" dirty="0" smtClean="0"/>
          </a:p>
          <a:p>
            <a:pPr marL="531813" lvl="1" indent="-358775">
              <a:buNone/>
            </a:pPr>
            <a:endParaRPr lang="en-US" sz="3200" dirty="0"/>
          </a:p>
          <a:p>
            <a:pPr marL="531813" lvl="1" indent="-358775">
              <a:buNone/>
            </a:pPr>
            <a:r>
              <a:rPr lang="en-US" sz="3200" dirty="0" smtClean="0"/>
              <a:t>	entrepreneur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anggaran</a:t>
            </a:r>
            <a:r>
              <a:rPr lang="en-US" sz="3200" dirty="0" smtClean="0"/>
              <a:t> yang </a:t>
            </a:r>
            <a:r>
              <a:rPr lang="en-US" sz="3200" dirty="0" err="1" smtClean="0"/>
              <a:t>terbatas</a:t>
            </a:r>
            <a:r>
              <a:rPr lang="en-US" sz="3200" dirty="0" smtClean="0"/>
              <a:t>, </a:t>
            </a:r>
            <a:r>
              <a:rPr lang="en-US" sz="3200" dirty="0" err="1" smtClean="0"/>
              <a:t>dapat</a:t>
            </a:r>
            <a:r>
              <a:rPr lang="en-US" sz="3200" dirty="0" smtClean="0"/>
              <a:t> </a:t>
            </a:r>
            <a:r>
              <a:rPr lang="en-US" sz="3200" dirty="0" err="1" smtClean="0"/>
              <a:t>meminta</a:t>
            </a:r>
            <a:r>
              <a:rPr lang="en-US" sz="3200" dirty="0" smtClean="0"/>
              <a:t> </a:t>
            </a:r>
            <a:r>
              <a:rPr lang="en-US" sz="3200" dirty="0" err="1" smtClean="0"/>
              <a:t>teman</a:t>
            </a:r>
            <a:r>
              <a:rPr lang="en-US" sz="3200" dirty="0" smtClean="0"/>
              <a:t>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 smtClean="0"/>
              <a:t>kolega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menggunakan</a:t>
            </a:r>
            <a:r>
              <a:rPr lang="en-US" sz="3200" dirty="0" smtClean="0"/>
              <a:t> </a:t>
            </a:r>
            <a:r>
              <a:rPr lang="en-US" sz="3200" dirty="0" err="1" smtClean="0"/>
              <a:t>produk</a:t>
            </a:r>
            <a:r>
              <a:rPr lang="en-US" sz="3200" dirty="0" smtClean="0"/>
              <a:t>, </a:t>
            </a:r>
            <a:r>
              <a:rPr lang="en-US" sz="3200" dirty="0" err="1" smtClean="0"/>
              <a:t>kemudian</a:t>
            </a:r>
            <a:r>
              <a:rPr lang="en-US" sz="3200" dirty="0" smtClean="0"/>
              <a:t> </a:t>
            </a:r>
            <a:r>
              <a:rPr lang="en-US" sz="3200" dirty="0" err="1" smtClean="0"/>
              <a:t>memberikan</a:t>
            </a:r>
            <a:r>
              <a:rPr lang="en-US" sz="3200" dirty="0" smtClean="0"/>
              <a:t> </a:t>
            </a:r>
            <a:r>
              <a:rPr lang="en-US" sz="3200" dirty="0" err="1" smtClean="0"/>
              <a:t>evaluasi</a:t>
            </a:r>
            <a:r>
              <a:rPr lang="en-US" sz="3200" dirty="0" smtClean="0"/>
              <a:t> </a:t>
            </a:r>
            <a:r>
              <a:rPr lang="en-US" sz="3200" dirty="0" err="1" smtClean="0"/>
              <a:t>secara</a:t>
            </a:r>
            <a:r>
              <a:rPr lang="en-US" sz="3200" dirty="0" smtClean="0"/>
              <a:t> </a:t>
            </a:r>
            <a:r>
              <a:rPr lang="en-US" sz="3200" dirty="0" err="1" smtClean="0"/>
              <a:t>tertulis</a:t>
            </a:r>
            <a:r>
              <a:rPr lang="en-US" sz="3200" dirty="0" smtClean="0"/>
              <a:t> </a:t>
            </a:r>
            <a:r>
              <a:rPr lang="en-US" sz="3200" dirty="0" err="1" smtClean="0"/>
              <a:t>maupun</a:t>
            </a:r>
            <a:r>
              <a:rPr lang="en-US" sz="3200" dirty="0" smtClean="0"/>
              <a:t> </a:t>
            </a:r>
            <a:r>
              <a:rPr lang="en-US" sz="3200" dirty="0" err="1" smtClean="0"/>
              <a:t>lisan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2345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/>
              <a:t>Aspek Teknik Dalam Studi Kelayakan Bisnis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910687"/>
            <a:ext cx="9720073" cy="480401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b="1" dirty="0" err="1" smtClean="0">
                <a:solidFill>
                  <a:schemeClr val="tx2">
                    <a:lumMod val="50000"/>
                  </a:schemeClr>
                </a:solidFill>
              </a:rPr>
              <a:t>Rencana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50000"/>
                  </a:schemeClr>
                </a:solidFill>
              </a:rPr>
              <a:t>produksi</a:t>
            </a:r>
            <a:endParaRPr lang="en-US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723900" lvl="1" indent="-273050">
              <a:buFont typeface="Wingdings" panose="05000000000000000000" pitchFamily="2" charset="2"/>
              <a:buChar char="§"/>
              <a:tabLst>
                <a:tab pos="531813" algn="l"/>
              </a:tabLst>
            </a:pPr>
            <a:r>
              <a:rPr lang="en-US" sz="2400" dirty="0" err="1" smtClean="0"/>
              <a:t>Menentukan</a:t>
            </a:r>
            <a:r>
              <a:rPr lang="en-US" sz="2400" dirty="0" smtClean="0"/>
              <a:t> ide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seleksi</a:t>
            </a:r>
            <a:endParaRPr lang="en-US" sz="2400" dirty="0" smtClean="0"/>
          </a:p>
          <a:p>
            <a:pPr marL="723900" lvl="1" indent="-273050">
              <a:buFont typeface="Wingdings" panose="05000000000000000000" pitchFamily="2" charset="2"/>
              <a:buChar char="§"/>
              <a:tabLst>
                <a:tab pos="531813" algn="l"/>
              </a:tabLst>
            </a:pP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desain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endParaRPr lang="en-US" sz="2400" dirty="0" smtClean="0"/>
          </a:p>
          <a:p>
            <a:pPr marL="723900" lvl="1" indent="-273050">
              <a:buFont typeface="Wingdings" panose="05000000000000000000" pitchFamily="2" charset="2"/>
              <a:buChar char="§"/>
              <a:tabLst>
                <a:tab pos="531813" algn="l"/>
              </a:tabLst>
            </a:pP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prototipe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pengujian</a:t>
            </a:r>
            <a:endParaRPr lang="en-US" sz="2400" dirty="0" smtClean="0"/>
          </a:p>
          <a:p>
            <a:pPr marL="723900" lvl="1" indent="-273050">
              <a:buFont typeface="Wingdings" panose="05000000000000000000" pitchFamily="2" charset="2"/>
              <a:buChar char="§"/>
              <a:tabLst>
                <a:tab pos="531813" algn="l"/>
              </a:tabLst>
            </a:pPr>
            <a:r>
              <a:rPr lang="en-US" sz="2400" dirty="0" err="1" smtClean="0"/>
              <a:t>Implementasi</a:t>
            </a:r>
            <a:r>
              <a:rPr lang="en-US" sz="2400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 err="1" smtClean="0">
                <a:solidFill>
                  <a:schemeClr val="tx2">
                    <a:lumMod val="50000"/>
                  </a:schemeClr>
                </a:solidFill>
              </a:rPr>
              <a:t>Strategi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50000"/>
                  </a:schemeClr>
                </a:solidFill>
              </a:rPr>
              <a:t>bisnis</a:t>
            </a:r>
            <a:endParaRPr lang="en-US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73736" lvl="1" indent="0">
              <a:buNone/>
            </a:pPr>
            <a:r>
              <a:rPr lang="en-US" sz="2400" dirty="0" smtClean="0"/>
              <a:t>     </a:t>
            </a:r>
            <a:r>
              <a:rPr lang="en-US" sz="2400" dirty="0" err="1" smtClean="0"/>
              <a:t>Riset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pemasaran</a:t>
            </a:r>
            <a:r>
              <a:rPr lang="en-US" sz="2400" dirty="0" smtClean="0"/>
              <a:t>,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alternatif</a:t>
            </a:r>
            <a:r>
              <a:rPr lang="en-US" sz="2400" dirty="0" smtClean="0"/>
              <a:t>, </a:t>
            </a:r>
            <a:r>
              <a:rPr lang="en-US" sz="2400" dirty="0" err="1" smtClean="0"/>
              <a:t>analisis</a:t>
            </a:r>
            <a:r>
              <a:rPr lang="en-US" sz="2400" dirty="0" smtClean="0"/>
              <a:t> </a:t>
            </a:r>
            <a:r>
              <a:rPr lang="en-US" sz="2400" dirty="0" err="1" smtClean="0"/>
              <a:t>keuangan</a:t>
            </a: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Proses </a:t>
            </a:r>
            <a:r>
              <a:rPr lang="en-US" sz="2800" b="1" dirty="0" err="1" smtClean="0">
                <a:solidFill>
                  <a:schemeClr val="tx2">
                    <a:lumMod val="50000"/>
                  </a:schemeClr>
                </a:solidFill>
              </a:rPr>
              <a:t>produksi</a:t>
            </a:r>
            <a:endParaRPr lang="en-US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73736" lvl="1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-US" sz="2400" dirty="0" err="1" smtClean="0"/>
              <a:t>Dimulai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pembuatan</a:t>
            </a:r>
            <a:r>
              <a:rPr lang="en-US" sz="2400" dirty="0" smtClean="0"/>
              <a:t> </a:t>
            </a:r>
            <a:r>
              <a:rPr lang="en-US" sz="2400" dirty="0" err="1" smtClean="0"/>
              <a:t>sampai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tahap</a:t>
            </a:r>
            <a:r>
              <a:rPr lang="en-US" sz="2400" dirty="0" smtClean="0"/>
              <a:t> </a:t>
            </a:r>
            <a:r>
              <a:rPr lang="en-US" sz="2400" dirty="0" err="1" smtClean="0"/>
              <a:t>pengemasan</a:t>
            </a: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Volume </a:t>
            </a:r>
            <a:r>
              <a:rPr lang="en-US" sz="2800" b="1" dirty="0" err="1" smtClean="0">
                <a:solidFill>
                  <a:schemeClr val="tx2">
                    <a:lumMod val="50000"/>
                  </a:schemeClr>
                </a:solidFill>
              </a:rPr>
              <a:t>produksi</a:t>
            </a:r>
            <a:endParaRPr lang="en-US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73736" lvl="1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-US" sz="2400" dirty="0" err="1" smtClean="0"/>
              <a:t>Berdasarkan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input </a:t>
            </a:r>
            <a:r>
              <a:rPr lang="en-US" sz="2400" dirty="0" err="1" smtClean="0"/>
              <a:t>dan</a:t>
            </a:r>
            <a:r>
              <a:rPr lang="en-US" sz="2400" dirty="0" smtClean="0"/>
              <a:t> output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1020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294</TotalTime>
  <Words>285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Tw Cen MT</vt:lpstr>
      <vt:lpstr>Tw Cen MT Condensed</vt:lpstr>
      <vt:lpstr>Wingdings</vt:lpstr>
      <vt:lpstr>Wingdings 3</vt:lpstr>
      <vt:lpstr>Integral</vt:lpstr>
      <vt:lpstr>TECHNOPRENEURSHIP </vt:lpstr>
      <vt:lpstr>Studi kelayakan usaha</vt:lpstr>
      <vt:lpstr>PowerPoint Presentation</vt:lpstr>
      <vt:lpstr>pendahuluan</vt:lpstr>
      <vt:lpstr>Cakupan Aspek teknis dan produksi</vt:lpstr>
      <vt:lpstr>Proses pengumpulan data</vt:lpstr>
      <vt:lpstr>Proses pengumpulan data</vt:lpstr>
      <vt:lpstr>Aspek Teknik Dalam Studi Kelayakan Bisnis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49</cp:revision>
  <dcterms:created xsi:type="dcterms:W3CDTF">2020-02-01T14:02:42Z</dcterms:created>
  <dcterms:modified xsi:type="dcterms:W3CDTF">2020-02-16T13:52:42Z</dcterms:modified>
</cp:coreProperties>
</file>