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9" r:id="rId13"/>
    <p:sldId id="267" r:id="rId14"/>
    <p:sldId id="270" r:id="rId15"/>
    <p:sldId id="268" r:id="rId16"/>
    <p:sldId id="271" r:id="rId17"/>
    <p:sldId id="272" r:id="rId18"/>
    <p:sldId id="273" r:id="rId19"/>
    <p:sldId id="274" r:id="rId20"/>
    <p:sldId id="275" r:id="rId2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0" d="100"/>
          <a:sy n="70" d="100"/>
        </p:scale>
        <p:origin x="660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4104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B381838-625F-4CB0-922B-E77D5C236929}" type="doc">
      <dgm:prSet loTypeId="urn:microsoft.com/office/officeart/2005/8/layout/chart3" loCatId="relationship" qsTypeId="urn:microsoft.com/office/officeart/2005/8/quickstyle/3d2" qsCatId="3D" csTypeId="urn:microsoft.com/office/officeart/2005/8/colors/colorful4" csCatId="colorful" phldr="1"/>
      <dgm:spPr/>
    </dgm:pt>
    <dgm:pt modelId="{6C8367AD-5EFE-4701-83F8-6A2EC0430BB8}">
      <dgm:prSet phldrT="[Text]"/>
      <dgm:spPr/>
      <dgm:t>
        <a:bodyPr/>
        <a:lstStyle/>
        <a:p>
          <a:r>
            <a:rPr lang="en-US" b="1" i="1" dirty="0" err="1" smtClean="0">
              <a:solidFill>
                <a:schemeClr val="accent6">
                  <a:lumMod val="20000"/>
                  <a:lumOff val="80000"/>
                </a:schemeClr>
              </a:solidFill>
            </a:rPr>
            <a:t>Produk</a:t>
          </a:r>
          <a:r>
            <a:rPr lang="en-US" b="1" i="1" dirty="0" smtClean="0">
              <a:solidFill>
                <a:schemeClr val="accent6">
                  <a:lumMod val="20000"/>
                  <a:lumOff val="80000"/>
                </a:schemeClr>
              </a:solidFill>
            </a:rPr>
            <a:t>/</a:t>
          </a:r>
          <a:r>
            <a:rPr lang="en-US" b="1" i="1" dirty="0" err="1" smtClean="0">
              <a:solidFill>
                <a:schemeClr val="accent6">
                  <a:lumMod val="20000"/>
                  <a:lumOff val="80000"/>
                </a:schemeClr>
              </a:solidFill>
            </a:rPr>
            <a:t>Jasa</a:t>
          </a:r>
          <a:r>
            <a:rPr lang="en-US" b="1" dirty="0" smtClean="0">
              <a:solidFill>
                <a:schemeClr val="accent6">
                  <a:lumMod val="20000"/>
                  <a:lumOff val="80000"/>
                </a:schemeClr>
              </a:solidFill>
            </a:rPr>
            <a:t> </a:t>
          </a:r>
          <a:r>
            <a:rPr lang="en-US" b="1" dirty="0" err="1" smtClean="0">
              <a:solidFill>
                <a:schemeClr val="accent3">
                  <a:lumMod val="75000"/>
                </a:schemeClr>
              </a:solidFill>
            </a:rPr>
            <a:t>apa</a:t>
          </a:r>
          <a:r>
            <a:rPr lang="en-US" dirty="0" smtClean="0"/>
            <a:t> yang </a:t>
          </a:r>
          <a:r>
            <a:rPr lang="en-US" dirty="0" err="1" smtClean="0"/>
            <a:t>akan</a:t>
          </a:r>
          <a:r>
            <a:rPr lang="en-US" dirty="0" smtClean="0"/>
            <a:t> </a:t>
          </a:r>
          <a:r>
            <a:rPr lang="en-US" dirty="0" err="1" smtClean="0"/>
            <a:t>ditawarkan</a:t>
          </a:r>
          <a:endParaRPr lang="en-US" dirty="0"/>
        </a:p>
      </dgm:t>
    </dgm:pt>
    <dgm:pt modelId="{A9C876A9-17B1-42E0-A6B8-F8F6E05EFD16}" type="parTrans" cxnId="{B834E920-0220-4F68-ACE0-B37EA001AA17}">
      <dgm:prSet/>
      <dgm:spPr/>
      <dgm:t>
        <a:bodyPr/>
        <a:lstStyle/>
        <a:p>
          <a:endParaRPr lang="en-US"/>
        </a:p>
      </dgm:t>
    </dgm:pt>
    <dgm:pt modelId="{FB8327DE-19A6-4454-BD85-93B16E6A394D}" type="sibTrans" cxnId="{B834E920-0220-4F68-ACE0-B37EA001AA17}">
      <dgm:prSet/>
      <dgm:spPr/>
      <dgm:t>
        <a:bodyPr/>
        <a:lstStyle/>
        <a:p>
          <a:endParaRPr lang="en-US"/>
        </a:p>
      </dgm:t>
    </dgm:pt>
    <dgm:pt modelId="{BA31DD18-5AC5-4FC7-A871-34D35E146D4B}">
      <dgm:prSet phldrT="[Text]"/>
      <dgm:spPr/>
      <dgm:t>
        <a:bodyPr/>
        <a:lstStyle/>
        <a:p>
          <a:r>
            <a:rPr lang="en-US" b="1" dirty="0" err="1" smtClean="0">
              <a:solidFill>
                <a:schemeClr val="accent3">
                  <a:lumMod val="75000"/>
                </a:schemeClr>
              </a:solidFill>
            </a:rPr>
            <a:t>Bagaimana</a:t>
          </a:r>
          <a:r>
            <a:rPr lang="en-US" b="1" dirty="0" smtClean="0"/>
            <a:t> </a:t>
          </a:r>
          <a:r>
            <a:rPr lang="en-US" b="1" i="1" dirty="0" err="1" smtClean="0">
              <a:solidFill>
                <a:schemeClr val="accent6">
                  <a:lumMod val="20000"/>
                  <a:lumOff val="80000"/>
                </a:schemeClr>
              </a:solidFill>
            </a:rPr>
            <a:t>produk</a:t>
          </a:r>
          <a:r>
            <a:rPr lang="en-US" b="1" i="1" dirty="0" smtClean="0">
              <a:solidFill>
                <a:schemeClr val="accent6">
                  <a:lumMod val="20000"/>
                  <a:lumOff val="80000"/>
                </a:schemeClr>
              </a:solidFill>
            </a:rPr>
            <a:t>/</a:t>
          </a:r>
          <a:r>
            <a:rPr lang="en-US" b="1" i="1" dirty="0" err="1" smtClean="0">
              <a:solidFill>
                <a:schemeClr val="accent6">
                  <a:lumMod val="20000"/>
                  <a:lumOff val="80000"/>
                </a:schemeClr>
              </a:solidFill>
            </a:rPr>
            <a:t>jasa</a:t>
          </a:r>
          <a:r>
            <a:rPr lang="en-US" b="1" i="1" dirty="0" smtClean="0"/>
            <a:t> </a:t>
          </a:r>
          <a:r>
            <a:rPr lang="en-US" dirty="0" err="1" smtClean="0"/>
            <a:t>ditawarkan</a:t>
          </a:r>
          <a:endParaRPr lang="en-US" dirty="0"/>
        </a:p>
      </dgm:t>
    </dgm:pt>
    <dgm:pt modelId="{C4413007-E698-4CDD-B39E-1CBC8F96F861}" type="parTrans" cxnId="{A57A17F4-D0E2-4203-910E-228118E7F6E1}">
      <dgm:prSet/>
      <dgm:spPr/>
      <dgm:t>
        <a:bodyPr/>
        <a:lstStyle/>
        <a:p>
          <a:endParaRPr lang="en-US"/>
        </a:p>
      </dgm:t>
    </dgm:pt>
    <dgm:pt modelId="{E963FEB8-A2B3-46BB-BF69-B2A82173DB0D}" type="sibTrans" cxnId="{A57A17F4-D0E2-4203-910E-228118E7F6E1}">
      <dgm:prSet/>
      <dgm:spPr/>
      <dgm:t>
        <a:bodyPr/>
        <a:lstStyle/>
        <a:p>
          <a:endParaRPr lang="en-US"/>
        </a:p>
      </dgm:t>
    </dgm:pt>
    <dgm:pt modelId="{F9BF0562-12F9-488B-9EC5-745F0A1ADF21}">
      <dgm:prSet phldrT="[Text]"/>
      <dgm:spPr/>
      <dgm:t>
        <a:bodyPr/>
        <a:lstStyle/>
        <a:p>
          <a:r>
            <a:rPr lang="en-US" b="1" dirty="0" err="1" smtClean="0">
              <a:solidFill>
                <a:schemeClr val="accent3">
                  <a:lumMod val="75000"/>
                </a:schemeClr>
              </a:solidFill>
            </a:rPr>
            <a:t>Kebutuhan</a:t>
          </a:r>
          <a:r>
            <a:rPr lang="en-US" b="1" dirty="0" smtClean="0">
              <a:solidFill>
                <a:schemeClr val="accent3">
                  <a:lumMod val="75000"/>
                </a:schemeClr>
              </a:solidFill>
            </a:rPr>
            <a:t> </a:t>
          </a:r>
          <a:r>
            <a:rPr lang="en-US" b="1" dirty="0" err="1" smtClean="0">
              <a:solidFill>
                <a:schemeClr val="accent3">
                  <a:lumMod val="75000"/>
                </a:schemeClr>
              </a:solidFill>
            </a:rPr>
            <a:t>apa</a:t>
          </a:r>
          <a:r>
            <a:rPr lang="en-US" b="1" dirty="0" smtClean="0">
              <a:solidFill>
                <a:schemeClr val="accent3">
                  <a:lumMod val="75000"/>
                </a:schemeClr>
              </a:solidFill>
            </a:rPr>
            <a:t> </a:t>
          </a:r>
          <a:r>
            <a:rPr lang="en-US" b="1" i="1" dirty="0" smtClean="0">
              <a:solidFill>
                <a:schemeClr val="accent6">
                  <a:lumMod val="20000"/>
                  <a:lumOff val="80000"/>
                </a:schemeClr>
              </a:solidFill>
            </a:rPr>
            <a:t>yang </a:t>
          </a:r>
          <a:r>
            <a:rPr lang="en-US" b="1" i="1" dirty="0" err="1" smtClean="0">
              <a:solidFill>
                <a:schemeClr val="accent6">
                  <a:lumMod val="20000"/>
                  <a:lumOff val="80000"/>
                </a:schemeClr>
              </a:solidFill>
            </a:rPr>
            <a:t>dapat</a:t>
          </a:r>
          <a:r>
            <a:rPr lang="en-US" b="1" i="1" dirty="0" smtClean="0">
              <a:solidFill>
                <a:schemeClr val="accent6">
                  <a:lumMod val="20000"/>
                  <a:lumOff val="80000"/>
                </a:schemeClr>
              </a:solidFill>
            </a:rPr>
            <a:t> </a:t>
          </a:r>
          <a:r>
            <a:rPr lang="en-US" b="1" i="1" dirty="0" err="1" smtClean="0">
              <a:solidFill>
                <a:schemeClr val="accent6">
                  <a:lumMod val="20000"/>
                  <a:lumOff val="80000"/>
                </a:schemeClr>
              </a:solidFill>
            </a:rPr>
            <a:t>dipenuhi</a:t>
          </a:r>
          <a:endParaRPr lang="en-US" b="1" i="1" dirty="0">
            <a:solidFill>
              <a:schemeClr val="accent6">
                <a:lumMod val="20000"/>
                <a:lumOff val="80000"/>
              </a:schemeClr>
            </a:solidFill>
          </a:endParaRPr>
        </a:p>
      </dgm:t>
    </dgm:pt>
    <dgm:pt modelId="{FDF82B49-9D95-49CC-87F4-210EAD747192}" type="parTrans" cxnId="{01170566-E243-4F05-9DCE-92C74A9A037C}">
      <dgm:prSet/>
      <dgm:spPr/>
      <dgm:t>
        <a:bodyPr/>
        <a:lstStyle/>
        <a:p>
          <a:endParaRPr lang="en-US"/>
        </a:p>
      </dgm:t>
    </dgm:pt>
    <dgm:pt modelId="{33EB8079-E056-460E-9D03-44DBBF3BA8F5}" type="sibTrans" cxnId="{01170566-E243-4F05-9DCE-92C74A9A037C}">
      <dgm:prSet/>
      <dgm:spPr/>
      <dgm:t>
        <a:bodyPr/>
        <a:lstStyle/>
        <a:p>
          <a:endParaRPr lang="en-US"/>
        </a:p>
      </dgm:t>
    </dgm:pt>
    <dgm:pt modelId="{312CD049-A6F7-4B2F-9432-0E259D84C6C0}">
      <dgm:prSet phldrT="[Text]"/>
      <dgm:spPr/>
      <dgm:t>
        <a:bodyPr/>
        <a:lstStyle/>
        <a:p>
          <a:r>
            <a:rPr lang="en-US" b="1" dirty="0" err="1" smtClean="0">
              <a:solidFill>
                <a:schemeClr val="accent3">
                  <a:lumMod val="75000"/>
                </a:schemeClr>
              </a:solidFill>
            </a:rPr>
            <a:t>Kepada</a:t>
          </a:r>
          <a:r>
            <a:rPr lang="en-US" b="1" dirty="0" smtClean="0">
              <a:solidFill>
                <a:schemeClr val="accent3">
                  <a:lumMod val="75000"/>
                </a:schemeClr>
              </a:solidFill>
            </a:rPr>
            <a:t> </a:t>
          </a:r>
          <a:r>
            <a:rPr lang="en-US" b="1" dirty="0" err="1" smtClean="0">
              <a:solidFill>
                <a:schemeClr val="accent3">
                  <a:lumMod val="75000"/>
                </a:schemeClr>
              </a:solidFill>
            </a:rPr>
            <a:t>siapa</a:t>
          </a:r>
          <a:r>
            <a:rPr lang="en-US" b="1" dirty="0" smtClean="0">
              <a:solidFill>
                <a:schemeClr val="accent3">
                  <a:lumMod val="75000"/>
                </a:schemeClr>
              </a:solidFill>
            </a:rPr>
            <a:t> </a:t>
          </a:r>
          <a:r>
            <a:rPr lang="en-US" b="1" i="1" dirty="0" err="1" smtClean="0">
              <a:solidFill>
                <a:schemeClr val="accent6">
                  <a:lumMod val="20000"/>
                  <a:lumOff val="80000"/>
                </a:schemeClr>
              </a:solidFill>
            </a:rPr>
            <a:t>produk</a:t>
          </a:r>
          <a:r>
            <a:rPr lang="en-US" b="1" i="1" dirty="0" smtClean="0">
              <a:solidFill>
                <a:schemeClr val="accent6">
                  <a:lumMod val="20000"/>
                  <a:lumOff val="80000"/>
                </a:schemeClr>
              </a:solidFill>
            </a:rPr>
            <a:t>/</a:t>
          </a:r>
          <a:r>
            <a:rPr lang="en-US" b="1" i="1" dirty="0" err="1" smtClean="0">
              <a:solidFill>
                <a:schemeClr val="accent6">
                  <a:lumMod val="20000"/>
                  <a:lumOff val="80000"/>
                </a:schemeClr>
              </a:solidFill>
            </a:rPr>
            <a:t>jasa</a:t>
          </a:r>
          <a:r>
            <a:rPr lang="en-US" b="1" dirty="0" smtClean="0">
              <a:solidFill>
                <a:schemeClr val="accent6">
                  <a:lumMod val="20000"/>
                  <a:lumOff val="80000"/>
                </a:schemeClr>
              </a:solidFill>
            </a:rPr>
            <a:t> </a:t>
          </a:r>
          <a:r>
            <a:rPr lang="en-US" dirty="0" err="1" smtClean="0"/>
            <a:t>akan</a:t>
          </a:r>
          <a:r>
            <a:rPr lang="en-US" dirty="0" smtClean="0"/>
            <a:t> </a:t>
          </a:r>
          <a:r>
            <a:rPr lang="en-US" dirty="0" err="1" smtClean="0"/>
            <a:t>ditawarkan</a:t>
          </a:r>
          <a:endParaRPr lang="en-US" dirty="0"/>
        </a:p>
      </dgm:t>
    </dgm:pt>
    <dgm:pt modelId="{A8E7C381-9420-4CEB-A7FB-78E6D53EBAD4}" type="parTrans" cxnId="{FD86AD36-6F92-4E2C-9897-B663DDC98473}">
      <dgm:prSet/>
      <dgm:spPr/>
      <dgm:t>
        <a:bodyPr/>
        <a:lstStyle/>
        <a:p>
          <a:endParaRPr lang="en-US"/>
        </a:p>
      </dgm:t>
    </dgm:pt>
    <dgm:pt modelId="{9F7AF34A-04CE-42DC-8BC5-C823C5DED5F7}" type="sibTrans" cxnId="{FD86AD36-6F92-4E2C-9897-B663DDC98473}">
      <dgm:prSet/>
      <dgm:spPr/>
      <dgm:t>
        <a:bodyPr/>
        <a:lstStyle/>
        <a:p>
          <a:endParaRPr lang="en-US"/>
        </a:p>
      </dgm:t>
    </dgm:pt>
    <dgm:pt modelId="{04EEA75B-A9C1-49E4-A6FB-AF4910A93E32}" type="pres">
      <dgm:prSet presAssocID="{EB381838-625F-4CB0-922B-E77D5C236929}" presName="compositeShape" presStyleCnt="0">
        <dgm:presLayoutVars>
          <dgm:chMax val="7"/>
          <dgm:dir/>
          <dgm:resizeHandles val="exact"/>
        </dgm:presLayoutVars>
      </dgm:prSet>
      <dgm:spPr/>
    </dgm:pt>
    <dgm:pt modelId="{039EF76D-5C45-41C1-B2A4-295253146ABF}" type="pres">
      <dgm:prSet presAssocID="{EB381838-625F-4CB0-922B-E77D5C236929}" presName="wedge1" presStyleLbl="node1" presStyleIdx="0" presStyleCnt="4"/>
      <dgm:spPr/>
      <dgm:t>
        <a:bodyPr/>
        <a:lstStyle/>
        <a:p>
          <a:endParaRPr lang="en-US"/>
        </a:p>
      </dgm:t>
    </dgm:pt>
    <dgm:pt modelId="{52639FE8-652D-49ED-A99C-8EB563BE60F9}" type="pres">
      <dgm:prSet presAssocID="{EB381838-625F-4CB0-922B-E77D5C236929}" presName="wedge1Tx" presStyleLbl="node1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01D31C0-D7C8-4D43-BA98-8268EC202562}" type="pres">
      <dgm:prSet presAssocID="{EB381838-625F-4CB0-922B-E77D5C236929}" presName="wedge2" presStyleLbl="node1" presStyleIdx="1" presStyleCnt="4"/>
      <dgm:spPr/>
      <dgm:t>
        <a:bodyPr/>
        <a:lstStyle/>
        <a:p>
          <a:endParaRPr lang="en-US"/>
        </a:p>
      </dgm:t>
    </dgm:pt>
    <dgm:pt modelId="{5A609C9D-8E39-46D4-812B-6E332B5F55AB}" type="pres">
      <dgm:prSet presAssocID="{EB381838-625F-4CB0-922B-E77D5C236929}" presName="wedge2Tx" presStyleLbl="node1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9DD6E77-BA95-4361-9C68-DA5C2DD16EDA}" type="pres">
      <dgm:prSet presAssocID="{EB381838-625F-4CB0-922B-E77D5C236929}" presName="wedge3" presStyleLbl="node1" presStyleIdx="2" presStyleCnt="4"/>
      <dgm:spPr/>
      <dgm:t>
        <a:bodyPr/>
        <a:lstStyle/>
        <a:p>
          <a:endParaRPr lang="en-US"/>
        </a:p>
      </dgm:t>
    </dgm:pt>
    <dgm:pt modelId="{BEA116F4-68F0-46C6-B7A6-735A98200E63}" type="pres">
      <dgm:prSet presAssocID="{EB381838-625F-4CB0-922B-E77D5C236929}" presName="wedge3Tx" presStyleLbl="node1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1660877-DB07-4135-A949-A073044684E4}" type="pres">
      <dgm:prSet presAssocID="{EB381838-625F-4CB0-922B-E77D5C236929}" presName="wedge4" presStyleLbl="node1" presStyleIdx="3" presStyleCnt="4"/>
      <dgm:spPr/>
      <dgm:t>
        <a:bodyPr/>
        <a:lstStyle/>
        <a:p>
          <a:endParaRPr lang="en-US"/>
        </a:p>
      </dgm:t>
    </dgm:pt>
    <dgm:pt modelId="{6CE61439-2CF2-42D0-92C8-DCE014ED2F35}" type="pres">
      <dgm:prSet presAssocID="{EB381838-625F-4CB0-922B-E77D5C236929}" presName="wedge4Tx" presStyleLbl="node1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01170566-E243-4F05-9DCE-92C74A9A037C}" srcId="{EB381838-625F-4CB0-922B-E77D5C236929}" destId="{F9BF0562-12F9-488B-9EC5-745F0A1ADF21}" srcOrd="3" destOrd="0" parTransId="{FDF82B49-9D95-49CC-87F4-210EAD747192}" sibTransId="{33EB8079-E056-460E-9D03-44DBBF3BA8F5}"/>
    <dgm:cxn modelId="{6616CD18-6B76-439E-9E06-46BE47D35C0C}" type="presOf" srcId="{312CD049-A6F7-4B2F-9432-0E259D84C6C0}" destId="{5A609C9D-8E39-46D4-812B-6E332B5F55AB}" srcOrd="1" destOrd="0" presId="urn:microsoft.com/office/officeart/2005/8/layout/chart3"/>
    <dgm:cxn modelId="{731CBB47-50A4-4C9B-994B-FFCE36E8ADA0}" type="presOf" srcId="{6C8367AD-5EFE-4701-83F8-6A2EC0430BB8}" destId="{039EF76D-5C45-41C1-B2A4-295253146ABF}" srcOrd="0" destOrd="0" presId="urn:microsoft.com/office/officeart/2005/8/layout/chart3"/>
    <dgm:cxn modelId="{3C461C87-466A-4F4A-9762-3ABE402E4E89}" type="presOf" srcId="{F9BF0562-12F9-488B-9EC5-745F0A1ADF21}" destId="{6CE61439-2CF2-42D0-92C8-DCE014ED2F35}" srcOrd="1" destOrd="0" presId="urn:microsoft.com/office/officeart/2005/8/layout/chart3"/>
    <dgm:cxn modelId="{A57A17F4-D0E2-4203-910E-228118E7F6E1}" srcId="{EB381838-625F-4CB0-922B-E77D5C236929}" destId="{BA31DD18-5AC5-4FC7-A871-34D35E146D4B}" srcOrd="2" destOrd="0" parTransId="{C4413007-E698-4CDD-B39E-1CBC8F96F861}" sibTransId="{E963FEB8-A2B3-46BB-BF69-B2A82173DB0D}"/>
    <dgm:cxn modelId="{898D809D-0147-44E1-B509-E916061BFBCB}" type="presOf" srcId="{EB381838-625F-4CB0-922B-E77D5C236929}" destId="{04EEA75B-A9C1-49E4-A6FB-AF4910A93E32}" srcOrd="0" destOrd="0" presId="urn:microsoft.com/office/officeart/2005/8/layout/chart3"/>
    <dgm:cxn modelId="{F2F36365-5C89-4E25-8316-D28D83887B63}" type="presOf" srcId="{6C8367AD-5EFE-4701-83F8-6A2EC0430BB8}" destId="{52639FE8-652D-49ED-A99C-8EB563BE60F9}" srcOrd="1" destOrd="0" presId="urn:microsoft.com/office/officeart/2005/8/layout/chart3"/>
    <dgm:cxn modelId="{B834E920-0220-4F68-ACE0-B37EA001AA17}" srcId="{EB381838-625F-4CB0-922B-E77D5C236929}" destId="{6C8367AD-5EFE-4701-83F8-6A2EC0430BB8}" srcOrd="0" destOrd="0" parTransId="{A9C876A9-17B1-42E0-A6B8-F8F6E05EFD16}" sibTransId="{FB8327DE-19A6-4454-BD85-93B16E6A394D}"/>
    <dgm:cxn modelId="{89EAE4D1-51E6-4739-B269-E2006718E246}" type="presOf" srcId="{BA31DD18-5AC5-4FC7-A871-34D35E146D4B}" destId="{BEA116F4-68F0-46C6-B7A6-735A98200E63}" srcOrd="1" destOrd="0" presId="urn:microsoft.com/office/officeart/2005/8/layout/chart3"/>
    <dgm:cxn modelId="{FD86AD36-6F92-4E2C-9897-B663DDC98473}" srcId="{EB381838-625F-4CB0-922B-E77D5C236929}" destId="{312CD049-A6F7-4B2F-9432-0E259D84C6C0}" srcOrd="1" destOrd="0" parTransId="{A8E7C381-9420-4CEB-A7FB-78E6D53EBAD4}" sibTransId="{9F7AF34A-04CE-42DC-8BC5-C823C5DED5F7}"/>
    <dgm:cxn modelId="{AD81D248-9ED2-4EC8-8D85-7E500A634787}" type="presOf" srcId="{312CD049-A6F7-4B2F-9432-0E259D84C6C0}" destId="{E01D31C0-D7C8-4D43-BA98-8268EC202562}" srcOrd="0" destOrd="0" presId="urn:microsoft.com/office/officeart/2005/8/layout/chart3"/>
    <dgm:cxn modelId="{ABBA6A34-F0B8-4547-9079-4D0AEB81BE11}" type="presOf" srcId="{BA31DD18-5AC5-4FC7-A871-34D35E146D4B}" destId="{89DD6E77-BA95-4361-9C68-DA5C2DD16EDA}" srcOrd="0" destOrd="0" presId="urn:microsoft.com/office/officeart/2005/8/layout/chart3"/>
    <dgm:cxn modelId="{A7B9034D-4587-428D-9806-E427DFD2D454}" type="presOf" srcId="{F9BF0562-12F9-488B-9EC5-745F0A1ADF21}" destId="{81660877-DB07-4135-A949-A073044684E4}" srcOrd="0" destOrd="0" presId="urn:microsoft.com/office/officeart/2005/8/layout/chart3"/>
    <dgm:cxn modelId="{953A02B8-531E-4577-9D4A-2E1BF81B562E}" type="presParOf" srcId="{04EEA75B-A9C1-49E4-A6FB-AF4910A93E32}" destId="{039EF76D-5C45-41C1-B2A4-295253146ABF}" srcOrd="0" destOrd="0" presId="urn:microsoft.com/office/officeart/2005/8/layout/chart3"/>
    <dgm:cxn modelId="{FA0249F4-9F8C-414A-B8A3-6DD436FABA85}" type="presParOf" srcId="{04EEA75B-A9C1-49E4-A6FB-AF4910A93E32}" destId="{52639FE8-652D-49ED-A99C-8EB563BE60F9}" srcOrd="1" destOrd="0" presId="urn:microsoft.com/office/officeart/2005/8/layout/chart3"/>
    <dgm:cxn modelId="{8131B66A-32E6-4868-8248-4D886AD8CE1A}" type="presParOf" srcId="{04EEA75B-A9C1-49E4-A6FB-AF4910A93E32}" destId="{E01D31C0-D7C8-4D43-BA98-8268EC202562}" srcOrd="2" destOrd="0" presId="urn:microsoft.com/office/officeart/2005/8/layout/chart3"/>
    <dgm:cxn modelId="{D696ECE6-03FD-40C9-A675-AFFBB84DD8CB}" type="presParOf" srcId="{04EEA75B-A9C1-49E4-A6FB-AF4910A93E32}" destId="{5A609C9D-8E39-46D4-812B-6E332B5F55AB}" srcOrd="3" destOrd="0" presId="urn:microsoft.com/office/officeart/2005/8/layout/chart3"/>
    <dgm:cxn modelId="{599AD260-2842-4CFF-B359-0845B91423E0}" type="presParOf" srcId="{04EEA75B-A9C1-49E4-A6FB-AF4910A93E32}" destId="{89DD6E77-BA95-4361-9C68-DA5C2DD16EDA}" srcOrd="4" destOrd="0" presId="urn:microsoft.com/office/officeart/2005/8/layout/chart3"/>
    <dgm:cxn modelId="{1D2C5551-35A5-4050-97C7-BE3340DC8C40}" type="presParOf" srcId="{04EEA75B-A9C1-49E4-A6FB-AF4910A93E32}" destId="{BEA116F4-68F0-46C6-B7A6-735A98200E63}" srcOrd="5" destOrd="0" presId="urn:microsoft.com/office/officeart/2005/8/layout/chart3"/>
    <dgm:cxn modelId="{022ADB91-3D50-4AF5-9663-9038EE99974F}" type="presParOf" srcId="{04EEA75B-A9C1-49E4-A6FB-AF4910A93E32}" destId="{81660877-DB07-4135-A949-A073044684E4}" srcOrd="6" destOrd="0" presId="urn:microsoft.com/office/officeart/2005/8/layout/chart3"/>
    <dgm:cxn modelId="{408F7661-7537-47D7-A2F1-50CD52921D7C}" type="presParOf" srcId="{04EEA75B-A9C1-49E4-A6FB-AF4910A93E32}" destId="{6CE61439-2CF2-42D0-92C8-DCE014ED2F35}" srcOrd="7" destOrd="0" presId="urn:microsoft.com/office/officeart/2005/8/layout/char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CC98785A-2E0D-4AD8-95EE-F3DB70ED66C2}" type="doc">
      <dgm:prSet loTypeId="urn:microsoft.com/office/officeart/2005/8/layout/process1" loCatId="process" qsTypeId="urn:microsoft.com/office/officeart/2005/8/quickstyle/3d1" qsCatId="3D" csTypeId="urn:microsoft.com/office/officeart/2005/8/colors/colorful1" csCatId="colorful" phldr="1"/>
      <dgm:spPr/>
    </dgm:pt>
    <dgm:pt modelId="{6DA75B3A-F98A-4C1E-B39B-9887834F4A6F}">
      <dgm:prSet phldrT="[Text]"/>
      <dgm:spPr/>
      <dgm:t>
        <a:bodyPr/>
        <a:lstStyle/>
        <a:p>
          <a:r>
            <a:rPr lang="en-US" b="1" i="1" dirty="0" smtClean="0"/>
            <a:t>Brainstorming </a:t>
          </a:r>
          <a:endParaRPr lang="en-US" b="1" i="1" dirty="0"/>
        </a:p>
      </dgm:t>
    </dgm:pt>
    <dgm:pt modelId="{04981DB9-42AD-4F75-8F63-4637BCAAB5E7}" type="parTrans" cxnId="{C95A8BB1-A508-4049-AE70-93E396AE6A8B}">
      <dgm:prSet/>
      <dgm:spPr/>
      <dgm:t>
        <a:bodyPr/>
        <a:lstStyle/>
        <a:p>
          <a:endParaRPr lang="en-US"/>
        </a:p>
      </dgm:t>
    </dgm:pt>
    <dgm:pt modelId="{DE73A2DC-073D-4D36-98E2-F92C36375266}" type="sibTrans" cxnId="{C95A8BB1-A508-4049-AE70-93E396AE6A8B}">
      <dgm:prSet/>
      <dgm:spPr/>
      <dgm:t>
        <a:bodyPr/>
        <a:lstStyle/>
        <a:p>
          <a:endParaRPr lang="en-US"/>
        </a:p>
      </dgm:t>
    </dgm:pt>
    <dgm:pt modelId="{435B6763-B5C1-4845-A218-BCF1881C0FDB}">
      <dgm:prSet phldrT="[Text]"/>
      <dgm:spPr/>
      <dgm:t>
        <a:bodyPr/>
        <a:lstStyle/>
        <a:p>
          <a:r>
            <a:rPr lang="en-US" b="1" i="1" dirty="0" smtClean="0"/>
            <a:t>Focus Group</a:t>
          </a:r>
          <a:endParaRPr lang="en-US" b="1" i="1" dirty="0"/>
        </a:p>
      </dgm:t>
    </dgm:pt>
    <dgm:pt modelId="{CD8305D7-0982-4458-9364-A97A452B0D8F}" type="parTrans" cxnId="{6A2C35F4-1014-42D0-ACA6-288C62BB2AA0}">
      <dgm:prSet/>
      <dgm:spPr/>
      <dgm:t>
        <a:bodyPr/>
        <a:lstStyle/>
        <a:p>
          <a:endParaRPr lang="en-US"/>
        </a:p>
      </dgm:t>
    </dgm:pt>
    <dgm:pt modelId="{DDDBD473-E7DC-406C-AAA3-0C0632CB68B7}" type="sibTrans" cxnId="{6A2C35F4-1014-42D0-ACA6-288C62BB2AA0}">
      <dgm:prSet/>
      <dgm:spPr/>
      <dgm:t>
        <a:bodyPr/>
        <a:lstStyle/>
        <a:p>
          <a:endParaRPr lang="en-US"/>
        </a:p>
      </dgm:t>
    </dgm:pt>
    <dgm:pt modelId="{28E48108-A29F-4F9F-BA0B-B0B66DCA3CE0}">
      <dgm:prSet phldrT="[Text]"/>
      <dgm:spPr/>
      <dgm:t>
        <a:bodyPr/>
        <a:lstStyle/>
        <a:p>
          <a:r>
            <a:rPr lang="en-US" b="1" i="1" dirty="0" smtClean="0"/>
            <a:t>Literacy</a:t>
          </a:r>
          <a:endParaRPr lang="en-US" b="1" i="1" dirty="0"/>
        </a:p>
      </dgm:t>
    </dgm:pt>
    <dgm:pt modelId="{4B13D89D-AE5B-4D8E-B6A2-4660A3B52060}" type="parTrans" cxnId="{928BDAE4-B336-4EC0-9D6B-3823B00FE0DD}">
      <dgm:prSet/>
      <dgm:spPr/>
      <dgm:t>
        <a:bodyPr/>
        <a:lstStyle/>
        <a:p>
          <a:endParaRPr lang="en-US"/>
        </a:p>
      </dgm:t>
    </dgm:pt>
    <dgm:pt modelId="{5769F671-0F2B-4D8D-9749-45934B1185D5}" type="sibTrans" cxnId="{928BDAE4-B336-4EC0-9D6B-3823B00FE0DD}">
      <dgm:prSet/>
      <dgm:spPr/>
      <dgm:t>
        <a:bodyPr/>
        <a:lstStyle/>
        <a:p>
          <a:endParaRPr lang="en-US"/>
        </a:p>
      </dgm:t>
    </dgm:pt>
    <dgm:pt modelId="{774BCF73-EB14-48F5-B675-31970144DC21}">
      <dgm:prSet phldrT="[Text]"/>
      <dgm:spPr/>
      <dgm:t>
        <a:bodyPr/>
        <a:lstStyle/>
        <a:p>
          <a:r>
            <a:rPr lang="en-US" b="1" i="1" dirty="0" smtClean="0"/>
            <a:t>Customer Advisory Boards</a:t>
          </a:r>
          <a:endParaRPr lang="en-US" b="1" i="1" dirty="0"/>
        </a:p>
      </dgm:t>
    </dgm:pt>
    <dgm:pt modelId="{F9FF34FA-75A5-4DA8-89E3-596160E0BA88}" type="parTrans" cxnId="{59A018E2-424F-4ED4-9073-DE418161B385}">
      <dgm:prSet/>
      <dgm:spPr/>
      <dgm:t>
        <a:bodyPr/>
        <a:lstStyle/>
        <a:p>
          <a:endParaRPr lang="en-US"/>
        </a:p>
      </dgm:t>
    </dgm:pt>
    <dgm:pt modelId="{B326FD62-F54D-42E1-8E85-6C564B6BA0B1}" type="sibTrans" cxnId="{59A018E2-424F-4ED4-9073-DE418161B385}">
      <dgm:prSet/>
      <dgm:spPr/>
      <dgm:t>
        <a:bodyPr/>
        <a:lstStyle/>
        <a:p>
          <a:endParaRPr lang="en-US"/>
        </a:p>
      </dgm:t>
    </dgm:pt>
    <dgm:pt modelId="{34386B6C-A584-4668-A487-34BF17415BFA}" type="pres">
      <dgm:prSet presAssocID="{CC98785A-2E0D-4AD8-95EE-F3DB70ED66C2}" presName="Name0" presStyleCnt="0">
        <dgm:presLayoutVars>
          <dgm:dir/>
          <dgm:resizeHandles val="exact"/>
        </dgm:presLayoutVars>
      </dgm:prSet>
      <dgm:spPr/>
    </dgm:pt>
    <dgm:pt modelId="{DDDA71D9-C449-4FF4-B395-0BAF463F3935}" type="pres">
      <dgm:prSet presAssocID="{6DA75B3A-F98A-4C1E-B39B-9887834F4A6F}" presName="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391EA58-86F3-4FBC-B050-04CF4AE99123}" type="pres">
      <dgm:prSet presAssocID="{DE73A2DC-073D-4D36-98E2-F92C36375266}" presName="sibTrans" presStyleLbl="sibTrans2D1" presStyleIdx="0" presStyleCnt="3"/>
      <dgm:spPr/>
      <dgm:t>
        <a:bodyPr/>
        <a:lstStyle/>
        <a:p>
          <a:endParaRPr lang="en-US"/>
        </a:p>
      </dgm:t>
    </dgm:pt>
    <dgm:pt modelId="{B96F9D04-82CC-422A-8D0E-02FFA23CD8DC}" type="pres">
      <dgm:prSet presAssocID="{DE73A2DC-073D-4D36-98E2-F92C36375266}" presName="connectorText" presStyleLbl="sibTrans2D1" presStyleIdx="0" presStyleCnt="3"/>
      <dgm:spPr/>
      <dgm:t>
        <a:bodyPr/>
        <a:lstStyle/>
        <a:p>
          <a:endParaRPr lang="en-US"/>
        </a:p>
      </dgm:t>
    </dgm:pt>
    <dgm:pt modelId="{B5CB12F5-2B8F-4C09-B37C-D8E5FBA84456}" type="pres">
      <dgm:prSet presAssocID="{435B6763-B5C1-4845-A218-BCF1881C0FDB}" presName="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AD098B4-8788-40AA-9804-43099481C6C3}" type="pres">
      <dgm:prSet presAssocID="{DDDBD473-E7DC-406C-AAA3-0C0632CB68B7}" presName="sibTrans" presStyleLbl="sibTrans2D1" presStyleIdx="1" presStyleCnt="3"/>
      <dgm:spPr/>
      <dgm:t>
        <a:bodyPr/>
        <a:lstStyle/>
        <a:p>
          <a:endParaRPr lang="en-US"/>
        </a:p>
      </dgm:t>
    </dgm:pt>
    <dgm:pt modelId="{45CBAD32-7EFA-418D-9CF8-19086B0511C7}" type="pres">
      <dgm:prSet presAssocID="{DDDBD473-E7DC-406C-AAA3-0C0632CB68B7}" presName="connectorText" presStyleLbl="sibTrans2D1" presStyleIdx="1" presStyleCnt="3"/>
      <dgm:spPr/>
      <dgm:t>
        <a:bodyPr/>
        <a:lstStyle/>
        <a:p>
          <a:endParaRPr lang="en-US"/>
        </a:p>
      </dgm:t>
    </dgm:pt>
    <dgm:pt modelId="{E7F999B3-9EAB-4FEA-B7F9-A54A2AADD4C5}" type="pres">
      <dgm:prSet presAssocID="{28E48108-A29F-4F9F-BA0B-B0B66DCA3CE0}" presName="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5272924-AB48-407A-876D-D4A16A296470}" type="pres">
      <dgm:prSet presAssocID="{5769F671-0F2B-4D8D-9749-45934B1185D5}" presName="sibTrans" presStyleLbl="sibTrans2D1" presStyleIdx="2" presStyleCnt="3"/>
      <dgm:spPr/>
      <dgm:t>
        <a:bodyPr/>
        <a:lstStyle/>
        <a:p>
          <a:endParaRPr lang="en-US"/>
        </a:p>
      </dgm:t>
    </dgm:pt>
    <dgm:pt modelId="{CF03F579-282D-4A61-9AF5-0D153E4AF2D2}" type="pres">
      <dgm:prSet presAssocID="{5769F671-0F2B-4D8D-9749-45934B1185D5}" presName="connectorText" presStyleLbl="sibTrans2D1" presStyleIdx="2" presStyleCnt="3"/>
      <dgm:spPr/>
      <dgm:t>
        <a:bodyPr/>
        <a:lstStyle/>
        <a:p>
          <a:endParaRPr lang="en-US"/>
        </a:p>
      </dgm:t>
    </dgm:pt>
    <dgm:pt modelId="{D18A71A7-5E14-4FBC-9834-AC79CDDCA69D}" type="pres">
      <dgm:prSet presAssocID="{774BCF73-EB14-48F5-B675-31970144DC21}" presName="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28C29768-93CC-4F0E-8686-FD404A908595}" type="presOf" srcId="{DE73A2DC-073D-4D36-98E2-F92C36375266}" destId="{B96F9D04-82CC-422A-8D0E-02FFA23CD8DC}" srcOrd="1" destOrd="0" presId="urn:microsoft.com/office/officeart/2005/8/layout/process1"/>
    <dgm:cxn modelId="{B8238155-A59E-4CB3-8AC8-D1B29233426F}" type="presOf" srcId="{CC98785A-2E0D-4AD8-95EE-F3DB70ED66C2}" destId="{34386B6C-A584-4668-A487-34BF17415BFA}" srcOrd="0" destOrd="0" presId="urn:microsoft.com/office/officeart/2005/8/layout/process1"/>
    <dgm:cxn modelId="{EDBF46F1-1412-4892-82C8-6C4085D90D93}" type="presOf" srcId="{6DA75B3A-F98A-4C1E-B39B-9887834F4A6F}" destId="{DDDA71D9-C449-4FF4-B395-0BAF463F3935}" srcOrd="0" destOrd="0" presId="urn:microsoft.com/office/officeart/2005/8/layout/process1"/>
    <dgm:cxn modelId="{73ED5A6E-0540-4D45-98C5-371C271252FF}" type="presOf" srcId="{28E48108-A29F-4F9F-BA0B-B0B66DCA3CE0}" destId="{E7F999B3-9EAB-4FEA-B7F9-A54A2AADD4C5}" srcOrd="0" destOrd="0" presId="urn:microsoft.com/office/officeart/2005/8/layout/process1"/>
    <dgm:cxn modelId="{FF5A2019-2ABE-4A44-9E73-2B426A59A80E}" type="presOf" srcId="{5769F671-0F2B-4D8D-9749-45934B1185D5}" destId="{CF03F579-282D-4A61-9AF5-0D153E4AF2D2}" srcOrd="1" destOrd="0" presId="urn:microsoft.com/office/officeart/2005/8/layout/process1"/>
    <dgm:cxn modelId="{A131118C-DB38-4F27-A70D-B7DBF971547E}" type="presOf" srcId="{DE73A2DC-073D-4D36-98E2-F92C36375266}" destId="{5391EA58-86F3-4FBC-B050-04CF4AE99123}" srcOrd="0" destOrd="0" presId="urn:microsoft.com/office/officeart/2005/8/layout/process1"/>
    <dgm:cxn modelId="{0108C4C7-B95C-4907-AAD4-4EE9B8E90390}" type="presOf" srcId="{DDDBD473-E7DC-406C-AAA3-0C0632CB68B7}" destId="{EAD098B4-8788-40AA-9804-43099481C6C3}" srcOrd="0" destOrd="0" presId="urn:microsoft.com/office/officeart/2005/8/layout/process1"/>
    <dgm:cxn modelId="{7DF7563E-FE6D-42C2-A9C0-7A750BBA62A5}" type="presOf" srcId="{5769F671-0F2B-4D8D-9749-45934B1185D5}" destId="{85272924-AB48-407A-876D-D4A16A296470}" srcOrd="0" destOrd="0" presId="urn:microsoft.com/office/officeart/2005/8/layout/process1"/>
    <dgm:cxn modelId="{F9927DA9-FEA4-4801-A691-221022E1ACAC}" type="presOf" srcId="{435B6763-B5C1-4845-A218-BCF1881C0FDB}" destId="{B5CB12F5-2B8F-4C09-B37C-D8E5FBA84456}" srcOrd="0" destOrd="0" presId="urn:microsoft.com/office/officeart/2005/8/layout/process1"/>
    <dgm:cxn modelId="{59A018E2-424F-4ED4-9073-DE418161B385}" srcId="{CC98785A-2E0D-4AD8-95EE-F3DB70ED66C2}" destId="{774BCF73-EB14-48F5-B675-31970144DC21}" srcOrd="3" destOrd="0" parTransId="{F9FF34FA-75A5-4DA8-89E3-596160E0BA88}" sibTransId="{B326FD62-F54D-42E1-8E85-6C564B6BA0B1}"/>
    <dgm:cxn modelId="{6A2C35F4-1014-42D0-ACA6-288C62BB2AA0}" srcId="{CC98785A-2E0D-4AD8-95EE-F3DB70ED66C2}" destId="{435B6763-B5C1-4845-A218-BCF1881C0FDB}" srcOrd="1" destOrd="0" parTransId="{CD8305D7-0982-4458-9364-A97A452B0D8F}" sibTransId="{DDDBD473-E7DC-406C-AAA3-0C0632CB68B7}"/>
    <dgm:cxn modelId="{C95A8BB1-A508-4049-AE70-93E396AE6A8B}" srcId="{CC98785A-2E0D-4AD8-95EE-F3DB70ED66C2}" destId="{6DA75B3A-F98A-4C1E-B39B-9887834F4A6F}" srcOrd="0" destOrd="0" parTransId="{04981DB9-42AD-4F75-8F63-4637BCAAB5E7}" sibTransId="{DE73A2DC-073D-4D36-98E2-F92C36375266}"/>
    <dgm:cxn modelId="{E07A8488-0968-418A-B6FB-4CA7AF977386}" type="presOf" srcId="{774BCF73-EB14-48F5-B675-31970144DC21}" destId="{D18A71A7-5E14-4FBC-9834-AC79CDDCA69D}" srcOrd="0" destOrd="0" presId="urn:microsoft.com/office/officeart/2005/8/layout/process1"/>
    <dgm:cxn modelId="{74B6576C-0BF0-4FB5-ADCE-90EDE6576237}" type="presOf" srcId="{DDDBD473-E7DC-406C-AAA3-0C0632CB68B7}" destId="{45CBAD32-7EFA-418D-9CF8-19086B0511C7}" srcOrd="1" destOrd="0" presId="urn:microsoft.com/office/officeart/2005/8/layout/process1"/>
    <dgm:cxn modelId="{928BDAE4-B336-4EC0-9D6B-3823B00FE0DD}" srcId="{CC98785A-2E0D-4AD8-95EE-F3DB70ED66C2}" destId="{28E48108-A29F-4F9F-BA0B-B0B66DCA3CE0}" srcOrd="2" destOrd="0" parTransId="{4B13D89D-AE5B-4D8E-B6A2-4660A3B52060}" sibTransId="{5769F671-0F2B-4D8D-9749-45934B1185D5}"/>
    <dgm:cxn modelId="{44099A65-2EAC-4BE3-BEA1-5B82DB843B7B}" type="presParOf" srcId="{34386B6C-A584-4668-A487-34BF17415BFA}" destId="{DDDA71D9-C449-4FF4-B395-0BAF463F3935}" srcOrd="0" destOrd="0" presId="urn:microsoft.com/office/officeart/2005/8/layout/process1"/>
    <dgm:cxn modelId="{6943F922-184A-43CC-BB60-157F2D3C6ACC}" type="presParOf" srcId="{34386B6C-A584-4668-A487-34BF17415BFA}" destId="{5391EA58-86F3-4FBC-B050-04CF4AE99123}" srcOrd="1" destOrd="0" presId="urn:microsoft.com/office/officeart/2005/8/layout/process1"/>
    <dgm:cxn modelId="{9D9E634B-87A3-42AC-8FE9-26DDD6272537}" type="presParOf" srcId="{5391EA58-86F3-4FBC-B050-04CF4AE99123}" destId="{B96F9D04-82CC-422A-8D0E-02FFA23CD8DC}" srcOrd="0" destOrd="0" presId="urn:microsoft.com/office/officeart/2005/8/layout/process1"/>
    <dgm:cxn modelId="{20474B6A-BAFB-4454-B467-0DCE76B0BC9F}" type="presParOf" srcId="{34386B6C-A584-4668-A487-34BF17415BFA}" destId="{B5CB12F5-2B8F-4C09-B37C-D8E5FBA84456}" srcOrd="2" destOrd="0" presId="urn:microsoft.com/office/officeart/2005/8/layout/process1"/>
    <dgm:cxn modelId="{E1F8759B-C19E-492C-AB6D-549A4835EBEC}" type="presParOf" srcId="{34386B6C-A584-4668-A487-34BF17415BFA}" destId="{EAD098B4-8788-40AA-9804-43099481C6C3}" srcOrd="3" destOrd="0" presId="urn:microsoft.com/office/officeart/2005/8/layout/process1"/>
    <dgm:cxn modelId="{1D0C4E4D-FFA0-4BA1-B1C8-6B069D1E9860}" type="presParOf" srcId="{EAD098B4-8788-40AA-9804-43099481C6C3}" destId="{45CBAD32-7EFA-418D-9CF8-19086B0511C7}" srcOrd="0" destOrd="0" presId="urn:microsoft.com/office/officeart/2005/8/layout/process1"/>
    <dgm:cxn modelId="{35FCDED0-D807-4607-9AB1-F9AECB7AA30C}" type="presParOf" srcId="{34386B6C-A584-4668-A487-34BF17415BFA}" destId="{E7F999B3-9EAB-4FEA-B7F9-A54A2AADD4C5}" srcOrd="4" destOrd="0" presId="urn:microsoft.com/office/officeart/2005/8/layout/process1"/>
    <dgm:cxn modelId="{E5D0511B-A5BF-49D5-B450-32AE23108B09}" type="presParOf" srcId="{34386B6C-A584-4668-A487-34BF17415BFA}" destId="{85272924-AB48-407A-876D-D4A16A296470}" srcOrd="5" destOrd="0" presId="urn:microsoft.com/office/officeart/2005/8/layout/process1"/>
    <dgm:cxn modelId="{D107EC99-8083-46ED-976B-01160FBFC7C2}" type="presParOf" srcId="{85272924-AB48-407A-876D-D4A16A296470}" destId="{CF03F579-282D-4A61-9AF5-0D153E4AF2D2}" srcOrd="0" destOrd="0" presId="urn:microsoft.com/office/officeart/2005/8/layout/process1"/>
    <dgm:cxn modelId="{DD07E886-B194-41A5-AAA3-BB7F0747740E}" type="presParOf" srcId="{34386B6C-A584-4668-A487-34BF17415BFA}" destId="{D18A71A7-5E14-4FBC-9834-AC79CDDCA69D}" srcOrd="6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44CD95E1-D00A-4494-9BB0-AE257F6FEB7A}" type="doc">
      <dgm:prSet loTypeId="urn:microsoft.com/office/officeart/2005/8/layout/lProcess2" loCatId="list" qsTypeId="urn:microsoft.com/office/officeart/2005/8/quickstyle/3d1" qsCatId="3D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1CF7014C-5AEA-410A-86F1-11072D437B51}">
      <dgm:prSet phldrT="[Text]" custT="1"/>
      <dgm:spPr/>
      <dgm:t>
        <a:bodyPr/>
        <a:lstStyle/>
        <a:p>
          <a:r>
            <a:rPr lang="en-US" sz="3200" b="1" dirty="0" smtClean="0"/>
            <a:t>Strengths</a:t>
          </a:r>
          <a:endParaRPr lang="en-US" sz="3200" b="1" dirty="0"/>
        </a:p>
      </dgm:t>
    </dgm:pt>
    <dgm:pt modelId="{C192E981-C2EF-4B8B-BFBC-EA52D5E462A4}" type="parTrans" cxnId="{51B7ED79-6229-4699-873A-55CD8CDF12DF}">
      <dgm:prSet/>
      <dgm:spPr/>
      <dgm:t>
        <a:bodyPr/>
        <a:lstStyle/>
        <a:p>
          <a:endParaRPr lang="en-US"/>
        </a:p>
      </dgm:t>
    </dgm:pt>
    <dgm:pt modelId="{68518B0C-70CB-4841-9165-E1E9F2ACA10E}" type="sibTrans" cxnId="{51B7ED79-6229-4699-873A-55CD8CDF12DF}">
      <dgm:prSet/>
      <dgm:spPr/>
      <dgm:t>
        <a:bodyPr/>
        <a:lstStyle/>
        <a:p>
          <a:endParaRPr lang="en-US"/>
        </a:p>
      </dgm:t>
    </dgm:pt>
    <dgm:pt modelId="{4547A612-0641-4A17-8D5F-7D9B628291FD}">
      <dgm:prSet phldrT="[Text]" custT="1"/>
      <dgm:spPr/>
      <dgm:t>
        <a:bodyPr/>
        <a:lstStyle/>
        <a:p>
          <a:r>
            <a:rPr lang="en-US" sz="1600" dirty="0" err="1" smtClean="0"/>
            <a:t>Pengalaman</a:t>
          </a:r>
          <a:r>
            <a:rPr lang="en-US" sz="1600" dirty="0" smtClean="0"/>
            <a:t> </a:t>
          </a:r>
          <a:r>
            <a:rPr lang="en-US" sz="1600" dirty="0" err="1" smtClean="0"/>
            <a:t>membuat</a:t>
          </a:r>
          <a:r>
            <a:rPr lang="en-US" sz="1600" dirty="0" smtClean="0"/>
            <a:t> </a:t>
          </a:r>
          <a:r>
            <a:rPr lang="en-US" sz="1600" dirty="0" err="1" smtClean="0"/>
            <a:t>dan</a:t>
          </a:r>
          <a:r>
            <a:rPr lang="en-US" sz="1600" dirty="0" smtClean="0"/>
            <a:t> </a:t>
          </a:r>
          <a:r>
            <a:rPr lang="en-US" sz="1600" dirty="0" err="1" smtClean="0"/>
            <a:t>menjual</a:t>
          </a:r>
          <a:endParaRPr lang="en-US" sz="1600" dirty="0"/>
        </a:p>
      </dgm:t>
    </dgm:pt>
    <dgm:pt modelId="{6090792F-93A8-4594-850B-AB5F1697F2A3}" type="parTrans" cxnId="{F156E343-5A34-4A95-A4DE-63F2A024DB1C}">
      <dgm:prSet/>
      <dgm:spPr/>
      <dgm:t>
        <a:bodyPr/>
        <a:lstStyle/>
        <a:p>
          <a:endParaRPr lang="en-US"/>
        </a:p>
      </dgm:t>
    </dgm:pt>
    <dgm:pt modelId="{99DF5E08-CE5D-4405-9117-9C34A504FD20}" type="sibTrans" cxnId="{F156E343-5A34-4A95-A4DE-63F2A024DB1C}">
      <dgm:prSet/>
      <dgm:spPr/>
      <dgm:t>
        <a:bodyPr/>
        <a:lstStyle/>
        <a:p>
          <a:endParaRPr lang="en-US"/>
        </a:p>
      </dgm:t>
    </dgm:pt>
    <dgm:pt modelId="{7D47AC49-233A-464A-8023-173171E4FA9A}">
      <dgm:prSet phldrT="[Text]" custT="1"/>
      <dgm:spPr/>
      <dgm:t>
        <a:bodyPr/>
        <a:lstStyle/>
        <a:p>
          <a:r>
            <a:rPr lang="en-US" sz="3200" b="1" dirty="0" smtClean="0"/>
            <a:t>Weakness</a:t>
          </a:r>
          <a:endParaRPr lang="en-US" sz="3200" b="1" dirty="0"/>
        </a:p>
      </dgm:t>
    </dgm:pt>
    <dgm:pt modelId="{6AB9612D-D796-432B-8BBE-B0A2EF49AFA1}" type="parTrans" cxnId="{15B97C86-7EFE-478A-A646-A48F50DAA156}">
      <dgm:prSet/>
      <dgm:spPr/>
      <dgm:t>
        <a:bodyPr/>
        <a:lstStyle/>
        <a:p>
          <a:endParaRPr lang="en-US"/>
        </a:p>
      </dgm:t>
    </dgm:pt>
    <dgm:pt modelId="{808A06C6-9480-45A8-9E8A-05F251275277}" type="sibTrans" cxnId="{15B97C86-7EFE-478A-A646-A48F50DAA156}">
      <dgm:prSet/>
      <dgm:spPr/>
      <dgm:t>
        <a:bodyPr/>
        <a:lstStyle/>
        <a:p>
          <a:endParaRPr lang="en-US"/>
        </a:p>
      </dgm:t>
    </dgm:pt>
    <dgm:pt modelId="{EFC335ED-A9E7-4F21-88F3-C8D3270688DB}">
      <dgm:prSet phldrT="[Text]" custT="1"/>
      <dgm:spPr/>
      <dgm:t>
        <a:bodyPr/>
        <a:lstStyle/>
        <a:p>
          <a:r>
            <a:rPr lang="en-US" sz="1600" dirty="0" err="1" smtClean="0"/>
            <a:t>Tidak</a:t>
          </a:r>
          <a:r>
            <a:rPr lang="en-US" sz="1600" dirty="0" smtClean="0"/>
            <a:t> </a:t>
          </a:r>
          <a:r>
            <a:rPr lang="en-US" sz="1600" dirty="0" err="1" smtClean="0"/>
            <a:t>cukup</a:t>
          </a:r>
          <a:r>
            <a:rPr lang="en-US" sz="1600" dirty="0" smtClean="0"/>
            <a:t> modal</a:t>
          </a:r>
          <a:endParaRPr lang="en-US" sz="1600" dirty="0"/>
        </a:p>
      </dgm:t>
    </dgm:pt>
    <dgm:pt modelId="{4594A527-8792-462D-9ECC-E571E5480A8A}" type="parTrans" cxnId="{E991545F-C195-42B4-BE71-E0768958C775}">
      <dgm:prSet/>
      <dgm:spPr/>
      <dgm:t>
        <a:bodyPr/>
        <a:lstStyle/>
        <a:p>
          <a:endParaRPr lang="en-US"/>
        </a:p>
      </dgm:t>
    </dgm:pt>
    <dgm:pt modelId="{3D4A4541-4397-45EC-AF13-7D4FD6B0AC5B}" type="sibTrans" cxnId="{E991545F-C195-42B4-BE71-E0768958C775}">
      <dgm:prSet/>
      <dgm:spPr/>
      <dgm:t>
        <a:bodyPr/>
        <a:lstStyle/>
        <a:p>
          <a:endParaRPr lang="en-US"/>
        </a:p>
      </dgm:t>
    </dgm:pt>
    <dgm:pt modelId="{C394E525-7CDD-49F5-AF0E-AA263441C031}">
      <dgm:prSet phldrT="[Text]"/>
      <dgm:spPr/>
      <dgm:t>
        <a:bodyPr/>
        <a:lstStyle/>
        <a:p>
          <a:r>
            <a:rPr lang="en-US" b="1" dirty="0" smtClean="0"/>
            <a:t>Opportunities</a:t>
          </a:r>
          <a:endParaRPr lang="en-US" b="1" dirty="0"/>
        </a:p>
      </dgm:t>
    </dgm:pt>
    <dgm:pt modelId="{9E987508-E5C6-4935-8339-E8A6BCADAB06}" type="parTrans" cxnId="{3360BCFC-5D20-4C28-A4EE-31DE781CBB47}">
      <dgm:prSet/>
      <dgm:spPr/>
      <dgm:t>
        <a:bodyPr/>
        <a:lstStyle/>
        <a:p>
          <a:endParaRPr lang="en-US"/>
        </a:p>
      </dgm:t>
    </dgm:pt>
    <dgm:pt modelId="{ED249C19-C6A8-40CC-ADC7-ADFF5C3DE3EE}" type="sibTrans" cxnId="{3360BCFC-5D20-4C28-A4EE-31DE781CBB47}">
      <dgm:prSet/>
      <dgm:spPr/>
      <dgm:t>
        <a:bodyPr/>
        <a:lstStyle/>
        <a:p>
          <a:endParaRPr lang="en-US"/>
        </a:p>
      </dgm:t>
    </dgm:pt>
    <dgm:pt modelId="{4A49CDE9-35CA-4892-96CA-7C2048A384E7}">
      <dgm:prSet phldrT="[Text]" custT="1"/>
      <dgm:spPr/>
      <dgm:t>
        <a:bodyPr/>
        <a:lstStyle/>
        <a:p>
          <a:r>
            <a:rPr lang="en-US" sz="1600" dirty="0" err="1" smtClean="0"/>
            <a:t>Belum</a:t>
          </a:r>
          <a:r>
            <a:rPr lang="en-US" sz="1600" dirty="0" smtClean="0"/>
            <a:t> </a:t>
          </a:r>
          <a:r>
            <a:rPr lang="en-US" sz="1600" dirty="0" err="1" smtClean="0"/>
            <a:t>ada</a:t>
          </a:r>
          <a:r>
            <a:rPr lang="en-US" sz="1600" dirty="0" smtClean="0"/>
            <a:t> </a:t>
          </a:r>
          <a:r>
            <a:rPr lang="en-US" sz="1600" dirty="0" err="1" smtClean="0"/>
            <a:t>pesaing</a:t>
          </a:r>
          <a:endParaRPr lang="en-US" sz="1600" dirty="0"/>
        </a:p>
      </dgm:t>
    </dgm:pt>
    <dgm:pt modelId="{89CB8CBF-B891-432F-AEC5-01C36A31AC8F}" type="parTrans" cxnId="{8757D5E9-8FDB-483C-8D38-5D136C863835}">
      <dgm:prSet/>
      <dgm:spPr/>
      <dgm:t>
        <a:bodyPr/>
        <a:lstStyle/>
        <a:p>
          <a:endParaRPr lang="en-US"/>
        </a:p>
      </dgm:t>
    </dgm:pt>
    <dgm:pt modelId="{D3C3BDF3-BCB2-4A19-9B0A-18EBD646EDEA}" type="sibTrans" cxnId="{8757D5E9-8FDB-483C-8D38-5D136C863835}">
      <dgm:prSet/>
      <dgm:spPr/>
      <dgm:t>
        <a:bodyPr/>
        <a:lstStyle/>
        <a:p>
          <a:endParaRPr lang="en-US"/>
        </a:p>
      </dgm:t>
    </dgm:pt>
    <dgm:pt modelId="{03BD7D00-7054-45DF-8D48-488156B3C0B5}">
      <dgm:prSet phldrT="[Text]"/>
      <dgm:spPr/>
      <dgm:t>
        <a:bodyPr/>
        <a:lstStyle/>
        <a:p>
          <a:r>
            <a:rPr lang="en-US" b="1" dirty="0" smtClean="0"/>
            <a:t>Threats</a:t>
          </a:r>
          <a:endParaRPr lang="en-US" b="1" dirty="0"/>
        </a:p>
      </dgm:t>
    </dgm:pt>
    <dgm:pt modelId="{2BC6506A-B40E-4F59-9EE5-7FD19FFA6CDE}" type="parTrans" cxnId="{B82BF8C7-06FE-4E70-AB51-35ACD7E78D27}">
      <dgm:prSet/>
      <dgm:spPr/>
      <dgm:t>
        <a:bodyPr/>
        <a:lstStyle/>
        <a:p>
          <a:endParaRPr lang="en-US"/>
        </a:p>
      </dgm:t>
    </dgm:pt>
    <dgm:pt modelId="{099DEB1F-27BE-47DE-AC81-D0AB2D8A138D}" type="sibTrans" cxnId="{B82BF8C7-06FE-4E70-AB51-35ACD7E78D27}">
      <dgm:prSet/>
      <dgm:spPr/>
      <dgm:t>
        <a:bodyPr/>
        <a:lstStyle/>
        <a:p>
          <a:endParaRPr lang="en-US"/>
        </a:p>
      </dgm:t>
    </dgm:pt>
    <dgm:pt modelId="{8EFEB7BA-347A-4E67-B79B-C3DA60116BEE}">
      <dgm:prSet phldrT="[Text]" custT="1"/>
      <dgm:spPr/>
      <dgm:t>
        <a:bodyPr/>
        <a:lstStyle/>
        <a:p>
          <a:r>
            <a:rPr lang="en-US" sz="1600" dirty="0" err="1" smtClean="0"/>
            <a:t>Pajak</a:t>
          </a:r>
          <a:r>
            <a:rPr lang="en-US" sz="1600" dirty="0" smtClean="0"/>
            <a:t> </a:t>
          </a:r>
          <a:r>
            <a:rPr lang="en-US" sz="1600" dirty="0" err="1" smtClean="0"/>
            <a:t>usaha</a:t>
          </a:r>
          <a:r>
            <a:rPr lang="en-US" sz="1600" dirty="0" smtClean="0"/>
            <a:t> </a:t>
          </a:r>
          <a:r>
            <a:rPr lang="en-US" sz="1600" dirty="0" err="1" smtClean="0"/>
            <a:t>meningkat</a:t>
          </a:r>
          <a:endParaRPr lang="en-US" sz="1600" dirty="0"/>
        </a:p>
      </dgm:t>
    </dgm:pt>
    <dgm:pt modelId="{BD0588AC-3D50-4A35-BE32-13F91DD0BCBC}" type="parTrans" cxnId="{82938F63-63DD-48BA-ABCA-3AEB57A72504}">
      <dgm:prSet/>
      <dgm:spPr/>
      <dgm:t>
        <a:bodyPr/>
        <a:lstStyle/>
        <a:p>
          <a:endParaRPr lang="en-US"/>
        </a:p>
      </dgm:t>
    </dgm:pt>
    <dgm:pt modelId="{3183A32C-6203-43C5-9855-02F5E9C9D13D}" type="sibTrans" cxnId="{82938F63-63DD-48BA-ABCA-3AEB57A72504}">
      <dgm:prSet/>
      <dgm:spPr/>
      <dgm:t>
        <a:bodyPr/>
        <a:lstStyle/>
        <a:p>
          <a:endParaRPr lang="en-US"/>
        </a:p>
      </dgm:t>
    </dgm:pt>
    <dgm:pt modelId="{95089F93-2C3D-4B00-A18A-A47BC43F6636}">
      <dgm:prSet phldrT="[Text]" custT="1"/>
      <dgm:spPr/>
      <dgm:t>
        <a:bodyPr/>
        <a:lstStyle/>
        <a:p>
          <a:r>
            <a:rPr lang="en-US" sz="1600" dirty="0" err="1" smtClean="0"/>
            <a:t>Punya</a:t>
          </a:r>
          <a:r>
            <a:rPr lang="en-US" sz="1600" dirty="0" smtClean="0"/>
            <a:t> </a:t>
          </a:r>
          <a:r>
            <a:rPr lang="en-US" sz="1600" dirty="0" err="1" smtClean="0"/>
            <a:t>pengetahuan</a:t>
          </a:r>
          <a:r>
            <a:rPr lang="en-US" sz="1600" dirty="0" smtClean="0"/>
            <a:t> </a:t>
          </a:r>
          <a:r>
            <a:rPr lang="en-US" sz="1600" dirty="0" err="1" smtClean="0"/>
            <a:t>pada</a:t>
          </a:r>
          <a:r>
            <a:rPr lang="en-US" sz="1600" dirty="0" smtClean="0"/>
            <a:t> </a:t>
          </a:r>
          <a:r>
            <a:rPr lang="en-US" sz="1600" dirty="0" err="1" smtClean="0"/>
            <a:t>jaringan</a:t>
          </a:r>
          <a:r>
            <a:rPr lang="en-US" sz="1600" dirty="0" smtClean="0"/>
            <a:t> </a:t>
          </a:r>
          <a:r>
            <a:rPr lang="en-US" sz="1600" dirty="0" err="1" smtClean="0"/>
            <a:t>pemasaran</a:t>
          </a:r>
          <a:endParaRPr lang="en-US" sz="1600" dirty="0"/>
        </a:p>
      </dgm:t>
    </dgm:pt>
    <dgm:pt modelId="{36FCCC43-A245-4368-8745-6A3468C8730C}" type="parTrans" cxnId="{D7387620-1C1D-423A-B50D-0AF7CC903DDB}">
      <dgm:prSet/>
      <dgm:spPr/>
      <dgm:t>
        <a:bodyPr/>
        <a:lstStyle/>
        <a:p>
          <a:endParaRPr lang="en-US"/>
        </a:p>
      </dgm:t>
    </dgm:pt>
    <dgm:pt modelId="{6D1A1000-0BCE-4129-86B0-B5675C573106}" type="sibTrans" cxnId="{D7387620-1C1D-423A-B50D-0AF7CC903DDB}">
      <dgm:prSet/>
      <dgm:spPr/>
      <dgm:t>
        <a:bodyPr/>
        <a:lstStyle/>
        <a:p>
          <a:endParaRPr lang="en-US"/>
        </a:p>
      </dgm:t>
    </dgm:pt>
    <dgm:pt modelId="{225F008A-4922-43F0-BB81-3158F4D28C6C}">
      <dgm:prSet phldrT="[Text]" custT="1"/>
      <dgm:spPr/>
      <dgm:t>
        <a:bodyPr/>
        <a:lstStyle/>
        <a:p>
          <a:r>
            <a:rPr lang="en-US" sz="1600" dirty="0" err="1" smtClean="0"/>
            <a:t>Memiliki</a:t>
          </a:r>
          <a:r>
            <a:rPr lang="en-US" sz="1600" dirty="0" smtClean="0"/>
            <a:t> </a:t>
          </a:r>
          <a:r>
            <a:rPr lang="en-US" sz="1600" dirty="0" err="1" smtClean="0"/>
            <a:t>lokasi</a:t>
          </a:r>
          <a:r>
            <a:rPr lang="en-US" sz="1600" dirty="0" smtClean="0"/>
            <a:t> </a:t>
          </a:r>
          <a:r>
            <a:rPr lang="en-US" sz="1600" dirty="0" err="1" smtClean="0"/>
            <a:t>bisnis</a:t>
          </a:r>
          <a:r>
            <a:rPr lang="en-US" sz="1600" dirty="0" smtClean="0"/>
            <a:t> yang </a:t>
          </a:r>
          <a:r>
            <a:rPr lang="en-US" sz="1600" dirty="0" err="1" smtClean="0"/>
            <a:t>strategis</a:t>
          </a:r>
          <a:endParaRPr lang="en-US" sz="1600" dirty="0"/>
        </a:p>
      </dgm:t>
    </dgm:pt>
    <dgm:pt modelId="{C35EB1A4-A7D3-468E-B2A0-556ED29806D3}" type="parTrans" cxnId="{EE8EEEC3-185B-41E4-B8FA-3BF6DCAAA51C}">
      <dgm:prSet/>
      <dgm:spPr/>
      <dgm:t>
        <a:bodyPr/>
        <a:lstStyle/>
        <a:p>
          <a:endParaRPr lang="en-US"/>
        </a:p>
      </dgm:t>
    </dgm:pt>
    <dgm:pt modelId="{8E2247EE-4984-4FC5-8A0D-932D97773D38}" type="sibTrans" cxnId="{EE8EEEC3-185B-41E4-B8FA-3BF6DCAAA51C}">
      <dgm:prSet/>
      <dgm:spPr/>
      <dgm:t>
        <a:bodyPr/>
        <a:lstStyle/>
        <a:p>
          <a:endParaRPr lang="en-US"/>
        </a:p>
      </dgm:t>
    </dgm:pt>
    <dgm:pt modelId="{655A08D0-7C71-4D5C-9302-346744CBE555}">
      <dgm:prSet phldrT="[Text]" custT="1"/>
      <dgm:spPr/>
      <dgm:t>
        <a:bodyPr/>
        <a:lstStyle/>
        <a:p>
          <a:r>
            <a:rPr lang="en-US" sz="1600" dirty="0" err="1" smtClean="0"/>
            <a:t>Kemampuan</a:t>
          </a:r>
          <a:r>
            <a:rPr lang="en-US" sz="1600" dirty="0" smtClean="0"/>
            <a:t> </a:t>
          </a:r>
          <a:r>
            <a:rPr lang="en-US" sz="1600" dirty="0" err="1" smtClean="0"/>
            <a:t>dalam</a:t>
          </a:r>
          <a:r>
            <a:rPr lang="en-US" sz="1600" dirty="0" smtClean="0"/>
            <a:t> </a:t>
          </a:r>
          <a:r>
            <a:rPr lang="en-US" sz="1600" dirty="0" err="1" smtClean="0"/>
            <a:t>manajemen</a:t>
          </a:r>
          <a:r>
            <a:rPr lang="en-US" sz="1600" dirty="0" smtClean="0"/>
            <a:t> </a:t>
          </a:r>
          <a:r>
            <a:rPr lang="en-US" sz="1600" dirty="0" err="1" smtClean="0"/>
            <a:t>keuangan</a:t>
          </a:r>
          <a:r>
            <a:rPr lang="en-US" sz="1600" dirty="0" smtClean="0"/>
            <a:t> yang </a:t>
          </a:r>
          <a:r>
            <a:rPr lang="en-US" sz="1600" dirty="0" err="1" smtClean="0"/>
            <a:t>buruk</a:t>
          </a:r>
          <a:endParaRPr lang="en-US" sz="1600" dirty="0"/>
        </a:p>
      </dgm:t>
    </dgm:pt>
    <dgm:pt modelId="{21175050-CBBE-4648-A48B-EF2797E6A351}" type="parTrans" cxnId="{AADD592D-EC52-440F-B6F3-BF335B835ED6}">
      <dgm:prSet/>
      <dgm:spPr/>
      <dgm:t>
        <a:bodyPr/>
        <a:lstStyle/>
        <a:p>
          <a:endParaRPr lang="en-US"/>
        </a:p>
      </dgm:t>
    </dgm:pt>
    <dgm:pt modelId="{55B6CD33-AA36-47B3-8463-E34EFE3DEA12}" type="sibTrans" cxnId="{AADD592D-EC52-440F-B6F3-BF335B835ED6}">
      <dgm:prSet/>
      <dgm:spPr/>
      <dgm:t>
        <a:bodyPr/>
        <a:lstStyle/>
        <a:p>
          <a:endParaRPr lang="en-US"/>
        </a:p>
      </dgm:t>
    </dgm:pt>
    <dgm:pt modelId="{E5E961DB-2F69-44D4-9D2A-7BE6977F7C06}">
      <dgm:prSet phldrT="[Text]" custT="1"/>
      <dgm:spPr/>
      <dgm:t>
        <a:bodyPr/>
        <a:lstStyle/>
        <a:p>
          <a:r>
            <a:rPr lang="en-US" sz="1600" dirty="0" err="1" smtClean="0"/>
            <a:t>Tidak</a:t>
          </a:r>
          <a:r>
            <a:rPr lang="en-US" sz="1600" dirty="0" smtClean="0"/>
            <a:t> </a:t>
          </a:r>
          <a:r>
            <a:rPr lang="en-US" sz="1600" dirty="0" err="1" smtClean="0"/>
            <a:t>memiliki</a:t>
          </a:r>
          <a:r>
            <a:rPr lang="en-US" sz="1600" dirty="0" smtClean="0"/>
            <a:t> SDM yang </a:t>
          </a:r>
          <a:r>
            <a:rPr lang="en-US" sz="1600" dirty="0" err="1" smtClean="0"/>
            <a:t>handal</a:t>
          </a:r>
          <a:endParaRPr lang="en-US" sz="1600" dirty="0"/>
        </a:p>
      </dgm:t>
    </dgm:pt>
    <dgm:pt modelId="{BBF246C0-5156-4165-B315-E5F5590A448F}" type="parTrans" cxnId="{D9BAD94F-FBE4-4F26-8D8C-C25D96E7805C}">
      <dgm:prSet/>
      <dgm:spPr/>
      <dgm:t>
        <a:bodyPr/>
        <a:lstStyle/>
        <a:p>
          <a:endParaRPr lang="en-US"/>
        </a:p>
      </dgm:t>
    </dgm:pt>
    <dgm:pt modelId="{AC1402E8-D527-4BB6-BC04-89F13C778ED5}" type="sibTrans" cxnId="{D9BAD94F-FBE4-4F26-8D8C-C25D96E7805C}">
      <dgm:prSet/>
      <dgm:spPr/>
      <dgm:t>
        <a:bodyPr/>
        <a:lstStyle/>
        <a:p>
          <a:endParaRPr lang="en-US"/>
        </a:p>
      </dgm:t>
    </dgm:pt>
    <dgm:pt modelId="{3C969A7C-8D48-4754-93CD-2C687D0E3BAC}">
      <dgm:prSet phldrT="[Text]" custT="1"/>
      <dgm:spPr/>
      <dgm:t>
        <a:bodyPr/>
        <a:lstStyle/>
        <a:p>
          <a:r>
            <a:rPr lang="en-US" sz="1600" dirty="0" err="1" smtClean="0"/>
            <a:t>Daya</a:t>
          </a:r>
          <a:r>
            <a:rPr lang="en-US" sz="1600" dirty="0" smtClean="0"/>
            <a:t> </a:t>
          </a:r>
          <a:r>
            <a:rPr lang="en-US" sz="1600" dirty="0" err="1" smtClean="0"/>
            <a:t>beli</a:t>
          </a:r>
          <a:r>
            <a:rPr lang="en-US" sz="1600" dirty="0" smtClean="0"/>
            <a:t> </a:t>
          </a:r>
          <a:r>
            <a:rPr lang="en-US" sz="1600" dirty="0" err="1" smtClean="0"/>
            <a:t>masyarakat</a:t>
          </a:r>
          <a:r>
            <a:rPr lang="en-US" sz="1600" dirty="0" smtClean="0"/>
            <a:t> yang </a:t>
          </a:r>
          <a:r>
            <a:rPr lang="en-US" sz="1600" dirty="0" err="1" smtClean="0"/>
            <a:t>terus</a:t>
          </a:r>
          <a:r>
            <a:rPr lang="en-US" sz="1600" dirty="0" smtClean="0"/>
            <a:t> </a:t>
          </a:r>
          <a:r>
            <a:rPr lang="en-US" sz="1600" dirty="0" err="1" smtClean="0"/>
            <a:t>meningkat</a:t>
          </a:r>
          <a:endParaRPr lang="en-US" sz="1600" dirty="0"/>
        </a:p>
      </dgm:t>
    </dgm:pt>
    <dgm:pt modelId="{E933FDE1-A73C-47AB-9598-EA260B32FE94}" type="parTrans" cxnId="{20733559-0C9E-4364-A430-DA1194D8CC1B}">
      <dgm:prSet/>
      <dgm:spPr/>
      <dgm:t>
        <a:bodyPr/>
        <a:lstStyle/>
        <a:p>
          <a:endParaRPr lang="en-US"/>
        </a:p>
      </dgm:t>
    </dgm:pt>
    <dgm:pt modelId="{585480EF-A4DC-471F-B151-6ABAA0630263}" type="sibTrans" cxnId="{20733559-0C9E-4364-A430-DA1194D8CC1B}">
      <dgm:prSet/>
      <dgm:spPr/>
      <dgm:t>
        <a:bodyPr/>
        <a:lstStyle/>
        <a:p>
          <a:endParaRPr lang="en-US"/>
        </a:p>
      </dgm:t>
    </dgm:pt>
    <dgm:pt modelId="{62751E6E-BFCD-47B3-B0DD-BCB16090E88A}">
      <dgm:prSet phldrT="[Text]" custT="1"/>
      <dgm:spPr/>
      <dgm:t>
        <a:bodyPr/>
        <a:lstStyle/>
        <a:p>
          <a:r>
            <a:rPr lang="en-US" sz="1600" dirty="0" err="1" smtClean="0"/>
            <a:t>Harga</a:t>
          </a:r>
          <a:r>
            <a:rPr lang="en-US" sz="1600" dirty="0" smtClean="0"/>
            <a:t> </a:t>
          </a:r>
          <a:r>
            <a:rPr lang="en-US" sz="1600" dirty="0" err="1" smtClean="0"/>
            <a:t>bahan</a:t>
          </a:r>
          <a:r>
            <a:rPr lang="en-US" sz="1600" dirty="0" smtClean="0"/>
            <a:t> </a:t>
          </a:r>
          <a:r>
            <a:rPr lang="en-US" sz="1600" dirty="0" err="1" smtClean="0"/>
            <a:t>baku</a:t>
          </a:r>
          <a:r>
            <a:rPr lang="en-US" sz="1600" dirty="0" smtClean="0"/>
            <a:t> </a:t>
          </a:r>
          <a:r>
            <a:rPr lang="en-US" sz="1600" dirty="0" err="1" smtClean="0"/>
            <a:t>masih</a:t>
          </a:r>
          <a:r>
            <a:rPr lang="en-US" sz="1600" dirty="0" smtClean="0"/>
            <a:t> </a:t>
          </a:r>
          <a:r>
            <a:rPr lang="en-US" sz="1600" dirty="0" err="1" smtClean="0"/>
            <a:t>murah</a:t>
          </a:r>
          <a:endParaRPr lang="en-US" sz="1600" dirty="0"/>
        </a:p>
      </dgm:t>
    </dgm:pt>
    <dgm:pt modelId="{93F18CC7-7B87-4843-8DAA-729A8EAE4931}" type="parTrans" cxnId="{B12DA1B4-075F-40CC-8784-479117821602}">
      <dgm:prSet/>
      <dgm:spPr/>
      <dgm:t>
        <a:bodyPr/>
        <a:lstStyle/>
        <a:p>
          <a:endParaRPr lang="en-US"/>
        </a:p>
      </dgm:t>
    </dgm:pt>
    <dgm:pt modelId="{CFC45E3C-E96A-49B7-B76B-00EBBFC3F14A}" type="sibTrans" cxnId="{B12DA1B4-075F-40CC-8784-479117821602}">
      <dgm:prSet/>
      <dgm:spPr/>
      <dgm:t>
        <a:bodyPr/>
        <a:lstStyle/>
        <a:p>
          <a:endParaRPr lang="en-US"/>
        </a:p>
      </dgm:t>
    </dgm:pt>
    <dgm:pt modelId="{C481C3F2-7904-4F22-AF66-51531039CA84}">
      <dgm:prSet phldrT="[Text]" custT="1"/>
      <dgm:spPr/>
      <dgm:t>
        <a:bodyPr/>
        <a:lstStyle/>
        <a:p>
          <a:r>
            <a:rPr lang="en-US" sz="1600" dirty="0" err="1" smtClean="0"/>
            <a:t>Impor</a:t>
          </a:r>
          <a:r>
            <a:rPr lang="en-US" sz="1600" dirty="0" smtClean="0"/>
            <a:t> </a:t>
          </a:r>
          <a:r>
            <a:rPr lang="en-US" sz="1600" dirty="0" err="1" smtClean="0"/>
            <a:t>kue</a:t>
          </a:r>
          <a:r>
            <a:rPr lang="en-US" sz="1600" dirty="0" smtClean="0"/>
            <a:t> </a:t>
          </a:r>
          <a:r>
            <a:rPr lang="en-US" sz="1600" dirty="0" err="1" smtClean="0"/>
            <a:t>dari</a:t>
          </a:r>
          <a:r>
            <a:rPr lang="en-US" sz="1600" dirty="0" smtClean="0"/>
            <a:t> China </a:t>
          </a:r>
          <a:r>
            <a:rPr lang="en-US" sz="1600" dirty="0" err="1" smtClean="0"/>
            <a:t>terus</a:t>
          </a:r>
          <a:r>
            <a:rPr lang="en-US" sz="1600" dirty="0" smtClean="0"/>
            <a:t> </a:t>
          </a:r>
          <a:r>
            <a:rPr lang="en-US" sz="1600" dirty="0" err="1" smtClean="0"/>
            <a:t>meningkat</a:t>
          </a:r>
          <a:r>
            <a:rPr lang="en-US" sz="1600" dirty="0" smtClean="0"/>
            <a:t> </a:t>
          </a:r>
          <a:r>
            <a:rPr lang="en-US" sz="1600" dirty="0" err="1" smtClean="0"/>
            <a:t>dengan</a:t>
          </a:r>
          <a:r>
            <a:rPr lang="en-US" sz="1600" dirty="0" smtClean="0"/>
            <a:t> </a:t>
          </a:r>
          <a:r>
            <a:rPr lang="en-US" sz="1600" dirty="0" err="1" smtClean="0"/>
            <a:t>harga</a:t>
          </a:r>
          <a:r>
            <a:rPr lang="en-US" sz="1600" dirty="0" smtClean="0"/>
            <a:t> yang </a:t>
          </a:r>
          <a:r>
            <a:rPr lang="en-US" sz="1600" dirty="0" err="1" smtClean="0"/>
            <a:t>murah</a:t>
          </a:r>
          <a:endParaRPr lang="en-US" sz="1600" dirty="0"/>
        </a:p>
      </dgm:t>
    </dgm:pt>
    <dgm:pt modelId="{83F73504-BD01-4E50-B05F-0FD20781A061}" type="parTrans" cxnId="{8F254AC3-C938-4DEC-8959-10C3FC61B0DB}">
      <dgm:prSet/>
      <dgm:spPr/>
      <dgm:t>
        <a:bodyPr/>
        <a:lstStyle/>
        <a:p>
          <a:endParaRPr lang="en-US"/>
        </a:p>
      </dgm:t>
    </dgm:pt>
    <dgm:pt modelId="{FEF7373A-DD4A-42B2-92B6-A92E857FC25C}" type="sibTrans" cxnId="{8F254AC3-C938-4DEC-8959-10C3FC61B0DB}">
      <dgm:prSet/>
      <dgm:spPr/>
      <dgm:t>
        <a:bodyPr/>
        <a:lstStyle/>
        <a:p>
          <a:endParaRPr lang="en-US"/>
        </a:p>
      </dgm:t>
    </dgm:pt>
    <dgm:pt modelId="{E6C763CB-F8BE-4F88-9256-A20FDD8D357D}">
      <dgm:prSet phldrT="[Text]" custT="1"/>
      <dgm:spPr/>
      <dgm:t>
        <a:bodyPr/>
        <a:lstStyle/>
        <a:p>
          <a:r>
            <a:rPr lang="en-US" sz="1600" dirty="0" err="1" smtClean="0"/>
            <a:t>Pajak</a:t>
          </a:r>
          <a:r>
            <a:rPr lang="en-US" sz="1600" dirty="0" smtClean="0"/>
            <a:t> </a:t>
          </a:r>
          <a:r>
            <a:rPr lang="en-US" sz="1600" dirty="0" err="1" smtClean="0"/>
            <a:t>penjualan</a:t>
          </a:r>
          <a:r>
            <a:rPr lang="en-US" sz="1600" dirty="0" smtClean="0"/>
            <a:t> </a:t>
          </a:r>
          <a:r>
            <a:rPr lang="en-US" sz="1600" dirty="0" err="1" smtClean="0"/>
            <a:t>meningkat</a:t>
          </a:r>
          <a:endParaRPr lang="en-US" sz="1600" dirty="0"/>
        </a:p>
      </dgm:t>
    </dgm:pt>
    <dgm:pt modelId="{83D0F0C7-6167-491B-AF36-4D916657EFB1}" type="parTrans" cxnId="{66E361F5-F381-48A2-A146-43FE3C5571E9}">
      <dgm:prSet/>
      <dgm:spPr/>
      <dgm:t>
        <a:bodyPr/>
        <a:lstStyle/>
        <a:p>
          <a:endParaRPr lang="en-US"/>
        </a:p>
      </dgm:t>
    </dgm:pt>
    <dgm:pt modelId="{E4164F6D-FF62-46E7-BB67-916776D863A6}" type="sibTrans" cxnId="{66E361F5-F381-48A2-A146-43FE3C5571E9}">
      <dgm:prSet/>
      <dgm:spPr/>
      <dgm:t>
        <a:bodyPr/>
        <a:lstStyle/>
        <a:p>
          <a:endParaRPr lang="en-US"/>
        </a:p>
      </dgm:t>
    </dgm:pt>
    <dgm:pt modelId="{2441286B-BC97-48EB-A2DC-7E1F9D4A4720}" type="pres">
      <dgm:prSet presAssocID="{44CD95E1-D00A-4494-9BB0-AE257F6FEB7A}" presName="theList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5B4AD284-BF17-4805-A44D-79DE09991A02}" type="pres">
      <dgm:prSet presAssocID="{1CF7014C-5AEA-410A-86F1-11072D437B51}" presName="compNode" presStyleCnt="0"/>
      <dgm:spPr/>
    </dgm:pt>
    <dgm:pt modelId="{544BEBD4-157F-48CA-819D-3B2EA9EC50DD}" type="pres">
      <dgm:prSet presAssocID="{1CF7014C-5AEA-410A-86F1-11072D437B51}" presName="aNode" presStyleLbl="bgShp" presStyleIdx="0" presStyleCnt="4"/>
      <dgm:spPr/>
      <dgm:t>
        <a:bodyPr/>
        <a:lstStyle/>
        <a:p>
          <a:endParaRPr lang="en-US"/>
        </a:p>
      </dgm:t>
    </dgm:pt>
    <dgm:pt modelId="{FA7135DC-16EA-4E69-AC69-6F120C85BBFE}" type="pres">
      <dgm:prSet presAssocID="{1CF7014C-5AEA-410A-86F1-11072D437B51}" presName="textNode" presStyleLbl="bgShp" presStyleIdx="0" presStyleCnt="4"/>
      <dgm:spPr/>
      <dgm:t>
        <a:bodyPr/>
        <a:lstStyle/>
        <a:p>
          <a:endParaRPr lang="en-US"/>
        </a:p>
      </dgm:t>
    </dgm:pt>
    <dgm:pt modelId="{DCD70794-1DB6-4198-9D6E-FCAA9CA4EE79}" type="pres">
      <dgm:prSet presAssocID="{1CF7014C-5AEA-410A-86F1-11072D437B51}" presName="compChildNode" presStyleCnt="0"/>
      <dgm:spPr/>
    </dgm:pt>
    <dgm:pt modelId="{589CFEA3-9D0C-4495-830B-5ECE11E6DB61}" type="pres">
      <dgm:prSet presAssocID="{1CF7014C-5AEA-410A-86F1-11072D437B51}" presName="theInnerList" presStyleCnt="0"/>
      <dgm:spPr/>
    </dgm:pt>
    <dgm:pt modelId="{B4E9770F-3BB5-4AF5-ACC3-14C0C1F80C7C}" type="pres">
      <dgm:prSet presAssocID="{4547A612-0641-4A17-8D5F-7D9B628291FD}" presName="childNode" presStyleLbl="node1" presStyleIdx="0" presStyleCnt="1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8D94056-8A61-4FA9-9A27-DA1F0E169B43}" type="pres">
      <dgm:prSet presAssocID="{4547A612-0641-4A17-8D5F-7D9B628291FD}" presName="aSpace2" presStyleCnt="0"/>
      <dgm:spPr/>
    </dgm:pt>
    <dgm:pt modelId="{0CC8811C-3B4D-4EB4-BA3F-CA08F8FD86D5}" type="pres">
      <dgm:prSet presAssocID="{95089F93-2C3D-4B00-A18A-A47BC43F6636}" presName="childNode" presStyleLbl="node1" presStyleIdx="1" presStyleCnt="1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546C0C8-706B-4D1D-8CFC-B2793C7F751E}" type="pres">
      <dgm:prSet presAssocID="{95089F93-2C3D-4B00-A18A-A47BC43F6636}" presName="aSpace2" presStyleCnt="0"/>
      <dgm:spPr/>
    </dgm:pt>
    <dgm:pt modelId="{250C83AE-0A1B-4F0C-8F5D-13D0708BAF87}" type="pres">
      <dgm:prSet presAssocID="{225F008A-4922-43F0-BB81-3158F4D28C6C}" presName="childNode" presStyleLbl="node1" presStyleIdx="2" presStyleCnt="1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C46BD29-9EF9-4580-B78F-99F7B24B50C5}" type="pres">
      <dgm:prSet presAssocID="{1CF7014C-5AEA-410A-86F1-11072D437B51}" presName="aSpace" presStyleCnt="0"/>
      <dgm:spPr/>
    </dgm:pt>
    <dgm:pt modelId="{FF689628-F2A5-4955-9E7D-E7D64A23B5B3}" type="pres">
      <dgm:prSet presAssocID="{7D47AC49-233A-464A-8023-173171E4FA9A}" presName="compNode" presStyleCnt="0"/>
      <dgm:spPr/>
    </dgm:pt>
    <dgm:pt modelId="{6E1DC9FA-5782-42A5-8039-E0F9321AF18B}" type="pres">
      <dgm:prSet presAssocID="{7D47AC49-233A-464A-8023-173171E4FA9A}" presName="aNode" presStyleLbl="bgShp" presStyleIdx="1" presStyleCnt="4"/>
      <dgm:spPr/>
      <dgm:t>
        <a:bodyPr/>
        <a:lstStyle/>
        <a:p>
          <a:endParaRPr lang="en-US"/>
        </a:p>
      </dgm:t>
    </dgm:pt>
    <dgm:pt modelId="{E0BCD5CB-8754-4D6D-BCA5-873F6768CDD2}" type="pres">
      <dgm:prSet presAssocID="{7D47AC49-233A-464A-8023-173171E4FA9A}" presName="textNode" presStyleLbl="bgShp" presStyleIdx="1" presStyleCnt="4"/>
      <dgm:spPr/>
      <dgm:t>
        <a:bodyPr/>
        <a:lstStyle/>
        <a:p>
          <a:endParaRPr lang="en-US"/>
        </a:p>
      </dgm:t>
    </dgm:pt>
    <dgm:pt modelId="{1009ACED-F88F-4A6D-A93C-E1567B295C37}" type="pres">
      <dgm:prSet presAssocID="{7D47AC49-233A-464A-8023-173171E4FA9A}" presName="compChildNode" presStyleCnt="0"/>
      <dgm:spPr/>
    </dgm:pt>
    <dgm:pt modelId="{675735C8-D525-441A-A8DD-B5C791FE3F0B}" type="pres">
      <dgm:prSet presAssocID="{7D47AC49-233A-464A-8023-173171E4FA9A}" presName="theInnerList" presStyleCnt="0"/>
      <dgm:spPr/>
    </dgm:pt>
    <dgm:pt modelId="{E31CC490-D8F0-4F39-951C-9176EF673AC2}" type="pres">
      <dgm:prSet presAssocID="{EFC335ED-A9E7-4F21-88F3-C8D3270688DB}" presName="childNode" presStyleLbl="node1" presStyleIdx="3" presStyleCnt="1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A3DF1A5-067C-4C4C-822C-F977377D63B6}" type="pres">
      <dgm:prSet presAssocID="{EFC335ED-A9E7-4F21-88F3-C8D3270688DB}" presName="aSpace2" presStyleCnt="0"/>
      <dgm:spPr/>
    </dgm:pt>
    <dgm:pt modelId="{D62961E9-8721-41FE-9C67-E6D9D5462F58}" type="pres">
      <dgm:prSet presAssocID="{655A08D0-7C71-4D5C-9302-346744CBE555}" presName="childNode" presStyleLbl="node1" presStyleIdx="4" presStyleCnt="1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76CF21B-E8E3-4E85-8D4A-3A859A5CC4AF}" type="pres">
      <dgm:prSet presAssocID="{655A08D0-7C71-4D5C-9302-346744CBE555}" presName="aSpace2" presStyleCnt="0"/>
      <dgm:spPr/>
    </dgm:pt>
    <dgm:pt modelId="{68A79FB0-3710-4070-9B28-257CB13C38DB}" type="pres">
      <dgm:prSet presAssocID="{E5E961DB-2F69-44D4-9D2A-7BE6977F7C06}" presName="childNode" presStyleLbl="node1" presStyleIdx="5" presStyleCnt="1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168206F-4DF0-4E32-B623-D8D00317FA23}" type="pres">
      <dgm:prSet presAssocID="{7D47AC49-233A-464A-8023-173171E4FA9A}" presName="aSpace" presStyleCnt="0"/>
      <dgm:spPr/>
    </dgm:pt>
    <dgm:pt modelId="{ADA8B55B-9C0C-4268-815F-F6E89697C12B}" type="pres">
      <dgm:prSet presAssocID="{C394E525-7CDD-49F5-AF0E-AA263441C031}" presName="compNode" presStyleCnt="0"/>
      <dgm:spPr/>
    </dgm:pt>
    <dgm:pt modelId="{1845FCC5-F183-4AB8-8079-EEAB01F43702}" type="pres">
      <dgm:prSet presAssocID="{C394E525-7CDD-49F5-AF0E-AA263441C031}" presName="aNode" presStyleLbl="bgShp" presStyleIdx="2" presStyleCnt="4"/>
      <dgm:spPr/>
      <dgm:t>
        <a:bodyPr/>
        <a:lstStyle/>
        <a:p>
          <a:endParaRPr lang="en-US"/>
        </a:p>
      </dgm:t>
    </dgm:pt>
    <dgm:pt modelId="{F82198E7-005F-44ED-B6B3-950F42BD0BB1}" type="pres">
      <dgm:prSet presAssocID="{C394E525-7CDD-49F5-AF0E-AA263441C031}" presName="textNode" presStyleLbl="bgShp" presStyleIdx="2" presStyleCnt="4"/>
      <dgm:spPr/>
      <dgm:t>
        <a:bodyPr/>
        <a:lstStyle/>
        <a:p>
          <a:endParaRPr lang="en-US"/>
        </a:p>
      </dgm:t>
    </dgm:pt>
    <dgm:pt modelId="{459DF3EB-013F-4B8B-BAB1-7BD51D4EBD11}" type="pres">
      <dgm:prSet presAssocID="{C394E525-7CDD-49F5-AF0E-AA263441C031}" presName="compChildNode" presStyleCnt="0"/>
      <dgm:spPr/>
    </dgm:pt>
    <dgm:pt modelId="{3BB40934-BF0E-4E00-B8C4-475329515FC8}" type="pres">
      <dgm:prSet presAssocID="{C394E525-7CDD-49F5-AF0E-AA263441C031}" presName="theInnerList" presStyleCnt="0"/>
      <dgm:spPr/>
    </dgm:pt>
    <dgm:pt modelId="{D038C3F9-244C-4AF0-A1CE-DA036616E9A4}" type="pres">
      <dgm:prSet presAssocID="{4A49CDE9-35CA-4892-96CA-7C2048A384E7}" presName="childNode" presStyleLbl="node1" presStyleIdx="6" presStyleCnt="1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AA16E84-AA09-40E3-BA37-4E04AC2C7462}" type="pres">
      <dgm:prSet presAssocID="{4A49CDE9-35CA-4892-96CA-7C2048A384E7}" presName="aSpace2" presStyleCnt="0"/>
      <dgm:spPr/>
    </dgm:pt>
    <dgm:pt modelId="{B24B645A-E0F5-419C-ABD6-9893DA8722A1}" type="pres">
      <dgm:prSet presAssocID="{3C969A7C-8D48-4754-93CD-2C687D0E3BAC}" presName="childNode" presStyleLbl="node1" presStyleIdx="7" presStyleCnt="1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C741861-DF77-442E-AE8E-BF18A86F71C3}" type="pres">
      <dgm:prSet presAssocID="{3C969A7C-8D48-4754-93CD-2C687D0E3BAC}" presName="aSpace2" presStyleCnt="0"/>
      <dgm:spPr/>
    </dgm:pt>
    <dgm:pt modelId="{4693E268-6E84-4AC4-B6AB-E2AA623201FE}" type="pres">
      <dgm:prSet presAssocID="{62751E6E-BFCD-47B3-B0DD-BCB16090E88A}" presName="childNode" presStyleLbl="node1" presStyleIdx="8" presStyleCnt="1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48384B9-612D-4049-91D4-0D2927A96FAF}" type="pres">
      <dgm:prSet presAssocID="{C394E525-7CDD-49F5-AF0E-AA263441C031}" presName="aSpace" presStyleCnt="0"/>
      <dgm:spPr/>
    </dgm:pt>
    <dgm:pt modelId="{A8DCF5F9-F724-446D-83B3-1FC0F66E0001}" type="pres">
      <dgm:prSet presAssocID="{03BD7D00-7054-45DF-8D48-488156B3C0B5}" presName="compNode" presStyleCnt="0"/>
      <dgm:spPr/>
    </dgm:pt>
    <dgm:pt modelId="{4D7072BE-FA8D-4FE6-B7F4-12C678BA91CC}" type="pres">
      <dgm:prSet presAssocID="{03BD7D00-7054-45DF-8D48-488156B3C0B5}" presName="aNode" presStyleLbl="bgShp" presStyleIdx="3" presStyleCnt="4"/>
      <dgm:spPr/>
      <dgm:t>
        <a:bodyPr/>
        <a:lstStyle/>
        <a:p>
          <a:endParaRPr lang="en-US"/>
        </a:p>
      </dgm:t>
    </dgm:pt>
    <dgm:pt modelId="{61A70EFC-3C33-4865-8B97-533948ABF891}" type="pres">
      <dgm:prSet presAssocID="{03BD7D00-7054-45DF-8D48-488156B3C0B5}" presName="textNode" presStyleLbl="bgShp" presStyleIdx="3" presStyleCnt="4"/>
      <dgm:spPr/>
      <dgm:t>
        <a:bodyPr/>
        <a:lstStyle/>
        <a:p>
          <a:endParaRPr lang="en-US"/>
        </a:p>
      </dgm:t>
    </dgm:pt>
    <dgm:pt modelId="{EDA20FD1-3607-428A-91D6-6A1BB5790F6F}" type="pres">
      <dgm:prSet presAssocID="{03BD7D00-7054-45DF-8D48-488156B3C0B5}" presName="compChildNode" presStyleCnt="0"/>
      <dgm:spPr/>
    </dgm:pt>
    <dgm:pt modelId="{9C1D225E-5947-4176-B234-371810D7B6A6}" type="pres">
      <dgm:prSet presAssocID="{03BD7D00-7054-45DF-8D48-488156B3C0B5}" presName="theInnerList" presStyleCnt="0"/>
      <dgm:spPr/>
    </dgm:pt>
    <dgm:pt modelId="{58543AD0-6E96-4754-AD5B-0BCBE99E1287}" type="pres">
      <dgm:prSet presAssocID="{8EFEB7BA-347A-4E67-B79B-C3DA60116BEE}" presName="childNode" presStyleLbl="node1" presStyleIdx="9" presStyleCnt="1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2ACBA03-52F6-44E3-9834-60004E8CD20C}" type="pres">
      <dgm:prSet presAssocID="{8EFEB7BA-347A-4E67-B79B-C3DA60116BEE}" presName="aSpace2" presStyleCnt="0"/>
      <dgm:spPr/>
    </dgm:pt>
    <dgm:pt modelId="{A8570BC1-F0F3-4F53-AE56-0BE36E2DA086}" type="pres">
      <dgm:prSet presAssocID="{E6C763CB-F8BE-4F88-9256-A20FDD8D357D}" presName="childNode" presStyleLbl="node1" presStyleIdx="10" presStyleCnt="1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9AFDAC0-419B-4B9D-93F6-403AFEDB140A}" type="pres">
      <dgm:prSet presAssocID="{E6C763CB-F8BE-4F88-9256-A20FDD8D357D}" presName="aSpace2" presStyleCnt="0"/>
      <dgm:spPr/>
    </dgm:pt>
    <dgm:pt modelId="{C7DBD21A-5BFE-44DE-90F4-67D816BE042D}" type="pres">
      <dgm:prSet presAssocID="{C481C3F2-7904-4F22-AF66-51531039CA84}" presName="childNode" presStyleLbl="node1" presStyleIdx="11" presStyleCnt="1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3FE94B8C-1C93-4BD5-998E-E58BBC9F152A}" type="presOf" srcId="{03BD7D00-7054-45DF-8D48-488156B3C0B5}" destId="{61A70EFC-3C33-4865-8B97-533948ABF891}" srcOrd="1" destOrd="0" presId="urn:microsoft.com/office/officeart/2005/8/layout/lProcess2"/>
    <dgm:cxn modelId="{16C70DE2-DACB-4ADA-AB93-40EA31BA0316}" type="presOf" srcId="{4547A612-0641-4A17-8D5F-7D9B628291FD}" destId="{B4E9770F-3BB5-4AF5-ACC3-14C0C1F80C7C}" srcOrd="0" destOrd="0" presId="urn:microsoft.com/office/officeart/2005/8/layout/lProcess2"/>
    <dgm:cxn modelId="{2C3F3C0F-8C58-4D61-A4E9-115A8AFEE157}" type="presOf" srcId="{E5E961DB-2F69-44D4-9D2A-7BE6977F7C06}" destId="{68A79FB0-3710-4070-9B28-257CB13C38DB}" srcOrd="0" destOrd="0" presId="urn:microsoft.com/office/officeart/2005/8/layout/lProcess2"/>
    <dgm:cxn modelId="{EE8EEEC3-185B-41E4-B8FA-3BF6DCAAA51C}" srcId="{1CF7014C-5AEA-410A-86F1-11072D437B51}" destId="{225F008A-4922-43F0-BB81-3158F4D28C6C}" srcOrd="2" destOrd="0" parTransId="{C35EB1A4-A7D3-468E-B2A0-556ED29806D3}" sibTransId="{8E2247EE-4984-4FC5-8A0D-932D97773D38}"/>
    <dgm:cxn modelId="{779A0466-41CA-447A-A24D-4712242972E7}" type="presOf" srcId="{C394E525-7CDD-49F5-AF0E-AA263441C031}" destId="{1845FCC5-F183-4AB8-8079-EEAB01F43702}" srcOrd="0" destOrd="0" presId="urn:microsoft.com/office/officeart/2005/8/layout/lProcess2"/>
    <dgm:cxn modelId="{8757D5E9-8FDB-483C-8D38-5D136C863835}" srcId="{C394E525-7CDD-49F5-AF0E-AA263441C031}" destId="{4A49CDE9-35CA-4892-96CA-7C2048A384E7}" srcOrd="0" destOrd="0" parTransId="{89CB8CBF-B891-432F-AEC5-01C36A31AC8F}" sibTransId="{D3C3BDF3-BCB2-4A19-9B0A-18EBD646EDEA}"/>
    <dgm:cxn modelId="{706D5611-323B-4CC5-9F81-C1669879B6EB}" type="presOf" srcId="{E6C763CB-F8BE-4F88-9256-A20FDD8D357D}" destId="{A8570BC1-F0F3-4F53-AE56-0BE36E2DA086}" srcOrd="0" destOrd="0" presId="urn:microsoft.com/office/officeart/2005/8/layout/lProcess2"/>
    <dgm:cxn modelId="{8F254AC3-C938-4DEC-8959-10C3FC61B0DB}" srcId="{03BD7D00-7054-45DF-8D48-488156B3C0B5}" destId="{C481C3F2-7904-4F22-AF66-51531039CA84}" srcOrd="2" destOrd="0" parTransId="{83F73504-BD01-4E50-B05F-0FD20781A061}" sibTransId="{FEF7373A-DD4A-42B2-92B6-A92E857FC25C}"/>
    <dgm:cxn modelId="{E5012EFE-0835-49EF-8A78-57164C5AC1BF}" type="presOf" srcId="{1CF7014C-5AEA-410A-86F1-11072D437B51}" destId="{544BEBD4-157F-48CA-819D-3B2EA9EC50DD}" srcOrd="0" destOrd="0" presId="urn:microsoft.com/office/officeart/2005/8/layout/lProcess2"/>
    <dgm:cxn modelId="{15B97C86-7EFE-478A-A646-A48F50DAA156}" srcId="{44CD95E1-D00A-4494-9BB0-AE257F6FEB7A}" destId="{7D47AC49-233A-464A-8023-173171E4FA9A}" srcOrd="1" destOrd="0" parTransId="{6AB9612D-D796-432B-8BBE-B0A2EF49AFA1}" sibTransId="{808A06C6-9480-45A8-9E8A-05F251275277}"/>
    <dgm:cxn modelId="{D9BAD94F-FBE4-4F26-8D8C-C25D96E7805C}" srcId="{7D47AC49-233A-464A-8023-173171E4FA9A}" destId="{E5E961DB-2F69-44D4-9D2A-7BE6977F7C06}" srcOrd="2" destOrd="0" parTransId="{BBF246C0-5156-4165-B315-E5F5590A448F}" sibTransId="{AC1402E8-D527-4BB6-BC04-89F13C778ED5}"/>
    <dgm:cxn modelId="{E97B8241-04DD-4911-ADB8-01C20D028310}" type="presOf" srcId="{C481C3F2-7904-4F22-AF66-51531039CA84}" destId="{C7DBD21A-5BFE-44DE-90F4-67D816BE042D}" srcOrd="0" destOrd="0" presId="urn:microsoft.com/office/officeart/2005/8/layout/lProcess2"/>
    <dgm:cxn modelId="{B4045DD7-4CB3-4ADD-BC07-8CADD1FE3C7D}" type="presOf" srcId="{8EFEB7BA-347A-4E67-B79B-C3DA60116BEE}" destId="{58543AD0-6E96-4754-AD5B-0BCBE99E1287}" srcOrd="0" destOrd="0" presId="urn:microsoft.com/office/officeart/2005/8/layout/lProcess2"/>
    <dgm:cxn modelId="{D7387620-1C1D-423A-B50D-0AF7CC903DDB}" srcId="{1CF7014C-5AEA-410A-86F1-11072D437B51}" destId="{95089F93-2C3D-4B00-A18A-A47BC43F6636}" srcOrd="1" destOrd="0" parTransId="{36FCCC43-A245-4368-8745-6A3468C8730C}" sibTransId="{6D1A1000-0BCE-4129-86B0-B5675C573106}"/>
    <dgm:cxn modelId="{764514CD-F425-4D61-8076-274D50451975}" type="presOf" srcId="{1CF7014C-5AEA-410A-86F1-11072D437B51}" destId="{FA7135DC-16EA-4E69-AC69-6F120C85BBFE}" srcOrd="1" destOrd="0" presId="urn:microsoft.com/office/officeart/2005/8/layout/lProcess2"/>
    <dgm:cxn modelId="{7BBD8F53-4483-4AD1-95F0-4B0BE95E6C4E}" type="presOf" srcId="{EFC335ED-A9E7-4F21-88F3-C8D3270688DB}" destId="{E31CC490-D8F0-4F39-951C-9176EF673AC2}" srcOrd="0" destOrd="0" presId="urn:microsoft.com/office/officeart/2005/8/layout/lProcess2"/>
    <dgm:cxn modelId="{5CF8FC6F-B502-4C81-8753-B9582579EE8B}" type="presOf" srcId="{C394E525-7CDD-49F5-AF0E-AA263441C031}" destId="{F82198E7-005F-44ED-B6B3-950F42BD0BB1}" srcOrd="1" destOrd="0" presId="urn:microsoft.com/office/officeart/2005/8/layout/lProcess2"/>
    <dgm:cxn modelId="{FE4248A2-7E16-40D0-9D15-02E6997FA03E}" type="presOf" srcId="{62751E6E-BFCD-47B3-B0DD-BCB16090E88A}" destId="{4693E268-6E84-4AC4-B6AB-E2AA623201FE}" srcOrd="0" destOrd="0" presId="urn:microsoft.com/office/officeart/2005/8/layout/lProcess2"/>
    <dgm:cxn modelId="{51B7ED79-6229-4699-873A-55CD8CDF12DF}" srcId="{44CD95E1-D00A-4494-9BB0-AE257F6FEB7A}" destId="{1CF7014C-5AEA-410A-86F1-11072D437B51}" srcOrd="0" destOrd="0" parTransId="{C192E981-C2EF-4B8B-BFBC-EA52D5E462A4}" sibTransId="{68518B0C-70CB-4841-9165-E1E9F2ACA10E}"/>
    <dgm:cxn modelId="{FAEA0E40-056D-43D0-956C-6BCEC48FC75B}" type="presOf" srcId="{4A49CDE9-35CA-4892-96CA-7C2048A384E7}" destId="{D038C3F9-244C-4AF0-A1CE-DA036616E9A4}" srcOrd="0" destOrd="0" presId="urn:microsoft.com/office/officeart/2005/8/layout/lProcess2"/>
    <dgm:cxn modelId="{2DC41074-DD9D-4879-8F42-1AC7437CEC45}" type="presOf" srcId="{95089F93-2C3D-4B00-A18A-A47BC43F6636}" destId="{0CC8811C-3B4D-4EB4-BA3F-CA08F8FD86D5}" srcOrd="0" destOrd="0" presId="urn:microsoft.com/office/officeart/2005/8/layout/lProcess2"/>
    <dgm:cxn modelId="{66E361F5-F381-48A2-A146-43FE3C5571E9}" srcId="{03BD7D00-7054-45DF-8D48-488156B3C0B5}" destId="{E6C763CB-F8BE-4F88-9256-A20FDD8D357D}" srcOrd="1" destOrd="0" parTransId="{83D0F0C7-6167-491B-AF36-4D916657EFB1}" sibTransId="{E4164F6D-FF62-46E7-BB67-916776D863A6}"/>
    <dgm:cxn modelId="{E991545F-C195-42B4-BE71-E0768958C775}" srcId="{7D47AC49-233A-464A-8023-173171E4FA9A}" destId="{EFC335ED-A9E7-4F21-88F3-C8D3270688DB}" srcOrd="0" destOrd="0" parTransId="{4594A527-8792-462D-9ECC-E571E5480A8A}" sibTransId="{3D4A4541-4397-45EC-AF13-7D4FD6B0AC5B}"/>
    <dgm:cxn modelId="{3360BCFC-5D20-4C28-A4EE-31DE781CBB47}" srcId="{44CD95E1-D00A-4494-9BB0-AE257F6FEB7A}" destId="{C394E525-7CDD-49F5-AF0E-AA263441C031}" srcOrd="2" destOrd="0" parTransId="{9E987508-E5C6-4935-8339-E8A6BCADAB06}" sibTransId="{ED249C19-C6A8-40CC-ADC7-ADFF5C3DE3EE}"/>
    <dgm:cxn modelId="{DABFAC15-2F08-4E7A-B432-B0E2CF23349E}" type="presOf" srcId="{225F008A-4922-43F0-BB81-3158F4D28C6C}" destId="{250C83AE-0A1B-4F0C-8F5D-13D0708BAF87}" srcOrd="0" destOrd="0" presId="urn:microsoft.com/office/officeart/2005/8/layout/lProcess2"/>
    <dgm:cxn modelId="{82938F63-63DD-48BA-ABCA-3AEB57A72504}" srcId="{03BD7D00-7054-45DF-8D48-488156B3C0B5}" destId="{8EFEB7BA-347A-4E67-B79B-C3DA60116BEE}" srcOrd="0" destOrd="0" parTransId="{BD0588AC-3D50-4A35-BE32-13F91DD0BCBC}" sibTransId="{3183A32C-6203-43C5-9855-02F5E9C9D13D}"/>
    <dgm:cxn modelId="{C2D4937E-E32F-486E-A3F7-917259CE0AB3}" type="presOf" srcId="{7D47AC49-233A-464A-8023-173171E4FA9A}" destId="{6E1DC9FA-5782-42A5-8039-E0F9321AF18B}" srcOrd="0" destOrd="0" presId="urn:microsoft.com/office/officeart/2005/8/layout/lProcess2"/>
    <dgm:cxn modelId="{AADD592D-EC52-440F-B6F3-BF335B835ED6}" srcId="{7D47AC49-233A-464A-8023-173171E4FA9A}" destId="{655A08D0-7C71-4D5C-9302-346744CBE555}" srcOrd="1" destOrd="0" parTransId="{21175050-CBBE-4648-A48B-EF2797E6A351}" sibTransId="{55B6CD33-AA36-47B3-8463-E34EFE3DEA12}"/>
    <dgm:cxn modelId="{B82BF8C7-06FE-4E70-AB51-35ACD7E78D27}" srcId="{44CD95E1-D00A-4494-9BB0-AE257F6FEB7A}" destId="{03BD7D00-7054-45DF-8D48-488156B3C0B5}" srcOrd="3" destOrd="0" parTransId="{2BC6506A-B40E-4F59-9EE5-7FD19FFA6CDE}" sibTransId="{099DEB1F-27BE-47DE-AC81-D0AB2D8A138D}"/>
    <dgm:cxn modelId="{DFD9A448-538E-4415-B988-F0772820937E}" type="presOf" srcId="{3C969A7C-8D48-4754-93CD-2C687D0E3BAC}" destId="{B24B645A-E0F5-419C-ABD6-9893DA8722A1}" srcOrd="0" destOrd="0" presId="urn:microsoft.com/office/officeart/2005/8/layout/lProcess2"/>
    <dgm:cxn modelId="{3B6129D8-4C4B-41E5-AF89-A6407C1446AD}" type="presOf" srcId="{7D47AC49-233A-464A-8023-173171E4FA9A}" destId="{E0BCD5CB-8754-4D6D-BCA5-873F6768CDD2}" srcOrd="1" destOrd="0" presId="urn:microsoft.com/office/officeart/2005/8/layout/lProcess2"/>
    <dgm:cxn modelId="{B12DA1B4-075F-40CC-8784-479117821602}" srcId="{C394E525-7CDD-49F5-AF0E-AA263441C031}" destId="{62751E6E-BFCD-47B3-B0DD-BCB16090E88A}" srcOrd="2" destOrd="0" parTransId="{93F18CC7-7B87-4843-8DAA-729A8EAE4931}" sibTransId="{CFC45E3C-E96A-49B7-B76B-00EBBFC3F14A}"/>
    <dgm:cxn modelId="{0C629A7F-57B4-4F06-991F-60684B6FA590}" type="presOf" srcId="{44CD95E1-D00A-4494-9BB0-AE257F6FEB7A}" destId="{2441286B-BC97-48EB-A2DC-7E1F9D4A4720}" srcOrd="0" destOrd="0" presId="urn:microsoft.com/office/officeart/2005/8/layout/lProcess2"/>
    <dgm:cxn modelId="{20733559-0C9E-4364-A430-DA1194D8CC1B}" srcId="{C394E525-7CDD-49F5-AF0E-AA263441C031}" destId="{3C969A7C-8D48-4754-93CD-2C687D0E3BAC}" srcOrd="1" destOrd="0" parTransId="{E933FDE1-A73C-47AB-9598-EA260B32FE94}" sibTransId="{585480EF-A4DC-471F-B151-6ABAA0630263}"/>
    <dgm:cxn modelId="{56AFC578-10DA-4FBE-8E2A-BF75103D2253}" type="presOf" srcId="{03BD7D00-7054-45DF-8D48-488156B3C0B5}" destId="{4D7072BE-FA8D-4FE6-B7F4-12C678BA91CC}" srcOrd="0" destOrd="0" presId="urn:microsoft.com/office/officeart/2005/8/layout/lProcess2"/>
    <dgm:cxn modelId="{5DBB7D06-D65A-4C12-8EB7-ED9D9F7547BC}" type="presOf" srcId="{655A08D0-7C71-4D5C-9302-346744CBE555}" destId="{D62961E9-8721-41FE-9C67-E6D9D5462F58}" srcOrd="0" destOrd="0" presId="urn:microsoft.com/office/officeart/2005/8/layout/lProcess2"/>
    <dgm:cxn modelId="{F156E343-5A34-4A95-A4DE-63F2A024DB1C}" srcId="{1CF7014C-5AEA-410A-86F1-11072D437B51}" destId="{4547A612-0641-4A17-8D5F-7D9B628291FD}" srcOrd="0" destOrd="0" parTransId="{6090792F-93A8-4594-850B-AB5F1697F2A3}" sibTransId="{99DF5E08-CE5D-4405-9117-9C34A504FD20}"/>
    <dgm:cxn modelId="{1713E170-7120-4C7F-8950-89B628B2C394}" type="presParOf" srcId="{2441286B-BC97-48EB-A2DC-7E1F9D4A4720}" destId="{5B4AD284-BF17-4805-A44D-79DE09991A02}" srcOrd="0" destOrd="0" presId="urn:microsoft.com/office/officeart/2005/8/layout/lProcess2"/>
    <dgm:cxn modelId="{0FDDE660-267D-4259-8221-353E3B7E365B}" type="presParOf" srcId="{5B4AD284-BF17-4805-A44D-79DE09991A02}" destId="{544BEBD4-157F-48CA-819D-3B2EA9EC50DD}" srcOrd="0" destOrd="0" presId="urn:microsoft.com/office/officeart/2005/8/layout/lProcess2"/>
    <dgm:cxn modelId="{FD5E75FD-67B0-4926-A3DD-B6817BB29A4B}" type="presParOf" srcId="{5B4AD284-BF17-4805-A44D-79DE09991A02}" destId="{FA7135DC-16EA-4E69-AC69-6F120C85BBFE}" srcOrd="1" destOrd="0" presId="urn:microsoft.com/office/officeart/2005/8/layout/lProcess2"/>
    <dgm:cxn modelId="{F276F892-CD0C-4756-AE86-8E30E917579B}" type="presParOf" srcId="{5B4AD284-BF17-4805-A44D-79DE09991A02}" destId="{DCD70794-1DB6-4198-9D6E-FCAA9CA4EE79}" srcOrd="2" destOrd="0" presId="urn:microsoft.com/office/officeart/2005/8/layout/lProcess2"/>
    <dgm:cxn modelId="{26FB09A6-B59B-4937-841B-06863DA0C5E8}" type="presParOf" srcId="{DCD70794-1DB6-4198-9D6E-FCAA9CA4EE79}" destId="{589CFEA3-9D0C-4495-830B-5ECE11E6DB61}" srcOrd="0" destOrd="0" presId="urn:microsoft.com/office/officeart/2005/8/layout/lProcess2"/>
    <dgm:cxn modelId="{8BA50398-6AF2-43DA-B9CC-6B246BC1101A}" type="presParOf" srcId="{589CFEA3-9D0C-4495-830B-5ECE11E6DB61}" destId="{B4E9770F-3BB5-4AF5-ACC3-14C0C1F80C7C}" srcOrd="0" destOrd="0" presId="urn:microsoft.com/office/officeart/2005/8/layout/lProcess2"/>
    <dgm:cxn modelId="{9C0666B7-E514-472D-ABFB-C3797785B023}" type="presParOf" srcId="{589CFEA3-9D0C-4495-830B-5ECE11E6DB61}" destId="{78D94056-8A61-4FA9-9A27-DA1F0E169B43}" srcOrd="1" destOrd="0" presId="urn:microsoft.com/office/officeart/2005/8/layout/lProcess2"/>
    <dgm:cxn modelId="{D1DBB064-CBEA-49F9-AD79-D5BF3282CC18}" type="presParOf" srcId="{589CFEA3-9D0C-4495-830B-5ECE11E6DB61}" destId="{0CC8811C-3B4D-4EB4-BA3F-CA08F8FD86D5}" srcOrd="2" destOrd="0" presId="urn:microsoft.com/office/officeart/2005/8/layout/lProcess2"/>
    <dgm:cxn modelId="{B5FC8E5F-E29B-453E-A511-CC57596CF673}" type="presParOf" srcId="{589CFEA3-9D0C-4495-830B-5ECE11E6DB61}" destId="{B546C0C8-706B-4D1D-8CFC-B2793C7F751E}" srcOrd="3" destOrd="0" presId="urn:microsoft.com/office/officeart/2005/8/layout/lProcess2"/>
    <dgm:cxn modelId="{3A6B6DDA-C9AE-4F4A-BC02-418B6F1B118B}" type="presParOf" srcId="{589CFEA3-9D0C-4495-830B-5ECE11E6DB61}" destId="{250C83AE-0A1B-4F0C-8F5D-13D0708BAF87}" srcOrd="4" destOrd="0" presId="urn:microsoft.com/office/officeart/2005/8/layout/lProcess2"/>
    <dgm:cxn modelId="{D809BE1C-9EA6-4DA9-AB17-2C06ED3AAB75}" type="presParOf" srcId="{2441286B-BC97-48EB-A2DC-7E1F9D4A4720}" destId="{9C46BD29-9EF9-4580-B78F-99F7B24B50C5}" srcOrd="1" destOrd="0" presId="urn:microsoft.com/office/officeart/2005/8/layout/lProcess2"/>
    <dgm:cxn modelId="{0C4907D1-8784-4F19-8271-12A378FDEB3F}" type="presParOf" srcId="{2441286B-BC97-48EB-A2DC-7E1F9D4A4720}" destId="{FF689628-F2A5-4955-9E7D-E7D64A23B5B3}" srcOrd="2" destOrd="0" presId="urn:microsoft.com/office/officeart/2005/8/layout/lProcess2"/>
    <dgm:cxn modelId="{37BB010B-F8AB-4AC1-B421-2613509979A8}" type="presParOf" srcId="{FF689628-F2A5-4955-9E7D-E7D64A23B5B3}" destId="{6E1DC9FA-5782-42A5-8039-E0F9321AF18B}" srcOrd="0" destOrd="0" presId="urn:microsoft.com/office/officeart/2005/8/layout/lProcess2"/>
    <dgm:cxn modelId="{0A4132E2-2DAC-4D04-B0C2-23AD2BECB430}" type="presParOf" srcId="{FF689628-F2A5-4955-9E7D-E7D64A23B5B3}" destId="{E0BCD5CB-8754-4D6D-BCA5-873F6768CDD2}" srcOrd="1" destOrd="0" presId="urn:microsoft.com/office/officeart/2005/8/layout/lProcess2"/>
    <dgm:cxn modelId="{B7FC0DA0-F5CB-43B8-A401-95B83CC1B075}" type="presParOf" srcId="{FF689628-F2A5-4955-9E7D-E7D64A23B5B3}" destId="{1009ACED-F88F-4A6D-A93C-E1567B295C37}" srcOrd="2" destOrd="0" presId="urn:microsoft.com/office/officeart/2005/8/layout/lProcess2"/>
    <dgm:cxn modelId="{15977CA4-77CD-4209-A7D0-4E00AC52F140}" type="presParOf" srcId="{1009ACED-F88F-4A6D-A93C-E1567B295C37}" destId="{675735C8-D525-441A-A8DD-B5C791FE3F0B}" srcOrd="0" destOrd="0" presId="urn:microsoft.com/office/officeart/2005/8/layout/lProcess2"/>
    <dgm:cxn modelId="{A5A3BA05-2051-4830-8C47-E1ACDA6585C0}" type="presParOf" srcId="{675735C8-D525-441A-A8DD-B5C791FE3F0B}" destId="{E31CC490-D8F0-4F39-951C-9176EF673AC2}" srcOrd="0" destOrd="0" presId="urn:microsoft.com/office/officeart/2005/8/layout/lProcess2"/>
    <dgm:cxn modelId="{97F342C4-AC16-4136-9AE7-F61002E0B74A}" type="presParOf" srcId="{675735C8-D525-441A-A8DD-B5C791FE3F0B}" destId="{0A3DF1A5-067C-4C4C-822C-F977377D63B6}" srcOrd="1" destOrd="0" presId="urn:microsoft.com/office/officeart/2005/8/layout/lProcess2"/>
    <dgm:cxn modelId="{581B1DA5-9530-487E-B141-57C5AFE65211}" type="presParOf" srcId="{675735C8-D525-441A-A8DD-B5C791FE3F0B}" destId="{D62961E9-8721-41FE-9C67-E6D9D5462F58}" srcOrd="2" destOrd="0" presId="urn:microsoft.com/office/officeart/2005/8/layout/lProcess2"/>
    <dgm:cxn modelId="{6140FDEA-AB4B-4CF7-B23A-4FEADEAE49FB}" type="presParOf" srcId="{675735C8-D525-441A-A8DD-B5C791FE3F0B}" destId="{176CF21B-E8E3-4E85-8D4A-3A859A5CC4AF}" srcOrd="3" destOrd="0" presId="urn:microsoft.com/office/officeart/2005/8/layout/lProcess2"/>
    <dgm:cxn modelId="{A3496AD4-132A-4456-9B2F-175ABAF81A79}" type="presParOf" srcId="{675735C8-D525-441A-A8DD-B5C791FE3F0B}" destId="{68A79FB0-3710-4070-9B28-257CB13C38DB}" srcOrd="4" destOrd="0" presId="urn:microsoft.com/office/officeart/2005/8/layout/lProcess2"/>
    <dgm:cxn modelId="{D0F75CDE-AEB3-4C8E-B9FB-8827551DFFD1}" type="presParOf" srcId="{2441286B-BC97-48EB-A2DC-7E1F9D4A4720}" destId="{F168206F-4DF0-4E32-B623-D8D00317FA23}" srcOrd="3" destOrd="0" presId="urn:microsoft.com/office/officeart/2005/8/layout/lProcess2"/>
    <dgm:cxn modelId="{2831B003-5E21-4BA2-9177-7C77BAC64398}" type="presParOf" srcId="{2441286B-BC97-48EB-A2DC-7E1F9D4A4720}" destId="{ADA8B55B-9C0C-4268-815F-F6E89697C12B}" srcOrd="4" destOrd="0" presId="urn:microsoft.com/office/officeart/2005/8/layout/lProcess2"/>
    <dgm:cxn modelId="{466B0301-C9BB-4EA9-A23F-41FC3768D765}" type="presParOf" srcId="{ADA8B55B-9C0C-4268-815F-F6E89697C12B}" destId="{1845FCC5-F183-4AB8-8079-EEAB01F43702}" srcOrd="0" destOrd="0" presId="urn:microsoft.com/office/officeart/2005/8/layout/lProcess2"/>
    <dgm:cxn modelId="{4DBD1AEE-0D76-494D-A167-51A734AC2E4F}" type="presParOf" srcId="{ADA8B55B-9C0C-4268-815F-F6E89697C12B}" destId="{F82198E7-005F-44ED-B6B3-950F42BD0BB1}" srcOrd="1" destOrd="0" presId="urn:microsoft.com/office/officeart/2005/8/layout/lProcess2"/>
    <dgm:cxn modelId="{E21212B4-D604-4222-904D-5E3589557A3D}" type="presParOf" srcId="{ADA8B55B-9C0C-4268-815F-F6E89697C12B}" destId="{459DF3EB-013F-4B8B-BAB1-7BD51D4EBD11}" srcOrd="2" destOrd="0" presId="urn:microsoft.com/office/officeart/2005/8/layout/lProcess2"/>
    <dgm:cxn modelId="{ECA1A7F3-735D-4EFB-9A88-E5BA04F88C62}" type="presParOf" srcId="{459DF3EB-013F-4B8B-BAB1-7BD51D4EBD11}" destId="{3BB40934-BF0E-4E00-B8C4-475329515FC8}" srcOrd="0" destOrd="0" presId="urn:microsoft.com/office/officeart/2005/8/layout/lProcess2"/>
    <dgm:cxn modelId="{EBFCBC86-5BB3-40CF-AF52-B41A4BBD0C5E}" type="presParOf" srcId="{3BB40934-BF0E-4E00-B8C4-475329515FC8}" destId="{D038C3F9-244C-4AF0-A1CE-DA036616E9A4}" srcOrd="0" destOrd="0" presId="urn:microsoft.com/office/officeart/2005/8/layout/lProcess2"/>
    <dgm:cxn modelId="{55382737-1273-4D7F-A358-79D865D8AD1B}" type="presParOf" srcId="{3BB40934-BF0E-4E00-B8C4-475329515FC8}" destId="{1AA16E84-AA09-40E3-BA37-4E04AC2C7462}" srcOrd="1" destOrd="0" presId="urn:microsoft.com/office/officeart/2005/8/layout/lProcess2"/>
    <dgm:cxn modelId="{4F47A4D3-B52E-4CC9-A10A-779586A21153}" type="presParOf" srcId="{3BB40934-BF0E-4E00-B8C4-475329515FC8}" destId="{B24B645A-E0F5-419C-ABD6-9893DA8722A1}" srcOrd="2" destOrd="0" presId="urn:microsoft.com/office/officeart/2005/8/layout/lProcess2"/>
    <dgm:cxn modelId="{75C5E9DD-FB1C-43E9-9DD4-4EF1313C6B2C}" type="presParOf" srcId="{3BB40934-BF0E-4E00-B8C4-475329515FC8}" destId="{8C741861-DF77-442E-AE8E-BF18A86F71C3}" srcOrd="3" destOrd="0" presId="urn:microsoft.com/office/officeart/2005/8/layout/lProcess2"/>
    <dgm:cxn modelId="{EAB3459B-C64D-4E76-B458-71599CD163F1}" type="presParOf" srcId="{3BB40934-BF0E-4E00-B8C4-475329515FC8}" destId="{4693E268-6E84-4AC4-B6AB-E2AA623201FE}" srcOrd="4" destOrd="0" presId="urn:microsoft.com/office/officeart/2005/8/layout/lProcess2"/>
    <dgm:cxn modelId="{15058A80-56D3-46D7-8EE6-C150D923C60C}" type="presParOf" srcId="{2441286B-BC97-48EB-A2DC-7E1F9D4A4720}" destId="{548384B9-612D-4049-91D4-0D2927A96FAF}" srcOrd="5" destOrd="0" presId="urn:microsoft.com/office/officeart/2005/8/layout/lProcess2"/>
    <dgm:cxn modelId="{1D3F23B5-EB82-4ABD-B1FB-F1B7E34D027B}" type="presParOf" srcId="{2441286B-BC97-48EB-A2DC-7E1F9D4A4720}" destId="{A8DCF5F9-F724-446D-83B3-1FC0F66E0001}" srcOrd="6" destOrd="0" presId="urn:microsoft.com/office/officeart/2005/8/layout/lProcess2"/>
    <dgm:cxn modelId="{EBC13634-76CF-445D-918B-9B079C177B70}" type="presParOf" srcId="{A8DCF5F9-F724-446D-83B3-1FC0F66E0001}" destId="{4D7072BE-FA8D-4FE6-B7F4-12C678BA91CC}" srcOrd="0" destOrd="0" presId="urn:microsoft.com/office/officeart/2005/8/layout/lProcess2"/>
    <dgm:cxn modelId="{EF4A003E-5338-4964-9E2E-53E7C046D334}" type="presParOf" srcId="{A8DCF5F9-F724-446D-83B3-1FC0F66E0001}" destId="{61A70EFC-3C33-4865-8B97-533948ABF891}" srcOrd="1" destOrd="0" presId="urn:microsoft.com/office/officeart/2005/8/layout/lProcess2"/>
    <dgm:cxn modelId="{5A7AFE36-148C-4C78-93CC-963545CBFEC5}" type="presParOf" srcId="{A8DCF5F9-F724-446D-83B3-1FC0F66E0001}" destId="{EDA20FD1-3607-428A-91D6-6A1BB5790F6F}" srcOrd="2" destOrd="0" presId="urn:microsoft.com/office/officeart/2005/8/layout/lProcess2"/>
    <dgm:cxn modelId="{D716AB9F-1F1C-44FD-A5EF-CC512F170447}" type="presParOf" srcId="{EDA20FD1-3607-428A-91D6-6A1BB5790F6F}" destId="{9C1D225E-5947-4176-B234-371810D7B6A6}" srcOrd="0" destOrd="0" presId="urn:microsoft.com/office/officeart/2005/8/layout/lProcess2"/>
    <dgm:cxn modelId="{F6970923-EDDF-46A6-9199-5FC9213A9C39}" type="presParOf" srcId="{9C1D225E-5947-4176-B234-371810D7B6A6}" destId="{58543AD0-6E96-4754-AD5B-0BCBE99E1287}" srcOrd="0" destOrd="0" presId="urn:microsoft.com/office/officeart/2005/8/layout/lProcess2"/>
    <dgm:cxn modelId="{8A10EF24-E9F7-49B0-86BF-87BE0E0CCEE9}" type="presParOf" srcId="{9C1D225E-5947-4176-B234-371810D7B6A6}" destId="{22ACBA03-52F6-44E3-9834-60004E8CD20C}" srcOrd="1" destOrd="0" presId="urn:microsoft.com/office/officeart/2005/8/layout/lProcess2"/>
    <dgm:cxn modelId="{DEC84178-9A06-4DF8-9023-96D868D1E521}" type="presParOf" srcId="{9C1D225E-5947-4176-B234-371810D7B6A6}" destId="{A8570BC1-F0F3-4F53-AE56-0BE36E2DA086}" srcOrd="2" destOrd="0" presId="urn:microsoft.com/office/officeart/2005/8/layout/lProcess2"/>
    <dgm:cxn modelId="{C9478BDD-F30A-4A2A-9840-2328FFDCA4B7}" type="presParOf" srcId="{9C1D225E-5947-4176-B234-371810D7B6A6}" destId="{99AFDAC0-419B-4B9D-93F6-403AFEDB140A}" srcOrd="3" destOrd="0" presId="urn:microsoft.com/office/officeart/2005/8/layout/lProcess2"/>
    <dgm:cxn modelId="{382258DA-D70E-4956-83AE-733C7A1E67AD}" type="presParOf" srcId="{9C1D225E-5947-4176-B234-371810D7B6A6}" destId="{C7DBD21A-5BFE-44DE-90F4-67D816BE042D}" srcOrd="4" destOrd="0" presId="urn:microsoft.com/office/officeart/2005/8/layout/lProcess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39EF76D-5C45-41C1-B2A4-295253146ABF}">
      <dsp:nvSpPr>
        <dsp:cNvPr id="0" name=""/>
        <dsp:cNvSpPr/>
      </dsp:nvSpPr>
      <dsp:spPr>
        <a:xfrm>
          <a:off x="3037716" y="314946"/>
          <a:ext cx="4246473" cy="4246473"/>
        </a:xfrm>
        <a:prstGeom prst="pie">
          <a:avLst>
            <a:gd name="adj1" fmla="val 16200000"/>
            <a:gd name="adj2" fmla="val 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85000"/>
                <a:satMod val="130000"/>
              </a:schemeClr>
            </a:gs>
            <a:gs pos="34000">
              <a:schemeClr val="accent4">
                <a:hueOff val="0"/>
                <a:satOff val="0"/>
                <a:lumOff val="0"/>
                <a:alphaOff val="0"/>
                <a:shade val="87000"/>
                <a:satMod val="125000"/>
              </a:schemeClr>
            </a:gs>
            <a:gs pos="70000">
              <a:schemeClr val="accent4">
                <a:hueOff val="0"/>
                <a:satOff val="0"/>
                <a:lumOff val="0"/>
                <a:alphaOff val="0"/>
                <a:tint val="100000"/>
                <a:shade val="90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b="1" i="1" kern="1200" dirty="0" err="1" smtClean="0">
              <a:solidFill>
                <a:schemeClr val="accent6">
                  <a:lumMod val="20000"/>
                  <a:lumOff val="80000"/>
                </a:schemeClr>
              </a:solidFill>
            </a:rPr>
            <a:t>Produk</a:t>
          </a:r>
          <a:r>
            <a:rPr lang="en-US" sz="2100" b="1" i="1" kern="1200" dirty="0" smtClean="0">
              <a:solidFill>
                <a:schemeClr val="accent6">
                  <a:lumMod val="20000"/>
                  <a:lumOff val="80000"/>
                </a:schemeClr>
              </a:solidFill>
            </a:rPr>
            <a:t>/</a:t>
          </a:r>
          <a:r>
            <a:rPr lang="en-US" sz="2100" b="1" i="1" kern="1200" dirty="0" err="1" smtClean="0">
              <a:solidFill>
                <a:schemeClr val="accent6">
                  <a:lumMod val="20000"/>
                  <a:lumOff val="80000"/>
                </a:schemeClr>
              </a:solidFill>
            </a:rPr>
            <a:t>Jasa</a:t>
          </a:r>
          <a:r>
            <a:rPr lang="en-US" sz="2100" b="1" kern="1200" dirty="0" smtClean="0">
              <a:solidFill>
                <a:schemeClr val="accent6">
                  <a:lumMod val="20000"/>
                  <a:lumOff val="80000"/>
                </a:schemeClr>
              </a:solidFill>
            </a:rPr>
            <a:t> </a:t>
          </a:r>
          <a:r>
            <a:rPr lang="en-US" sz="2100" b="1" kern="1200" dirty="0" err="1" smtClean="0">
              <a:solidFill>
                <a:schemeClr val="accent3">
                  <a:lumMod val="75000"/>
                </a:schemeClr>
              </a:solidFill>
            </a:rPr>
            <a:t>apa</a:t>
          </a:r>
          <a:r>
            <a:rPr lang="en-US" sz="2100" kern="1200" dirty="0" smtClean="0"/>
            <a:t> yang </a:t>
          </a:r>
          <a:r>
            <a:rPr lang="en-US" sz="2100" kern="1200" dirty="0" err="1" smtClean="0"/>
            <a:t>akan</a:t>
          </a:r>
          <a:r>
            <a:rPr lang="en-US" sz="2100" kern="1200" dirty="0" smtClean="0"/>
            <a:t> </a:t>
          </a:r>
          <a:r>
            <a:rPr lang="en-US" sz="2100" kern="1200" dirty="0" err="1" smtClean="0"/>
            <a:t>ditawarkan</a:t>
          </a:r>
          <a:endParaRPr lang="en-US" sz="2100" kern="1200" dirty="0"/>
        </a:p>
      </dsp:txBody>
      <dsp:txXfrm>
        <a:off x="5209483" y="1100544"/>
        <a:ext cx="1567150" cy="1263831"/>
      </dsp:txXfrm>
    </dsp:sp>
    <dsp:sp modelId="{E01D31C0-D7C8-4D43-BA98-8268EC202562}">
      <dsp:nvSpPr>
        <dsp:cNvPr id="0" name=""/>
        <dsp:cNvSpPr/>
      </dsp:nvSpPr>
      <dsp:spPr>
        <a:xfrm>
          <a:off x="2858757" y="493905"/>
          <a:ext cx="4246473" cy="4246473"/>
        </a:xfrm>
        <a:prstGeom prst="pie">
          <a:avLst>
            <a:gd name="adj1" fmla="val 0"/>
            <a:gd name="adj2" fmla="val 5400000"/>
          </a:avLst>
        </a:prstGeom>
        <a:gradFill rotWithShape="0">
          <a:gsLst>
            <a:gs pos="0">
              <a:schemeClr val="accent4">
                <a:hueOff val="314440"/>
                <a:satOff val="2336"/>
                <a:lumOff val="5229"/>
                <a:alphaOff val="0"/>
                <a:shade val="85000"/>
                <a:satMod val="130000"/>
              </a:schemeClr>
            </a:gs>
            <a:gs pos="34000">
              <a:schemeClr val="accent4">
                <a:hueOff val="314440"/>
                <a:satOff val="2336"/>
                <a:lumOff val="5229"/>
                <a:alphaOff val="0"/>
                <a:shade val="87000"/>
                <a:satMod val="125000"/>
              </a:schemeClr>
            </a:gs>
            <a:gs pos="70000">
              <a:schemeClr val="accent4">
                <a:hueOff val="314440"/>
                <a:satOff val="2336"/>
                <a:lumOff val="5229"/>
                <a:alphaOff val="0"/>
                <a:tint val="100000"/>
                <a:shade val="90000"/>
                <a:satMod val="130000"/>
              </a:schemeClr>
            </a:gs>
            <a:gs pos="100000">
              <a:schemeClr val="accent4">
                <a:hueOff val="314440"/>
                <a:satOff val="2336"/>
                <a:lumOff val="5229"/>
                <a:alphaOff val="0"/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b="1" kern="1200" dirty="0" err="1" smtClean="0">
              <a:solidFill>
                <a:schemeClr val="accent3">
                  <a:lumMod val="75000"/>
                </a:schemeClr>
              </a:solidFill>
            </a:rPr>
            <a:t>Kepada</a:t>
          </a:r>
          <a:r>
            <a:rPr lang="en-US" sz="2100" b="1" kern="1200" dirty="0" smtClean="0">
              <a:solidFill>
                <a:schemeClr val="accent3">
                  <a:lumMod val="75000"/>
                </a:schemeClr>
              </a:solidFill>
            </a:rPr>
            <a:t> </a:t>
          </a:r>
          <a:r>
            <a:rPr lang="en-US" sz="2100" b="1" kern="1200" dirty="0" err="1" smtClean="0">
              <a:solidFill>
                <a:schemeClr val="accent3">
                  <a:lumMod val="75000"/>
                </a:schemeClr>
              </a:solidFill>
            </a:rPr>
            <a:t>siapa</a:t>
          </a:r>
          <a:r>
            <a:rPr lang="en-US" sz="2100" b="1" kern="1200" dirty="0" smtClean="0">
              <a:solidFill>
                <a:schemeClr val="accent3">
                  <a:lumMod val="75000"/>
                </a:schemeClr>
              </a:solidFill>
            </a:rPr>
            <a:t> </a:t>
          </a:r>
          <a:r>
            <a:rPr lang="en-US" sz="2100" b="1" i="1" kern="1200" dirty="0" err="1" smtClean="0">
              <a:solidFill>
                <a:schemeClr val="accent6">
                  <a:lumMod val="20000"/>
                  <a:lumOff val="80000"/>
                </a:schemeClr>
              </a:solidFill>
            </a:rPr>
            <a:t>produk</a:t>
          </a:r>
          <a:r>
            <a:rPr lang="en-US" sz="2100" b="1" i="1" kern="1200" dirty="0" smtClean="0">
              <a:solidFill>
                <a:schemeClr val="accent6">
                  <a:lumMod val="20000"/>
                  <a:lumOff val="80000"/>
                </a:schemeClr>
              </a:solidFill>
            </a:rPr>
            <a:t>/</a:t>
          </a:r>
          <a:r>
            <a:rPr lang="en-US" sz="2100" b="1" i="1" kern="1200" dirty="0" err="1" smtClean="0">
              <a:solidFill>
                <a:schemeClr val="accent6">
                  <a:lumMod val="20000"/>
                  <a:lumOff val="80000"/>
                </a:schemeClr>
              </a:solidFill>
            </a:rPr>
            <a:t>jasa</a:t>
          </a:r>
          <a:r>
            <a:rPr lang="en-US" sz="2100" b="1" kern="1200" dirty="0" smtClean="0">
              <a:solidFill>
                <a:schemeClr val="accent6">
                  <a:lumMod val="20000"/>
                  <a:lumOff val="80000"/>
                </a:schemeClr>
              </a:solidFill>
            </a:rPr>
            <a:t> </a:t>
          </a:r>
          <a:r>
            <a:rPr lang="en-US" sz="2100" kern="1200" dirty="0" err="1" smtClean="0"/>
            <a:t>akan</a:t>
          </a:r>
          <a:r>
            <a:rPr lang="en-US" sz="2100" kern="1200" dirty="0" smtClean="0"/>
            <a:t> </a:t>
          </a:r>
          <a:r>
            <a:rPr lang="en-US" sz="2100" kern="1200" dirty="0" err="1" smtClean="0"/>
            <a:t>ditawarkan</a:t>
          </a:r>
          <a:endParaRPr lang="en-US" sz="2100" kern="1200" dirty="0"/>
        </a:p>
      </dsp:txBody>
      <dsp:txXfrm>
        <a:off x="5057824" y="2692971"/>
        <a:ext cx="1567150" cy="1263831"/>
      </dsp:txXfrm>
    </dsp:sp>
    <dsp:sp modelId="{89DD6E77-BA95-4361-9C68-DA5C2DD16EDA}">
      <dsp:nvSpPr>
        <dsp:cNvPr id="0" name=""/>
        <dsp:cNvSpPr/>
      </dsp:nvSpPr>
      <dsp:spPr>
        <a:xfrm>
          <a:off x="2858757" y="493905"/>
          <a:ext cx="4246473" cy="4246473"/>
        </a:xfrm>
        <a:prstGeom prst="pie">
          <a:avLst>
            <a:gd name="adj1" fmla="val 5400000"/>
            <a:gd name="adj2" fmla="val 10800000"/>
          </a:avLst>
        </a:prstGeom>
        <a:gradFill rotWithShape="0">
          <a:gsLst>
            <a:gs pos="0">
              <a:schemeClr val="accent4">
                <a:hueOff val="628881"/>
                <a:satOff val="4671"/>
                <a:lumOff val="10457"/>
                <a:alphaOff val="0"/>
                <a:shade val="85000"/>
                <a:satMod val="130000"/>
              </a:schemeClr>
            </a:gs>
            <a:gs pos="34000">
              <a:schemeClr val="accent4">
                <a:hueOff val="628881"/>
                <a:satOff val="4671"/>
                <a:lumOff val="10457"/>
                <a:alphaOff val="0"/>
                <a:shade val="87000"/>
                <a:satMod val="125000"/>
              </a:schemeClr>
            </a:gs>
            <a:gs pos="70000">
              <a:schemeClr val="accent4">
                <a:hueOff val="628881"/>
                <a:satOff val="4671"/>
                <a:lumOff val="10457"/>
                <a:alphaOff val="0"/>
                <a:tint val="100000"/>
                <a:shade val="90000"/>
                <a:satMod val="130000"/>
              </a:schemeClr>
            </a:gs>
            <a:gs pos="100000">
              <a:schemeClr val="accent4">
                <a:hueOff val="628881"/>
                <a:satOff val="4671"/>
                <a:lumOff val="10457"/>
                <a:alphaOff val="0"/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b="1" kern="1200" dirty="0" err="1" smtClean="0">
              <a:solidFill>
                <a:schemeClr val="accent3">
                  <a:lumMod val="75000"/>
                </a:schemeClr>
              </a:solidFill>
            </a:rPr>
            <a:t>Bagaimana</a:t>
          </a:r>
          <a:r>
            <a:rPr lang="en-US" sz="2100" b="1" kern="1200" dirty="0" smtClean="0"/>
            <a:t> </a:t>
          </a:r>
          <a:r>
            <a:rPr lang="en-US" sz="2100" b="1" i="1" kern="1200" dirty="0" err="1" smtClean="0">
              <a:solidFill>
                <a:schemeClr val="accent6">
                  <a:lumMod val="20000"/>
                  <a:lumOff val="80000"/>
                </a:schemeClr>
              </a:solidFill>
            </a:rPr>
            <a:t>produk</a:t>
          </a:r>
          <a:r>
            <a:rPr lang="en-US" sz="2100" b="1" i="1" kern="1200" dirty="0" smtClean="0">
              <a:solidFill>
                <a:schemeClr val="accent6">
                  <a:lumMod val="20000"/>
                  <a:lumOff val="80000"/>
                </a:schemeClr>
              </a:solidFill>
            </a:rPr>
            <a:t>/</a:t>
          </a:r>
          <a:r>
            <a:rPr lang="en-US" sz="2100" b="1" i="1" kern="1200" dirty="0" err="1" smtClean="0">
              <a:solidFill>
                <a:schemeClr val="accent6">
                  <a:lumMod val="20000"/>
                  <a:lumOff val="80000"/>
                </a:schemeClr>
              </a:solidFill>
            </a:rPr>
            <a:t>jasa</a:t>
          </a:r>
          <a:r>
            <a:rPr lang="en-US" sz="2100" b="1" i="1" kern="1200" dirty="0" smtClean="0"/>
            <a:t> </a:t>
          </a:r>
          <a:r>
            <a:rPr lang="en-US" sz="2100" kern="1200" dirty="0" err="1" smtClean="0"/>
            <a:t>ditawarkan</a:t>
          </a:r>
          <a:endParaRPr lang="en-US" sz="2100" kern="1200" dirty="0"/>
        </a:p>
      </dsp:txBody>
      <dsp:txXfrm>
        <a:off x="3339013" y="2692971"/>
        <a:ext cx="1567150" cy="1263831"/>
      </dsp:txXfrm>
    </dsp:sp>
    <dsp:sp modelId="{81660877-DB07-4135-A949-A073044684E4}">
      <dsp:nvSpPr>
        <dsp:cNvPr id="0" name=""/>
        <dsp:cNvSpPr/>
      </dsp:nvSpPr>
      <dsp:spPr>
        <a:xfrm>
          <a:off x="2858757" y="493905"/>
          <a:ext cx="4246473" cy="4246473"/>
        </a:xfrm>
        <a:prstGeom prst="pie">
          <a:avLst>
            <a:gd name="adj1" fmla="val 10800000"/>
            <a:gd name="adj2" fmla="val 16200000"/>
          </a:avLst>
        </a:prstGeom>
        <a:gradFill rotWithShape="0">
          <a:gsLst>
            <a:gs pos="0">
              <a:schemeClr val="accent4">
                <a:hueOff val="943321"/>
                <a:satOff val="7007"/>
                <a:lumOff val="15686"/>
                <a:alphaOff val="0"/>
                <a:shade val="85000"/>
                <a:satMod val="130000"/>
              </a:schemeClr>
            </a:gs>
            <a:gs pos="34000">
              <a:schemeClr val="accent4">
                <a:hueOff val="943321"/>
                <a:satOff val="7007"/>
                <a:lumOff val="15686"/>
                <a:alphaOff val="0"/>
                <a:shade val="87000"/>
                <a:satMod val="125000"/>
              </a:schemeClr>
            </a:gs>
            <a:gs pos="70000">
              <a:schemeClr val="accent4">
                <a:hueOff val="943321"/>
                <a:satOff val="7007"/>
                <a:lumOff val="15686"/>
                <a:alphaOff val="0"/>
                <a:tint val="100000"/>
                <a:shade val="90000"/>
                <a:satMod val="130000"/>
              </a:schemeClr>
            </a:gs>
            <a:gs pos="100000">
              <a:schemeClr val="accent4">
                <a:hueOff val="943321"/>
                <a:satOff val="7007"/>
                <a:lumOff val="15686"/>
                <a:alphaOff val="0"/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b="1" kern="1200" dirty="0" err="1" smtClean="0">
              <a:solidFill>
                <a:schemeClr val="accent3">
                  <a:lumMod val="75000"/>
                </a:schemeClr>
              </a:solidFill>
            </a:rPr>
            <a:t>Kebutuhan</a:t>
          </a:r>
          <a:r>
            <a:rPr lang="en-US" sz="2100" b="1" kern="1200" dirty="0" smtClean="0">
              <a:solidFill>
                <a:schemeClr val="accent3">
                  <a:lumMod val="75000"/>
                </a:schemeClr>
              </a:solidFill>
            </a:rPr>
            <a:t> </a:t>
          </a:r>
          <a:r>
            <a:rPr lang="en-US" sz="2100" b="1" kern="1200" dirty="0" err="1" smtClean="0">
              <a:solidFill>
                <a:schemeClr val="accent3">
                  <a:lumMod val="75000"/>
                </a:schemeClr>
              </a:solidFill>
            </a:rPr>
            <a:t>apa</a:t>
          </a:r>
          <a:r>
            <a:rPr lang="en-US" sz="2100" b="1" kern="1200" dirty="0" smtClean="0">
              <a:solidFill>
                <a:schemeClr val="accent3">
                  <a:lumMod val="75000"/>
                </a:schemeClr>
              </a:solidFill>
            </a:rPr>
            <a:t> </a:t>
          </a:r>
          <a:r>
            <a:rPr lang="en-US" sz="2100" b="1" i="1" kern="1200" dirty="0" smtClean="0">
              <a:solidFill>
                <a:schemeClr val="accent6">
                  <a:lumMod val="20000"/>
                  <a:lumOff val="80000"/>
                </a:schemeClr>
              </a:solidFill>
            </a:rPr>
            <a:t>yang </a:t>
          </a:r>
          <a:r>
            <a:rPr lang="en-US" sz="2100" b="1" i="1" kern="1200" dirty="0" err="1" smtClean="0">
              <a:solidFill>
                <a:schemeClr val="accent6">
                  <a:lumMod val="20000"/>
                  <a:lumOff val="80000"/>
                </a:schemeClr>
              </a:solidFill>
            </a:rPr>
            <a:t>dapat</a:t>
          </a:r>
          <a:r>
            <a:rPr lang="en-US" sz="2100" b="1" i="1" kern="1200" dirty="0" smtClean="0">
              <a:solidFill>
                <a:schemeClr val="accent6">
                  <a:lumMod val="20000"/>
                  <a:lumOff val="80000"/>
                </a:schemeClr>
              </a:solidFill>
            </a:rPr>
            <a:t> </a:t>
          </a:r>
          <a:r>
            <a:rPr lang="en-US" sz="2100" b="1" i="1" kern="1200" dirty="0" err="1" smtClean="0">
              <a:solidFill>
                <a:schemeClr val="accent6">
                  <a:lumMod val="20000"/>
                  <a:lumOff val="80000"/>
                </a:schemeClr>
              </a:solidFill>
            </a:rPr>
            <a:t>dipenuhi</a:t>
          </a:r>
          <a:endParaRPr lang="en-US" sz="2100" b="1" i="1" kern="1200" dirty="0">
            <a:solidFill>
              <a:schemeClr val="accent6">
                <a:lumMod val="20000"/>
                <a:lumOff val="80000"/>
              </a:schemeClr>
            </a:solidFill>
          </a:endParaRPr>
        </a:p>
      </dsp:txBody>
      <dsp:txXfrm>
        <a:off x="3339013" y="1277480"/>
        <a:ext cx="1567150" cy="1263831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DDA71D9-C449-4FF4-B395-0BAF463F3935}">
      <dsp:nvSpPr>
        <dsp:cNvPr id="0" name=""/>
        <dsp:cNvSpPr/>
      </dsp:nvSpPr>
      <dsp:spPr>
        <a:xfrm>
          <a:off x="4420" y="319062"/>
          <a:ext cx="1932607" cy="115956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85000"/>
                <a:satMod val="130000"/>
              </a:schemeClr>
            </a:gs>
            <a:gs pos="34000">
              <a:schemeClr val="accent2">
                <a:hueOff val="0"/>
                <a:satOff val="0"/>
                <a:lumOff val="0"/>
                <a:alphaOff val="0"/>
                <a:shade val="87000"/>
                <a:satMod val="125000"/>
              </a:schemeClr>
            </a:gs>
            <a:gs pos="70000">
              <a:schemeClr val="accent2">
                <a:hueOff val="0"/>
                <a:satOff val="0"/>
                <a:lumOff val="0"/>
                <a:alphaOff val="0"/>
                <a:tint val="100000"/>
                <a:shade val="90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b="1" i="1" kern="1200" dirty="0" smtClean="0"/>
            <a:t>Brainstorming </a:t>
          </a:r>
          <a:endParaRPr lang="en-US" sz="2200" b="1" i="1" kern="1200" dirty="0"/>
        </a:p>
      </dsp:txBody>
      <dsp:txXfrm>
        <a:off x="38382" y="353024"/>
        <a:ext cx="1864683" cy="1091640"/>
      </dsp:txXfrm>
    </dsp:sp>
    <dsp:sp modelId="{5391EA58-86F3-4FBC-B050-04CF4AE99123}">
      <dsp:nvSpPr>
        <dsp:cNvPr id="0" name=""/>
        <dsp:cNvSpPr/>
      </dsp:nvSpPr>
      <dsp:spPr>
        <a:xfrm>
          <a:off x="2130288" y="659201"/>
          <a:ext cx="409712" cy="479286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85000"/>
                <a:satMod val="130000"/>
              </a:schemeClr>
            </a:gs>
            <a:gs pos="34000">
              <a:schemeClr val="accent2">
                <a:hueOff val="0"/>
                <a:satOff val="0"/>
                <a:lumOff val="0"/>
                <a:alphaOff val="0"/>
                <a:shade val="87000"/>
                <a:satMod val="125000"/>
              </a:schemeClr>
            </a:gs>
            <a:gs pos="70000">
              <a:schemeClr val="accent2">
                <a:hueOff val="0"/>
                <a:satOff val="0"/>
                <a:lumOff val="0"/>
                <a:alphaOff val="0"/>
                <a:tint val="100000"/>
                <a:shade val="90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800" kern="1200"/>
        </a:p>
      </dsp:txBody>
      <dsp:txXfrm>
        <a:off x="2130288" y="755058"/>
        <a:ext cx="286798" cy="287572"/>
      </dsp:txXfrm>
    </dsp:sp>
    <dsp:sp modelId="{B5CB12F5-2B8F-4C09-B37C-D8E5FBA84456}">
      <dsp:nvSpPr>
        <dsp:cNvPr id="0" name=""/>
        <dsp:cNvSpPr/>
      </dsp:nvSpPr>
      <dsp:spPr>
        <a:xfrm>
          <a:off x="2710070" y="319062"/>
          <a:ext cx="1932607" cy="115956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85000"/>
                <a:satMod val="130000"/>
              </a:schemeClr>
            </a:gs>
            <a:gs pos="34000">
              <a:schemeClr val="accent3">
                <a:hueOff val="0"/>
                <a:satOff val="0"/>
                <a:lumOff val="0"/>
                <a:alphaOff val="0"/>
                <a:shade val="87000"/>
                <a:satMod val="125000"/>
              </a:schemeClr>
            </a:gs>
            <a:gs pos="70000">
              <a:schemeClr val="accent3">
                <a:hueOff val="0"/>
                <a:satOff val="0"/>
                <a:lumOff val="0"/>
                <a:alphaOff val="0"/>
                <a:tint val="100000"/>
                <a:shade val="90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b="1" i="1" kern="1200" dirty="0" smtClean="0"/>
            <a:t>Focus Group</a:t>
          </a:r>
          <a:endParaRPr lang="en-US" sz="2200" b="1" i="1" kern="1200" dirty="0"/>
        </a:p>
      </dsp:txBody>
      <dsp:txXfrm>
        <a:off x="2744032" y="353024"/>
        <a:ext cx="1864683" cy="1091640"/>
      </dsp:txXfrm>
    </dsp:sp>
    <dsp:sp modelId="{EAD098B4-8788-40AA-9804-43099481C6C3}">
      <dsp:nvSpPr>
        <dsp:cNvPr id="0" name=""/>
        <dsp:cNvSpPr/>
      </dsp:nvSpPr>
      <dsp:spPr>
        <a:xfrm>
          <a:off x="4835939" y="659201"/>
          <a:ext cx="409712" cy="479286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85000"/>
                <a:satMod val="130000"/>
              </a:schemeClr>
            </a:gs>
            <a:gs pos="34000">
              <a:schemeClr val="accent3">
                <a:hueOff val="0"/>
                <a:satOff val="0"/>
                <a:lumOff val="0"/>
                <a:alphaOff val="0"/>
                <a:shade val="87000"/>
                <a:satMod val="125000"/>
              </a:schemeClr>
            </a:gs>
            <a:gs pos="70000">
              <a:schemeClr val="accent3">
                <a:hueOff val="0"/>
                <a:satOff val="0"/>
                <a:lumOff val="0"/>
                <a:alphaOff val="0"/>
                <a:tint val="100000"/>
                <a:shade val="90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800" kern="1200"/>
        </a:p>
      </dsp:txBody>
      <dsp:txXfrm>
        <a:off x="4835939" y="755058"/>
        <a:ext cx="286798" cy="287572"/>
      </dsp:txXfrm>
    </dsp:sp>
    <dsp:sp modelId="{E7F999B3-9EAB-4FEA-B7F9-A54A2AADD4C5}">
      <dsp:nvSpPr>
        <dsp:cNvPr id="0" name=""/>
        <dsp:cNvSpPr/>
      </dsp:nvSpPr>
      <dsp:spPr>
        <a:xfrm>
          <a:off x="5415721" y="319062"/>
          <a:ext cx="1932607" cy="115956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85000"/>
                <a:satMod val="130000"/>
              </a:schemeClr>
            </a:gs>
            <a:gs pos="34000">
              <a:schemeClr val="accent4">
                <a:hueOff val="0"/>
                <a:satOff val="0"/>
                <a:lumOff val="0"/>
                <a:alphaOff val="0"/>
                <a:shade val="87000"/>
                <a:satMod val="125000"/>
              </a:schemeClr>
            </a:gs>
            <a:gs pos="70000">
              <a:schemeClr val="accent4">
                <a:hueOff val="0"/>
                <a:satOff val="0"/>
                <a:lumOff val="0"/>
                <a:alphaOff val="0"/>
                <a:tint val="100000"/>
                <a:shade val="90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b="1" i="1" kern="1200" dirty="0" smtClean="0"/>
            <a:t>Literacy</a:t>
          </a:r>
          <a:endParaRPr lang="en-US" sz="2200" b="1" i="1" kern="1200" dirty="0"/>
        </a:p>
      </dsp:txBody>
      <dsp:txXfrm>
        <a:off x="5449683" y="353024"/>
        <a:ext cx="1864683" cy="1091640"/>
      </dsp:txXfrm>
    </dsp:sp>
    <dsp:sp modelId="{85272924-AB48-407A-876D-D4A16A296470}">
      <dsp:nvSpPr>
        <dsp:cNvPr id="0" name=""/>
        <dsp:cNvSpPr/>
      </dsp:nvSpPr>
      <dsp:spPr>
        <a:xfrm>
          <a:off x="7541589" y="659201"/>
          <a:ext cx="409712" cy="479286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85000"/>
                <a:satMod val="130000"/>
              </a:schemeClr>
            </a:gs>
            <a:gs pos="34000">
              <a:schemeClr val="accent4">
                <a:hueOff val="0"/>
                <a:satOff val="0"/>
                <a:lumOff val="0"/>
                <a:alphaOff val="0"/>
                <a:shade val="87000"/>
                <a:satMod val="125000"/>
              </a:schemeClr>
            </a:gs>
            <a:gs pos="70000">
              <a:schemeClr val="accent4">
                <a:hueOff val="0"/>
                <a:satOff val="0"/>
                <a:lumOff val="0"/>
                <a:alphaOff val="0"/>
                <a:tint val="100000"/>
                <a:shade val="90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800" kern="1200"/>
        </a:p>
      </dsp:txBody>
      <dsp:txXfrm>
        <a:off x="7541589" y="755058"/>
        <a:ext cx="286798" cy="287572"/>
      </dsp:txXfrm>
    </dsp:sp>
    <dsp:sp modelId="{D18A71A7-5E14-4FBC-9834-AC79CDDCA69D}">
      <dsp:nvSpPr>
        <dsp:cNvPr id="0" name=""/>
        <dsp:cNvSpPr/>
      </dsp:nvSpPr>
      <dsp:spPr>
        <a:xfrm>
          <a:off x="8121372" y="319062"/>
          <a:ext cx="1932607" cy="115956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hade val="85000"/>
                <a:satMod val="130000"/>
              </a:schemeClr>
            </a:gs>
            <a:gs pos="34000">
              <a:schemeClr val="accent5">
                <a:hueOff val="0"/>
                <a:satOff val="0"/>
                <a:lumOff val="0"/>
                <a:alphaOff val="0"/>
                <a:shade val="87000"/>
                <a:satMod val="125000"/>
              </a:schemeClr>
            </a:gs>
            <a:gs pos="70000">
              <a:schemeClr val="accent5">
                <a:hueOff val="0"/>
                <a:satOff val="0"/>
                <a:lumOff val="0"/>
                <a:alphaOff val="0"/>
                <a:tint val="100000"/>
                <a:shade val="90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b="1" i="1" kern="1200" dirty="0" smtClean="0"/>
            <a:t>Customer Advisory Boards</a:t>
          </a:r>
          <a:endParaRPr lang="en-US" sz="2200" b="1" i="1" kern="1200" dirty="0"/>
        </a:p>
      </dsp:txBody>
      <dsp:txXfrm>
        <a:off x="8155334" y="353024"/>
        <a:ext cx="1864683" cy="1091640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44BEBD4-157F-48CA-819D-3B2EA9EC50DD}">
      <dsp:nvSpPr>
        <dsp:cNvPr id="0" name=""/>
        <dsp:cNvSpPr/>
      </dsp:nvSpPr>
      <dsp:spPr>
        <a:xfrm>
          <a:off x="2424" y="0"/>
          <a:ext cx="2379538" cy="441805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tint val="40000"/>
                <a:hueOff val="0"/>
                <a:satOff val="0"/>
                <a:lumOff val="0"/>
                <a:alphaOff val="0"/>
                <a:shade val="85000"/>
                <a:satMod val="130000"/>
              </a:schemeClr>
            </a:gs>
            <a:gs pos="34000">
              <a:schemeClr val="accent2">
                <a:tint val="40000"/>
                <a:hueOff val="0"/>
                <a:satOff val="0"/>
                <a:lumOff val="0"/>
                <a:alphaOff val="0"/>
                <a:shade val="87000"/>
                <a:satMod val="125000"/>
              </a:schemeClr>
            </a:gs>
            <a:gs pos="70000">
              <a:schemeClr val="accent2">
                <a:tint val="40000"/>
                <a:hueOff val="0"/>
                <a:satOff val="0"/>
                <a:lumOff val="0"/>
                <a:alphaOff val="0"/>
                <a:tint val="100000"/>
                <a:shade val="90000"/>
                <a:satMod val="130000"/>
              </a:schemeClr>
            </a:gs>
            <a:gs pos="100000">
              <a:schemeClr val="accent2">
                <a:tint val="40000"/>
                <a:hueOff val="0"/>
                <a:satOff val="0"/>
                <a:lumOff val="0"/>
                <a:alphaOff val="0"/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/>
        <a:scene3d>
          <a:camera prst="orthographicFront"/>
          <a:lightRig rig="flat" dir="t"/>
        </a:scene3d>
        <a:sp3d z="-190500" extrusionH="12700" prstMaterial="plastic">
          <a:bevelT w="50800" h="50800"/>
        </a:sp3d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b="1" kern="1200" dirty="0" smtClean="0"/>
            <a:t>Strengths</a:t>
          </a:r>
          <a:endParaRPr lang="en-US" sz="3200" b="1" kern="1200" dirty="0"/>
        </a:p>
      </dsp:txBody>
      <dsp:txXfrm>
        <a:off x="2424" y="0"/>
        <a:ext cx="2379538" cy="1325417"/>
      </dsp:txXfrm>
    </dsp:sp>
    <dsp:sp modelId="{B4E9770F-3BB5-4AF5-ACC3-14C0C1F80C7C}">
      <dsp:nvSpPr>
        <dsp:cNvPr id="0" name=""/>
        <dsp:cNvSpPr/>
      </dsp:nvSpPr>
      <dsp:spPr>
        <a:xfrm>
          <a:off x="240378" y="1325795"/>
          <a:ext cx="1903630" cy="86797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85000"/>
                <a:satMod val="130000"/>
              </a:schemeClr>
            </a:gs>
            <a:gs pos="34000">
              <a:schemeClr val="accent2">
                <a:hueOff val="0"/>
                <a:satOff val="0"/>
                <a:lumOff val="0"/>
                <a:alphaOff val="0"/>
                <a:shade val="87000"/>
                <a:satMod val="125000"/>
              </a:schemeClr>
            </a:gs>
            <a:gs pos="70000">
              <a:schemeClr val="accent2">
                <a:hueOff val="0"/>
                <a:satOff val="0"/>
                <a:lumOff val="0"/>
                <a:alphaOff val="0"/>
                <a:tint val="100000"/>
                <a:shade val="90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0640" tIns="30480" rIns="40640" bIns="3048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err="1" smtClean="0"/>
            <a:t>Pengalaman</a:t>
          </a:r>
          <a:r>
            <a:rPr lang="en-US" sz="1600" kern="1200" dirty="0" smtClean="0"/>
            <a:t> </a:t>
          </a:r>
          <a:r>
            <a:rPr lang="en-US" sz="1600" kern="1200" dirty="0" err="1" smtClean="0"/>
            <a:t>membuat</a:t>
          </a:r>
          <a:r>
            <a:rPr lang="en-US" sz="1600" kern="1200" dirty="0" smtClean="0"/>
            <a:t> </a:t>
          </a:r>
          <a:r>
            <a:rPr lang="en-US" sz="1600" kern="1200" dirty="0" err="1" smtClean="0"/>
            <a:t>dan</a:t>
          </a:r>
          <a:r>
            <a:rPr lang="en-US" sz="1600" kern="1200" dirty="0" smtClean="0"/>
            <a:t> </a:t>
          </a:r>
          <a:r>
            <a:rPr lang="en-US" sz="1600" kern="1200" dirty="0" err="1" smtClean="0"/>
            <a:t>menjual</a:t>
          </a:r>
          <a:endParaRPr lang="en-US" sz="1600" kern="1200" dirty="0"/>
        </a:p>
      </dsp:txBody>
      <dsp:txXfrm>
        <a:off x="265800" y="1351217"/>
        <a:ext cx="1852786" cy="817127"/>
      </dsp:txXfrm>
    </dsp:sp>
    <dsp:sp modelId="{0CC8811C-3B4D-4EB4-BA3F-CA08F8FD86D5}">
      <dsp:nvSpPr>
        <dsp:cNvPr id="0" name=""/>
        <dsp:cNvSpPr/>
      </dsp:nvSpPr>
      <dsp:spPr>
        <a:xfrm>
          <a:off x="240378" y="2327301"/>
          <a:ext cx="1903630" cy="86797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85000"/>
                <a:satMod val="130000"/>
              </a:schemeClr>
            </a:gs>
            <a:gs pos="34000">
              <a:schemeClr val="accent3">
                <a:hueOff val="0"/>
                <a:satOff val="0"/>
                <a:lumOff val="0"/>
                <a:alphaOff val="0"/>
                <a:shade val="87000"/>
                <a:satMod val="125000"/>
              </a:schemeClr>
            </a:gs>
            <a:gs pos="70000">
              <a:schemeClr val="accent3">
                <a:hueOff val="0"/>
                <a:satOff val="0"/>
                <a:lumOff val="0"/>
                <a:alphaOff val="0"/>
                <a:tint val="100000"/>
                <a:shade val="90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0640" tIns="30480" rIns="40640" bIns="3048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err="1" smtClean="0"/>
            <a:t>Punya</a:t>
          </a:r>
          <a:r>
            <a:rPr lang="en-US" sz="1600" kern="1200" dirty="0" smtClean="0"/>
            <a:t> </a:t>
          </a:r>
          <a:r>
            <a:rPr lang="en-US" sz="1600" kern="1200" dirty="0" err="1" smtClean="0"/>
            <a:t>pengetahuan</a:t>
          </a:r>
          <a:r>
            <a:rPr lang="en-US" sz="1600" kern="1200" dirty="0" smtClean="0"/>
            <a:t> </a:t>
          </a:r>
          <a:r>
            <a:rPr lang="en-US" sz="1600" kern="1200" dirty="0" err="1" smtClean="0"/>
            <a:t>pada</a:t>
          </a:r>
          <a:r>
            <a:rPr lang="en-US" sz="1600" kern="1200" dirty="0" smtClean="0"/>
            <a:t> </a:t>
          </a:r>
          <a:r>
            <a:rPr lang="en-US" sz="1600" kern="1200" dirty="0" err="1" smtClean="0"/>
            <a:t>jaringan</a:t>
          </a:r>
          <a:r>
            <a:rPr lang="en-US" sz="1600" kern="1200" dirty="0" smtClean="0"/>
            <a:t> </a:t>
          </a:r>
          <a:r>
            <a:rPr lang="en-US" sz="1600" kern="1200" dirty="0" err="1" smtClean="0"/>
            <a:t>pemasaran</a:t>
          </a:r>
          <a:endParaRPr lang="en-US" sz="1600" kern="1200" dirty="0"/>
        </a:p>
      </dsp:txBody>
      <dsp:txXfrm>
        <a:off x="265800" y="2352723"/>
        <a:ext cx="1852786" cy="817127"/>
      </dsp:txXfrm>
    </dsp:sp>
    <dsp:sp modelId="{250C83AE-0A1B-4F0C-8F5D-13D0708BAF87}">
      <dsp:nvSpPr>
        <dsp:cNvPr id="0" name=""/>
        <dsp:cNvSpPr/>
      </dsp:nvSpPr>
      <dsp:spPr>
        <a:xfrm>
          <a:off x="240378" y="3328806"/>
          <a:ext cx="1903630" cy="86797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85000"/>
                <a:satMod val="130000"/>
              </a:schemeClr>
            </a:gs>
            <a:gs pos="34000">
              <a:schemeClr val="accent4">
                <a:hueOff val="0"/>
                <a:satOff val="0"/>
                <a:lumOff val="0"/>
                <a:alphaOff val="0"/>
                <a:shade val="87000"/>
                <a:satMod val="125000"/>
              </a:schemeClr>
            </a:gs>
            <a:gs pos="70000">
              <a:schemeClr val="accent4">
                <a:hueOff val="0"/>
                <a:satOff val="0"/>
                <a:lumOff val="0"/>
                <a:alphaOff val="0"/>
                <a:tint val="100000"/>
                <a:shade val="90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0640" tIns="30480" rIns="40640" bIns="3048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err="1" smtClean="0"/>
            <a:t>Memiliki</a:t>
          </a:r>
          <a:r>
            <a:rPr lang="en-US" sz="1600" kern="1200" dirty="0" smtClean="0"/>
            <a:t> </a:t>
          </a:r>
          <a:r>
            <a:rPr lang="en-US" sz="1600" kern="1200" dirty="0" err="1" smtClean="0"/>
            <a:t>lokasi</a:t>
          </a:r>
          <a:r>
            <a:rPr lang="en-US" sz="1600" kern="1200" dirty="0" smtClean="0"/>
            <a:t> </a:t>
          </a:r>
          <a:r>
            <a:rPr lang="en-US" sz="1600" kern="1200" dirty="0" err="1" smtClean="0"/>
            <a:t>bisnis</a:t>
          </a:r>
          <a:r>
            <a:rPr lang="en-US" sz="1600" kern="1200" dirty="0" smtClean="0"/>
            <a:t> yang </a:t>
          </a:r>
          <a:r>
            <a:rPr lang="en-US" sz="1600" kern="1200" dirty="0" err="1" smtClean="0"/>
            <a:t>strategis</a:t>
          </a:r>
          <a:endParaRPr lang="en-US" sz="1600" kern="1200" dirty="0"/>
        </a:p>
      </dsp:txBody>
      <dsp:txXfrm>
        <a:off x="265800" y="3354228"/>
        <a:ext cx="1852786" cy="817127"/>
      </dsp:txXfrm>
    </dsp:sp>
    <dsp:sp modelId="{6E1DC9FA-5782-42A5-8039-E0F9321AF18B}">
      <dsp:nvSpPr>
        <dsp:cNvPr id="0" name=""/>
        <dsp:cNvSpPr/>
      </dsp:nvSpPr>
      <dsp:spPr>
        <a:xfrm>
          <a:off x="2560428" y="0"/>
          <a:ext cx="2379538" cy="441805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tint val="40000"/>
                <a:hueOff val="0"/>
                <a:satOff val="0"/>
                <a:lumOff val="0"/>
                <a:alphaOff val="0"/>
                <a:shade val="85000"/>
                <a:satMod val="130000"/>
              </a:schemeClr>
            </a:gs>
            <a:gs pos="34000">
              <a:schemeClr val="accent2">
                <a:tint val="40000"/>
                <a:hueOff val="0"/>
                <a:satOff val="0"/>
                <a:lumOff val="0"/>
                <a:alphaOff val="0"/>
                <a:shade val="87000"/>
                <a:satMod val="125000"/>
              </a:schemeClr>
            </a:gs>
            <a:gs pos="70000">
              <a:schemeClr val="accent2">
                <a:tint val="40000"/>
                <a:hueOff val="0"/>
                <a:satOff val="0"/>
                <a:lumOff val="0"/>
                <a:alphaOff val="0"/>
                <a:tint val="100000"/>
                <a:shade val="90000"/>
                <a:satMod val="130000"/>
              </a:schemeClr>
            </a:gs>
            <a:gs pos="100000">
              <a:schemeClr val="accent2">
                <a:tint val="40000"/>
                <a:hueOff val="0"/>
                <a:satOff val="0"/>
                <a:lumOff val="0"/>
                <a:alphaOff val="0"/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/>
        <a:scene3d>
          <a:camera prst="orthographicFront"/>
          <a:lightRig rig="flat" dir="t"/>
        </a:scene3d>
        <a:sp3d z="-190500" extrusionH="12700" prstMaterial="plastic">
          <a:bevelT w="50800" h="50800"/>
        </a:sp3d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b="1" kern="1200" dirty="0" smtClean="0"/>
            <a:t>Weakness</a:t>
          </a:r>
          <a:endParaRPr lang="en-US" sz="3200" b="1" kern="1200" dirty="0"/>
        </a:p>
      </dsp:txBody>
      <dsp:txXfrm>
        <a:off x="2560428" y="0"/>
        <a:ext cx="2379538" cy="1325417"/>
      </dsp:txXfrm>
    </dsp:sp>
    <dsp:sp modelId="{E31CC490-D8F0-4F39-951C-9176EF673AC2}">
      <dsp:nvSpPr>
        <dsp:cNvPr id="0" name=""/>
        <dsp:cNvSpPr/>
      </dsp:nvSpPr>
      <dsp:spPr>
        <a:xfrm>
          <a:off x="2798382" y="1325795"/>
          <a:ext cx="1903630" cy="86797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hade val="85000"/>
                <a:satMod val="130000"/>
              </a:schemeClr>
            </a:gs>
            <a:gs pos="34000">
              <a:schemeClr val="accent5">
                <a:hueOff val="0"/>
                <a:satOff val="0"/>
                <a:lumOff val="0"/>
                <a:alphaOff val="0"/>
                <a:shade val="87000"/>
                <a:satMod val="125000"/>
              </a:schemeClr>
            </a:gs>
            <a:gs pos="70000">
              <a:schemeClr val="accent5">
                <a:hueOff val="0"/>
                <a:satOff val="0"/>
                <a:lumOff val="0"/>
                <a:alphaOff val="0"/>
                <a:tint val="100000"/>
                <a:shade val="90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0640" tIns="30480" rIns="40640" bIns="3048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err="1" smtClean="0"/>
            <a:t>Tidak</a:t>
          </a:r>
          <a:r>
            <a:rPr lang="en-US" sz="1600" kern="1200" dirty="0" smtClean="0"/>
            <a:t> </a:t>
          </a:r>
          <a:r>
            <a:rPr lang="en-US" sz="1600" kern="1200" dirty="0" err="1" smtClean="0"/>
            <a:t>cukup</a:t>
          </a:r>
          <a:r>
            <a:rPr lang="en-US" sz="1600" kern="1200" dirty="0" smtClean="0"/>
            <a:t> modal</a:t>
          </a:r>
          <a:endParaRPr lang="en-US" sz="1600" kern="1200" dirty="0"/>
        </a:p>
      </dsp:txBody>
      <dsp:txXfrm>
        <a:off x="2823804" y="1351217"/>
        <a:ext cx="1852786" cy="817127"/>
      </dsp:txXfrm>
    </dsp:sp>
    <dsp:sp modelId="{D62961E9-8721-41FE-9C67-E6D9D5462F58}">
      <dsp:nvSpPr>
        <dsp:cNvPr id="0" name=""/>
        <dsp:cNvSpPr/>
      </dsp:nvSpPr>
      <dsp:spPr>
        <a:xfrm>
          <a:off x="2798382" y="2327301"/>
          <a:ext cx="1903630" cy="86797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hade val="85000"/>
                <a:satMod val="130000"/>
              </a:schemeClr>
            </a:gs>
            <a:gs pos="34000">
              <a:schemeClr val="accent6">
                <a:hueOff val="0"/>
                <a:satOff val="0"/>
                <a:lumOff val="0"/>
                <a:alphaOff val="0"/>
                <a:shade val="87000"/>
                <a:satMod val="125000"/>
              </a:schemeClr>
            </a:gs>
            <a:gs pos="70000">
              <a:schemeClr val="accent6">
                <a:hueOff val="0"/>
                <a:satOff val="0"/>
                <a:lumOff val="0"/>
                <a:alphaOff val="0"/>
                <a:tint val="100000"/>
                <a:shade val="90000"/>
                <a:satMod val="13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0640" tIns="30480" rIns="40640" bIns="3048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err="1" smtClean="0"/>
            <a:t>Kemampuan</a:t>
          </a:r>
          <a:r>
            <a:rPr lang="en-US" sz="1600" kern="1200" dirty="0" smtClean="0"/>
            <a:t> </a:t>
          </a:r>
          <a:r>
            <a:rPr lang="en-US" sz="1600" kern="1200" dirty="0" err="1" smtClean="0"/>
            <a:t>dalam</a:t>
          </a:r>
          <a:r>
            <a:rPr lang="en-US" sz="1600" kern="1200" dirty="0" smtClean="0"/>
            <a:t> </a:t>
          </a:r>
          <a:r>
            <a:rPr lang="en-US" sz="1600" kern="1200" dirty="0" err="1" smtClean="0"/>
            <a:t>manajemen</a:t>
          </a:r>
          <a:r>
            <a:rPr lang="en-US" sz="1600" kern="1200" dirty="0" smtClean="0"/>
            <a:t> </a:t>
          </a:r>
          <a:r>
            <a:rPr lang="en-US" sz="1600" kern="1200" dirty="0" err="1" smtClean="0"/>
            <a:t>keuangan</a:t>
          </a:r>
          <a:r>
            <a:rPr lang="en-US" sz="1600" kern="1200" dirty="0" smtClean="0"/>
            <a:t> yang </a:t>
          </a:r>
          <a:r>
            <a:rPr lang="en-US" sz="1600" kern="1200" dirty="0" err="1" smtClean="0"/>
            <a:t>buruk</a:t>
          </a:r>
          <a:endParaRPr lang="en-US" sz="1600" kern="1200" dirty="0"/>
        </a:p>
      </dsp:txBody>
      <dsp:txXfrm>
        <a:off x="2823804" y="2352723"/>
        <a:ext cx="1852786" cy="817127"/>
      </dsp:txXfrm>
    </dsp:sp>
    <dsp:sp modelId="{68A79FB0-3710-4070-9B28-257CB13C38DB}">
      <dsp:nvSpPr>
        <dsp:cNvPr id="0" name=""/>
        <dsp:cNvSpPr/>
      </dsp:nvSpPr>
      <dsp:spPr>
        <a:xfrm>
          <a:off x="2798382" y="3328806"/>
          <a:ext cx="1903630" cy="86797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85000"/>
                <a:satMod val="130000"/>
              </a:schemeClr>
            </a:gs>
            <a:gs pos="34000">
              <a:schemeClr val="accent2">
                <a:hueOff val="0"/>
                <a:satOff val="0"/>
                <a:lumOff val="0"/>
                <a:alphaOff val="0"/>
                <a:shade val="87000"/>
                <a:satMod val="125000"/>
              </a:schemeClr>
            </a:gs>
            <a:gs pos="70000">
              <a:schemeClr val="accent2">
                <a:hueOff val="0"/>
                <a:satOff val="0"/>
                <a:lumOff val="0"/>
                <a:alphaOff val="0"/>
                <a:tint val="100000"/>
                <a:shade val="90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0640" tIns="30480" rIns="40640" bIns="3048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err="1" smtClean="0"/>
            <a:t>Tidak</a:t>
          </a:r>
          <a:r>
            <a:rPr lang="en-US" sz="1600" kern="1200" dirty="0" smtClean="0"/>
            <a:t> </a:t>
          </a:r>
          <a:r>
            <a:rPr lang="en-US" sz="1600" kern="1200" dirty="0" err="1" smtClean="0"/>
            <a:t>memiliki</a:t>
          </a:r>
          <a:r>
            <a:rPr lang="en-US" sz="1600" kern="1200" dirty="0" smtClean="0"/>
            <a:t> SDM yang </a:t>
          </a:r>
          <a:r>
            <a:rPr lang="en-US" sz="1600" kern="1200" dirty="0" err="1" smtClean="0"/>
            <a:t>handal</a:t>
          </a:r>
          <a:endParaRPr lang="en-US" sz="1600" kern="1200" dirty="0"/>
        </a:p>
      </dsp:txBody>
      <dsp:txXfrm>
        <a:off x="2823804" y="3354228"/>
        <a:ext cx="1852786" cy="817127"/>
      </dsp:txXfrm>
    </dsp:sp>
    <dsp:sp modelId="{1845FCC5-F183-4AB8-8079-EEAB01F43702}">
      <dsp:nvSpPr>
        <dsp:cNvPr id="0" name=""/>
        <dsp:cNvSpPr/>
      </dsp:nvSpPr>
      <dsp:spPr>
        <a:xfrm>
          <a:off x="5118432" y="0"/>
          <a:ext cx="2379538" cy="441805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tint val="40000"/>
                <a:hueOff val="0"/>
                <a:satOff val="0"/>
                <a:lumOff val="0"/>
                <a:alphaOff val="0"/>
                <a:shade val="85000"/>
                <a:satMod val="130000"/>
              </a:schemeClr>
            </a:gs>
            <a:gs pos="34000">
              <a:schemeClr val="accent2">
                <a:tint val="40000"/>
                <a:hueOff val="0"/>
                <a:satOff val="0"/>
                <a:lumOff val="0"/>
                <a:alphaOff val="0"/>
                <a:shade val="87000"/>
                <a:satMod val="125000"/>
              </a:schemeClr>
            </a:gs>
            <a:gs pos="70000">
              <a:schemeClr val="accent2">
                <a:tint val="40000"/>
                <a:hueOff val="0"/>
                <a:satOff val="0"/>
                <a:lumOff val="0"/>
                <a:alphaOff val="0"/>
                <a:tint val="100000"/>
                <a:shade val="90000"/>
                <a:satMod val="130000"/>
              </a:schemeClr>
            </a:gs>
            <a:gs pos="100000">
              <a:schemeClr val="accent2">
                <a:tint val="40000"/>
                <a:hueOff val="0"/>
                <a:satOff val="0"/>
                <a:lumOff val="0"/>
                <a:alphaOff val="0"/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/>
        <a:scene3d>
          <a:camera prst="orthographicFront"/>
          <a:lightRig rig="flat" dir="t"/>
        </a:scene3d>
        <a:sp3d z="-190500" extrusionH="12700" prstMaterial="plastic">
          <a:bevelT w="50800" h="50800"/>
        </a:sp3d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900" b="1" kern="1200" dirty="0" smtClean="0"/>
            <a:t>Opportunities</a:t>
          </a:r>
          <a:endParaRPr lang="en-US" sz="2900" b="1" kern="1200" dirty="0"/>
        </a:p>
      </dsp:txBody>
      <dsp:txXfrm>
        <a:off x="5118432" y="0"/>
        <a:ext cx="2379538" cy="1325417"/>
      </dsp:txXfrm>
    </dsp:sp>
    <dsp:sp modelId="{D038C3F9-244C-4AF0-A1CE-DA036616E9A4}">
      <dsp:nvSpPr>
        <dsp:cNvPr id="0" name=""/>
        <dsp:cNvSpPr/>
      </dsp:nvSpPr>
      <dsp:spPr>
        <a:xfrm>
          <a:off x="5356386" y="1325795"/>
          <a:ext cx="1903630" cy="86797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85000"/>
                <a:satMod val="130000"/>
              </a:schemeClr>
            </a:gs>
            <a:gs pos="34000">
              <a:schemeClr val="accent3">
                <a:hueOff val="0"/>
                <a:satOff val="0"/>
                <a:lumOff val="0"/>
                <a:alphaOff val="0"/>
                <a:shade val="87000"/>
                <a:satMod val="125000"/>
              </a:schemeClr>
            </a:gs>
            <a:gs pos="70000">
              <a:schemeClr val="accent3">
                <a:hueOff val="0"/>
                <a:satOff val="0"/>
                <a:lumOff val="0"/>
                <a:alphaOff val="0"/>
                <a:tint val="100000"/>
                <a:shade val="90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0640" tIns="30480" rIns="40640" bIns="3048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err="1" smtClean="0"/>
            <a:t>Belum</a:t>
          </a:r>
          <a:r>
            <a:rPr lang="en-US" sz="1600" kern="1200" dirty="0" smtClean="0"/>
            <a:t> </a:t>
          </a:r>
          <a:r>
            <a:rPr lang="en-US" sz="1600" kern="1200" dirty="0" err="1" smtClean="0"/>
            <a:t>ada</a:t>
          </a:r>
          <a:r>
            <a:rPr lang="en-US" sz="1600" kern="1200" dirty="0" smtClean="0"/>
            <a:t> </a:t>
          </a:r>
          <a:r>
            <a:rPr lang="en-US" sz="1600" kern="1200" dirty="0" err="1" smtClean="0"/>
            <a:t>pesaing</a:t>
          </a:r>
          <a:endParaRPr lang="en-US" sz="1600" kern="1200" dirty="0"/>
        </a:p>
      </dsp:txBody>
      <dsp:txXfrm>
        <a:off x="5381808" y="1351217"/>
        <a:ext cx="1852786" cy="817127"/>
      </dsp:txXfrm>
    </dsp:sp>
    <dsp:sp modelId="{B24B645A-E0F5-419C-ABD6-9893DA8722A1}">
      <dsp:nvSpPr>
        <dsp:cNvPr id="0" name=""/>
        <dsp:cNvSpPr/>
      </dsp:nvSpPr>
      <dsp:spPr>
        <a:xfrm>
          <a:off x="5356386" y="2327301"/>
          <a:ext cx="1903630" cy="86797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85000"/>
                <a:satMod val="130000"/>
              </a:schemeClr>
            </a:gs>
            <a:gs pos="34000">
              <a:schemeClr val="accent4">
                <a:hueOff val="0"/>
                <a:satOff val="0"/>
                <a:lumOff val="0"/>
                <a:alphaOff val="0"/>
                <a:shade val="87000"/>
                <a:satMod val="125000"/>
              </a:schemeClr>
            </a:gs>
            <a:gs pos="70000">
              <a:schemeClr val="accent4">
                <a:hueOff val="0"/>
                <a:satOff val="0"/>
                <a:lumOff val="0"/>
                <a:alphaOff val="0"/>
                <a:tint val="100000"/>
                <a:shade val="90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0640" tIns="30480" rIns="40640" bIns="3048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err="1" smtClean="0"/>
            <a:t>Daya</a:t>
          </a:r>
          <a:r>
            <a:rPr lang="en-US" sz="1600" kern="1200" dirty="0" smtClean="0"/>
            <a:t> </a:t>
          </a:r>
          <a:r>
            <a:rPr lang="en-US" sz="1600" kern="1200" dirty="0" err="1" smtClean="0"/>
            <a:t>beli</a:t>
          </a:r>
          <a:r>
            <a:rPr lang="en-US" sz="1600" kern="1200" dirty="0" smtClean="0"/>
            <a:t> </a:t>
          </a:r>
          <a:r>
            <a:rPr lang="en-US" sz="1600" kern="1200" dirty="0" err="1" smtClean="0"/>
            <a:t>masyarakat</a:t>
          </a:r>
          <a:r>
            <a:rPr lang="en-US" sz="1600" kern="1200" dirty="0" smtClean="0"/>
            <a:t> yang </a:t>
          </a:r>
          <a:r>
            <a:rPr lang="en-US" sz="1600" kern="1200" dirty="0" err="1" smtClean="0"/>
            <a:t>terus</a:t>
          </a:r>
          <a:r>
            <a:rPr lang="en-US" sz="1600" kern="1200" dirty="0" smtClean="0"/>
            <a:t> </a:t>
          </a:r>
          <a:r>
            <a:rPr lang="en-US" sz="1600" kern="1200" dirty="0" err="1" smtClean="0"/>
            <a:t>meningkat</a:t>
          </a:r>
          <a:endParaRPr lang="en-US" sz="1600" kern="1200" dirty="0"/>
        </a:p>
      </dsp:txBody>
      <dsp:txXfrm>
        <a:off x="5381808" y="2352723"/>
        <a:ext cx="1852786" cy="817127"/>
      </dsp:txXfrm>
    </dsp:sp>
    <dsp:sp modelId="{4693E268-6E84-4AC4-B6AB-E2AA623201FE}">
      <dsp:nvSpPr>
        <dsp:cNvPr id="0" name=""/>
        <dsp:cNvSpPr/>
      </dsp:nvSpPr>
      <dsp:spPr>
        <a:xfrm>
          <a:off x="5356386" y="3328806"/>
          <a:ext cx="1903630" cy="86797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hade val="85000"/>
                <a:satMod val="130000"/>
              </a:schemeClr>
            </a:gs>
            <a:gs pos="34000">
              <a:schemeClr val="accent5">
                <a:hueOff val="0"/>
                <a:satOff val="0"/>
                <a:lumOff val="0"/>
                <a:alphaOff val="0"/>
                <a:shade val="87000"/>
                <a:satMod val="125000"/>
              </a:schemeClr>
            </a:gs>
            <a:gs pos="70000">
              <a:schemeClr val="accent5">
                <a:hueOff val="0"/>
                <a:satOff val="0"/>
                <a:lumOff val="0"/>
                <a:alphaOff val="0"/>
                <a:tint val="100000"/>
                <a:shade val="90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0640" tIns="30480" rIns="40640" bIns="3048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err="1" smtClean="0"/>
            <a:t>Harga</a:t>
          </a:r>
          <a:r>
            <a:rPr lang="en-US" sz="1600" kern="1200" dirty="0" smtClean="0"/>
            <a:t> </a:t>
          </a:r>
          <a:r>
            <a:rPr lang="en-US" sz="1600" kern="1200" dirty="0" err="1" smtClean="0"/>
            <a:t>bahan</a:t>
          </a:r>
          <a:r>
            <a:rPr lang="en-US" sz="1600" kern="1200" dirty="0" smtClean="0"/>
            <a:t> </a:t>
          </a:r>
          <a:r>
            <a:rPr lang="en-US" sz="1600" kern="1200" dirty="0" err="1" smtClean="0"/>
            <a:t>baku</a:t>
          </a:r>
          <a:r>
            <a:rPr lang="en-US" sz="1600" kern="1200" dirty="0" smtClean="0"/>
            <a:t> </a:t>
          </a:r>
          <a:r>
            <a:rPr lang="en-US" sz="1600" kern="1200" dirty="0" err="1" smtClean="0"/>
            <a:t>masih</a:t>
          </a:r>
          <a:r>
            <a:rPr lang="en-US" sz="1600" kern="1200" dirty="0" smtClean="0"/>
            <a:t> </a:t>
          </a:r>
          <a:r>
            <a:rPr lang="en-US" sz="1600" kern="1200" dirty="0" err="1" smtClean="0"/>
            <a:t>murah</a:t>
          </a:r>
          <a:endParaRPr lang="en-US" sz="1600" kern="1200" dirty="0"/>
        </a:p>
      </dsp:txBody>
      <dsp:txXfrm>
        <a:off x="5381808" y="3354228"/>
        <a:ext cx="1852786" cy="817127"/>
      </dsp:txXfrm>
    </dsp:sp>
    <dsp:sp modelId="{4D7072BE-FA8D-4FE6-B7F4-12C678BA91CC}">
      <dsp:nvSpPr>
        <dsp:cNvPr id="0" name=""/>
        <dsp:cNvSpPr/>
      </dsp:nvSpPr>
      <dsp:spPr>
        <a:xfrm>
          <a:off x="7676436" y="0"/>
          <a:ext cx="2379538" cy="441805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tint val="40000"/>
                <a:hueOff val="0"/>
                <a:satOff val="0"/>
                <a:lumOff val="0"/>
                <a:alphaOff val="0"/>
                <a:shade val="85000"/>
                <a:satMod val="130000"/>
              </a:schemeClr>
            </a:gs>
            <a:gs pos="34000">
              <a:schemeClr val="accent2">
                <a:tint val="40000"/>
                <a:hueOff val="0"/>
                <a:satOff val="0"/>
                <a:lumOff val="0"/>
                <a:alphaOff val="0"/>
                <a:shade val="87000"/>
                <a:satMod val="125000"/>
              </a:schemeClr>
            </a:gs>
            <a:gs pos="70000">
              <a:schemeClr val="accent2">
                <a:tint val="40000"/>
                <a:hueOff val="0"/>
                <a:satOff val="0"/>
                <a:lumOff val="0"/>
                <a:alphaOff val="0"/>
                <a:tint val="100000"/>
                <a:shade val="90000"/>
                <a:satMod val="130000"/>
              </a:schemeClr>
            </a:gs>
            <a:gs pos="100000">
              <a:schemeClr val="accent2">
                <a:tint val="40000"/>
                <a:hueOff val="0"/>
                <a:satOff val="0"/>
                <a:lumOff val="0"/>
                <a:alphaOff val="0"/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/>
        <a:scene3d>
          <a:camera prst="orthographicFront"/>
          <a:lightRig rig="flat" dir="t"/>
        </a:scene3d>
        <a:sp3d z="-190500" extrusionH="12700" prstMaterial="plastic">
          <a:bevelT w="50800" h="50800"/>
        </a:sp3d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900" b="1" kern="1200" dirty="0" smtClean="0"/>
            <a:t>Threats</a:t>
          </a:r>
          <a:endParaRPr lang="en-US" sz="2900" b="1" kern="1200" dirty="0"/>
        </a:p>
      </dsp:txBody>
      <dsp:txXfrm>
        <a:off x="7676436" y="0"/>
        <a:ext cx="2379538" cy="1325417"/>
      </dsp:txXfrm>
    </dsp:sp>
    <dsp:sp modelId="{58543AD0-6E96-4754-AD5B-0BCBE99E1287}">
      <dsp:nvSpPr>
        <dsp:cNvPr id="0" name=""/>
        <dsp:cNvSpPr/>
      </dsp:nvSpPr>
      <dsp:spPr>
        <a:xfrm>
          <a:off x="7914390" y="1325795"/>
          <a:ext cx="1903630" cy="86797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hade val="85000"/>
                <a:satMod val="130000"/>
              </a:schemeClr>
            </a:gs>
            <a:gs pos="34000">
              <a:schemeClr val="accent6">
                <a:hueOff val="0"/>
                <a:satOff val="0"/>
                <a:lumOff val="0"/>
                <a:alphaOff val="0"/>
                <a:shade val="87000"/>
                <a:satMod val="125000"/>
              </a:schemeClr>
            </a:gs>
            <a:gs pos="70000">
              <a:schemeClr val="accent6">
                <a:hueOff val="0"/>
                <a:satOff val="0"/>
                <a:lumOff val="0"/>
                <a:alphaOff val="0"/>
                <a:tint val="100000"/>
                <a:shade val="90000"/>
                <a:satMod val="13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0640" tIns="30480" rIns="40640" bIns="3048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err="1" smtClean="0"/>
            <a:t>Pajak</a:t>
          </a:r>
          <a:r>
            <a:rPr lang="en-US" sz="1600" kern="1200" dirty="0" smtClean="0"/>
            <a:t> </a:t>
          </a:r>
          <a:r>
            <a:rPr lang="en-US" sz="1600" kern="1200" dirty="0" err="1" smtClean="0"/>
            <a:t>usaha</a:t>
          </a:r>
          <a:r>
            <a:rPr lang="en-US" sz="1600" kern="1200" dirty="0" smtClean="0"/>
            <a:t> </a:t>
          </a:r>
          <a:r>
            <a:rPr lang="en-US" sz="1600" kern="1200" dirty="0" err="1" smtClean="0"/>
            <a:t>meningkat</a:t>
          </a:r>
          <a:endParaRPr lang="en-US" sz="1600" kern="1200" dirty="0"/>
        </a:p>
      </dsp:txBody>
      <dsp:txXfrm>
        <a:off x="7939812" y="1351217"/>
        <a:ext cx="1852786" cy="817127"/>
      </dsp:txXfrm>
    </dsp:sp>
    <dsp:sp modelId="{A8570BC1-F0F3-4F53-AE56-0BE36E2DA086}">
      <dsp:nvSpPr>
        <dsp:cNvPr id="0" name=""/>
        <dsp:cNvSpPr/>
      </dsp:nvSpPr>
      <dsp:spPr>
        <a:xfrm>
          <a:off x="7914390" y="2327301"/>
          <a:ext cx="1903630" cy="86797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85000"/>
                <a:satMod val="130000"/>
              </a:schemeClr>
            </a:gs>
            <a:gs pos="34000">
              <a:schemeClr val="accent2">
                <a:hueOff val="0"/>
                <a:satOff val="0"/>
                <a:lumOff val="0"/>
                <a:alphaOff val="0"/>
                <a:shade val="87000"/>
                <a:satMod val="125000"/>
              </a:schemeClr>
            </a:gs>
            <a:gs pos="70000">
              <a:schemeClr val="accent2">
                <a:hueOff val="0"/>
                <a:satOff val="0"/>
                <a:lumOff val="0"/>
                <a:alphaOff val="0"/>
                <a:tint val="100000"/>
                <a:shade val="90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0640" tIns="30480" rIns="40640" bIns="3048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err="1" smtClean="0"/>
            <a:t>Pajak</a:t>
          </a:r>
          <a:r>
            <a:rPr lang="en-US" sz="1600" kern="1200" dirty="0" smtClean="0"/>
            <a:t> </a:t>
          </a:r>
          <a:r>
            <a:rPr lang="en-US" sz="1600" kern="1200" dirty="0" err="1" smtClean="0"/>
            <a:t>penjualan</a:t>
          </a:r>
          <a:r>
            <a:rPr lang="en-US" sz="1600" kern="1200" dirty="0" smtClean="0"/>
            <a:t> </a:t>
          </a:r>
          <a:r>
            <a:rPr lang="en-US" sz="1600" kern="1200" dirty="0" err="1" smtClean="0"/>
            <a:t>meningkat</a:t>
          </a:r>
          <a:endParaRPr lang="en-US" sz="1600" kern="1200" dirty="0"/>
        </a:p>
      </dsp:txBody>
      <dsp:txXfrm>
        <a:off x="7939812" y="2352723"/>
        <a:ext cx="1852786" cy="817127"/>
      </dsp:txXfrm>
    </dsp:sp>
    <dsp:sp modelId="{C7DBD21A-5BFE-44DE-90F4-67D816BE042D}">
      <dsp:nvSpPr>
        <dsp:cNvPr id="0" name=""/>
        <dsp:cNvSpPr/>
      </dsp:nvSpPr>
      <dsp:spPr>
        <a:xfrm>
          <a:off x="7914390" y="3328806"/>
          <a:ext cx="1903630" cy="86797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85000"/>
                <a:satMod val="130000"/>
              </a:schemeClr>
            </a:gs>
            <a:gs pos="34000">
              <a:schemeClr val="accent3">
                <a:hueOff val="0"/>
                <a:satOff val="0"/>
                <a:lumOff val="0"/>
                <a:alphaOff val="0"/>
                <a:shade val="87000"/>
                <a:satMod val="125000"/>
              </a:schemeClr>
            </a:gs>
            <a:gs pos="70000">
              <a:schemeClr val="accent3">
                <a:hueOff val="0"/>
                <a:satOff val="0"/>
                <a:lumOff val="0"/>
                <a:alphaOff val="0"/>
                <a:tint val="100000"/>
                <a:shade val="90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0640" tIns="30480" rIns="40640" bIns="3048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err="1" smtClean="0"/>
            <a:t>Impor</a:t>
          </a:r>
          <a:r>
            <a:rPr lang="en-US" sz="1600" kern="1200" dirty="0" smtClean="0"/>
            <a:t> </a:t>
          </a:r>
          <a:r>
            <a:rPr lang="en-US" sz="1600" kern="1200" dirty="0" err="1" smtClean="0"/>
            <a:t>kue</a:t>
          </a:r>
          <a:r>
            <a:rPr lang="en-US" sz="1600" kern="1200" dirty="0" smtClean="0"/>
            <a:t> </a:t>
          </a:r>
          <a:r>
            <a:rPr lang="en-US" sz="1600" kern="1200" dirty="0" err="1" smtClean="0"/>
            <a:t>dari</a:t>
          </a:r>
          <a:r>
            <a:rPr lang="en-US" sz="1600" kern="1200" dirty="0" smtClean="0"/>
            <a:t> China </a:t>
          </a:r>
          <a:r>
            <a:rPr lang="en-US" sz="1600" kern="1200" dirty="0" err="1" smtClean="0"/>
            <a:t>terus</a:t>
          </a:r>
          <a:r>
            <a:rPr lang="en-US" sz="1600" kern="1200" dirty="0" smtClean="0"/>
            <a:t> </a:t>
          </a:r>
          <a:r>
            <a:rPr lang="en-US" sz="1600" kern="1200" dirty="0" err="1" smtClean="0"/>
            <a:t>meningkat</a:t>
          </a:r>
          <a:r>
            <a:rPr lang="en-US" sz="1600" kern="1200" dirty="0" smtClean="0"/>
            <a:t> </a:t>
          </a:r>
          <a:r>
            <a:rPr lang="en-US" sz="1600" kern="1200" dirty="0" err="1" smtClean="0"/>
            <a:t>dengan</a:t>
          </a:r>
          <a:r>
            <a:rPr lang="en-US" sz="1600" kern="1200" dirty="0" smtClean="0"/>
            <a:t> </a:t>
          </a:r>
          <a:r>
            <a:rPr lang="en-US" sz="1600" kern="1200" dirty="0" err="1" smtClean="0"/>
            <a:t>harga</a:t>
          </a:r>
          <a:r>
            <a:rPr lang="en-US" sz="1600" kern="1200" dirty="0" smtClean="0"/>
            <a:t> yang </a:t>
          </a:r>
          <a:r>
            <a:rPr lang="en-US" sz="1600" kern="1200" dirty="0" err="1" smtClean="0"/>
            <a:t>murah</a:t>
          </a:r>
          <a:endParaRPr lang="en-US" sz="1600" kern="1200" dirty="0"/>
        </a:p>
      </dsp:txBody>
      <dsp:txXfrm>
        <a:off x="7939812" y="3354228"/>
        <a:ext cx="1852786" cy="81712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art3">
  <dgm:title val=""/>
  <dgm:desc val=""/>
  <dgm:catLst>
    <dgm:cat type="relationship" pri="27000"/>
    <dgm:cat type="cycle" pri="8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ompositeShape">
    <dgm:varLst>
      <dgm:chMax val="7"/>
      <dgm:dir/>
      <dgm:resizeHandles val="exact"/>
    </dgm:varLst>
    <dgm:alg type="composite">
      <dgm:param type="horzAlign" val="ctr"/>
      <dgm:param type="vertAlign" val="mid"/>
      <dgm:param type="ar" val="1"/>
    </dgm:alg>
    <dgm:presOf/>
    <dgm:shape xmlns:r="http://schemas.openxmlformats.org/officeDocument/2006/relationships" r:blip="">
      <dgm:adjLst/>
    </dgm:shape>
    <dgm:choose name="Name0">
      <dgm:if name="Name1" axis="ch" ptType="node" func="cnt" op="equ" val="1">
        <dgm:constrLst>
          <dgm:constr type="l" for="ch" forName="wedge1" refType="w" fact="0.08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wedge1Tx" refType="w" fact="0.205"/>
          <dgm:constr type="t" for="ch" forName="wedge1Tx" refType="h" fact="0.205"/>
          <dgm:constr type="w" for="ch" forName="wedge1Tx" refType="w" fact="0.59"/>
          <dgm:constr type="h" for="ch" forName="wedge1Tx" refType="h" fact="0.59"/>
          <dgm:constr type="primFontSz" for="ch" ptType="node" op="equ"/>
        </dgm:constrLst>
      </dgm:if>
      <dgm:if name="Name2" axis="ch" ptType="node" func="cnt" op="equ" val="2">
        <dgm:constrLst>
          <dgm:constr type="l" for="ch" forName="wedge1" refType="w" fact="0.1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wedge1Tx" refType="w" fact="0.52"/>
          <dgm:constr type="t" for="ch" forName="wedge1Tx" refType="h" fact="0.205"/>
          <dgm:constr type="w" for="ch" forName="wedge1Tx" refType="w" fact="0.295"/>
          <dgm:constr type="h" for="ch" forName="wedge1Tx" refType="h" fact="0.59"/>
          <dgm:constr type="l" for="ch" forName="wedge2" refType="w" fact="0.08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wedge2Tx" refType="w" fact="0.2"/>
          <dgm:constr type="t" for="ch" forName="wedge2Tx" refType="h" fact="0.205"/>
          <dgm:constr type="w" for="ch" forName="wedge2Tx" refType="w" fact="0.295"/>
          <dgm:constr type="h" for="ch" forName="wedge2Tx" refType="h" fact="0.59"/>
          <dgm:constr type="primFontSz" for="ch" ptType="node" op="equ"/>
        </dgm:constrLst>
      </dgm:if>
      <dgm:if name="Name3" axis="ch" ptType="node" func="cnt" op="equ" val="3">
        <dgm:choose name="Name4">
          <dgm:if name="Name5" func="var" arg="dir" op="equ" val="norm">
            <dgm:constrLst>
              <dgm:constr type="l" for="ch" forName="wedge1" refType="w" fact="0.1233"/>
              <dgm:constr type="t" for="ch" forName="wedge1" refType="w" fact="0.055"/>
              <dgm:constr type="w" for="ch" forName="wedge1" refType="w" fact="0.84"/>
              <dgm:constr type="h" for="ch" forName="wedge1" refType="h" fact="0.84"/>
              <dgm:constr type="l" for="ch" forName="wedge1Tx" refType="w" fact="0.58"/>
              <dgm:constr type="t" for="ch" forName="wedge1Tx" refType="h" fact="0.21"/>
              <dgm:constr type="w" for="ch" forName="wedge1Tx" refType="w" fact="0.285"/>
              <dgm:constr type="h" for="ch" forName="wedge1Tx" refType="h" fact="0.2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31"/>
              <dgm:constr type="t" for="ch" forName="wedge2Tx" refType="h" fact="0.61"/>
              <dgm:constr type="w" for="ch" forName="wedge2Tx" refType="w" fact="0.38"/>
              <dgm:constr type="h" for="ch" forName="wedge2Tx" refType="h" fact="0.26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17"/>
              <dgm:constr type="t" for="ch" forName="wedge3Tx" refType="h" fact="0.245"/>
              <dgm:constr type="w" for="ch" forName="wedge3Tx" refType="w" fact="0.285"/>
              <dgm:constr type="h" for="ch" forName="wedge3Tx" refType="h" fact="0.28"/>
              <dgm:constr type="primFontSz" for="ch" ptType="node" op="equ"/>
            </dgm:constrLst>
          </dgm:if>
          <dgm:else name="Name6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45"/>
              <dgm:constr type="t" for="ch" forName="wedge1Tx" refType="h" fact="0.245"/>
              <dgm:constr type="w" for="ch" forName="wedge1Tx" refType="w" fact="0.285"/>
              <dgm:constr type="h" for="ch" forName="wedge1Tx" refType="h" fact="0.2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31"/>
              <dgm:constr type="t" for="ch" forName="wedge2Tx" refType="h" fact="0.61"/>
              <dgm:constr type="w" for="ch" forName="wedge2Tx" refType="w" fact="0.38"/>
              <dgm:constr type="h" for="ch" forName="wedge2Tx" refType="h" fact="0.26"/>
              <dgm:constr type="l" for="ch" forName="wedge3" refType="w" fact="0.0367"/>
              <dgm:constr type="t" for="ch" forName="wedge3" refType="w" fact="0.055"/>
              <dgm:constr type="w" for="ch" forName="wedge3" refType="w" fact="0.84"/>
              <dgm:constr type="h" for="ch" forName="wedge3" refType="h" fact="0.84"/>
              <dgm:constr type="l" for="ch" forName="wedge3Tx" refType="w" fact="0.14"/>
              <dgm:constr type="t" for="ch" forName="wedge3Tx" refType="h" fact="0.21"/>
              <dgm:constr type="w" for="ch" forName="wedge3Tx" refType="w" fact="0.285"/>
              <dgm:constr type="h" for="ch" forName="wedge3Tx" refType="h" fact="0.28"/>
              <dgm:constr type="primFontSz" for="ch" ptType="node" op="equ"/>
            </dgm:constrLst>
          </dgm:else>
        </dgm:choose>
      </dgm:if>
      <dgm:if name="Name7" axis="ch" ptType="node" func="cnt" op="equ" val="4">
        <dgm:choose name="Name8">
          <dgm:if name="Name9" func="var" arg="dir" op="equ" val="norm">
            <dgm:constrLst>
              <dgm:constr type="l" for="ch" forName="wedge1" refType="w" fact="0.1154"/>
              <dgm:constr type="t" for="ch" forName="wedge1" refType="w" fact="0.0446"/>
              <dgm:constr type="w" for="ch" forName="wedge1" refType="w" fact="0.84"/>
              <dgm:constr type="h" for="ch" forName="wedge1" refType="h" fact="0.84"/>
              <dgm:constr type="l" for="ch" forName="wedge1Tx" refType="w" fact="0.545"/>
              <dgm:constr type="t" for="ch" forName="wedge1Tx" refType="h" fact="0.2"/>
              <dgm:constr type="w" for="ch" forName="wedge1Tx" refType="w" fact="0.31"/>
              <dgm:constr type="h" for="ch" forName="wedge1Tx" refType="h" fact="0.2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515"/>
              <dgm:constr type="t" for="ch" forName="wedge2Tx" refType="h" fact="0.515"/>
              <dgm:constr type="w" for="ch" forName="wedge2Tx" refType="w" fact="0.31"/>
              <dgm:constr type="h" for="ch" forName="wedge2Tx" refType="h" fact="0.2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175"/>
              <dgm:constr type="t" for="ch" forName="wedge3Tx" refType="h" fact="0.515"/>
              <dgm:constr type="w" for="ch" forName="wedge3Tx" refType="w" fact="0.31"/>
              <dgm:constr type="h" for="ch" forName="wedge3Tx" refType="h" fact="0.25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175"/>
              <dgm:constr type="t" for="ch" forName="wedge4Tx" refType="h" fact="0.235"/>
              <dgm:constr type="w" for="ch" forName="wedge4Tx" refType="w" fact="0.31"/>
              <dgm:constr type="h" for="ch" forName="wedge4Tx" refType="h" fact="0.25"/>
              <dgm:constr type="primFontSz" for="ch" ptType="node" op="equ"/>
            </dgm:constrLst>
          </dgm:if>
          <dgm:else name="Name10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15"/>
              <dgm:constr type="t" for="ch" forName="wedge1Tx" refType="h" fact="0.235"/>
              <dgm:constr type="w" for="ch" forName="wedge1Tx" refType="w" fact="0.31"/>
              <dgm:constr type="h" for="ch" forName="wedge1Tx" refType="h" fact="0.2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515"/>
              <dgm:constr type="t" for="ch" forName="wedge2Tx" refType="h" fact="0.515"/>
              <dgm:constr type="w" for="ch" forName="wedge2Tx" refType="w" fact="0.31"/>
              <dgm:constr type="h" for="ch" forName="wedge2Tx" refType="h" fact="0.2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175"/>
              <dgm:constr type="t" for="ch" forName="wedge3Tx" refType="h" fact="0.515"/>
              <dgm:constr type="w" for="ch" forName="wedge3Tx" refType="w" fact="0.31"/>
              <dgm:constr type="h" for="ch" forName="wedge3Tx" refType="h" fact="0.25"/>
              <dgm:constr type="l" for="ch" forName="wedge4" refType="w" fact="0.0446"/>
              <dgm:constr type="t" for="ch" forName="wedge4" refType="h" fact="0.0446"/>
              <dgm:constr type="w" for="ch" forName="wedge4" refType="w" fact="0.84"/>
              <dgm:constr type="h" for="ch" forName="wedge4" refType="h" fact="0.84"/>
              <dgm:constr type="l" for="ch" forName="wedge4Tx" refType="w" fact="0.145"/>
              <dgm:constr type="t" for="ch" forName="wedge4Tx" refType="h" fact="0.2"/>
              <dgm:constr type="w" for="ch" forName="wedge4Tx" refType="w" fact="0.31"/>
              <dgm:constr type="h" for="ch" forName="wedge4Tx" refType="h" fact="0.25"/>
              <dgm:constr type="primFontSz" for="ch" ptType="node" op="equ"/>
            </dgm:constrLst>
          </dgm:else>
        </dgm:choose>
      </dgm:if>
      <dgm:if name="Name11" axis="ch" ptType="node" func="cnt" op="equ" val="5">
        <dgm:choose name="Name12">
          <dgm:if name="Name13" func="var" arg="dir" op="equ" val="norm">
            <dgm:constrLst>
              <dgm:constr type="l" for="ch" forName="wedge1" refType="w" fact="0.1094"/>
              <dgm:constr type="t" for="ch" forName="wedge1" refType="w" fact="0.0395"/>
              <dgm:constr type="w" for="ch" forName="wedge1" refType="w" fact="0.84"/>
              <dgm:constr type="h" for="ch" forName="wedge1" refType="h" fact="0.84"/>
              <dgm:constr type="l" for="ch" forName="wedge1Tx" refType="w" fact="0.54"/>
              <dgm:constr type="t" for="ch" forName="wedge1Tx" refType="h" fact="0.165"/>
              <dgm:constr type="w" for="ch" forName="wedge1Tx" refType="w" fact="0.285"/>
              <dgm:constr type="h" for="ch" forName="wedge1Tx" refType="h" fact="0.19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29"/>
              <dgm:constr type="t" for="ch" forName="wedge2Tx" refType="h" fact="0.46"/>
              <dgm:constr type="w" for="ch" forName="wedge2Tx" refType="w" fact="0.25"/>
              <dgm:constr type="h" for="ch" forName="wedge2Tx" refType="h" fact="0.211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35"/>
              <dgm:constr type="t" for="ch" forName="wedge3Tx" refType="h" fact="0.71"/>
              <dgm:constr type="w" for="ch" forName="wedge3Tx" refType="w" fact="0.3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12"/>
              <dgm:constr type="t" for="ch" forName="wedge4Tx" refType="h" fact="0.46"/>
              <dgm:constr type="w" for="ch" forName="wedge4Tx" refType="w" fact="0.25"/>
              <dgm:constr type="h" for="ch" forName="wedge4Tx" refType="h" fact="0.211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2025"/>
              <dgm:constr type="t" for="ch" forName="wedge5Tx" refType="h" fact="0.208"/>
              <dgm:constr type="w" for="ch" forName="wedge5Tx" refType="w" fact="0.285"/>
              <dgm:constr type="h" for="ch" forName="wedge5Tx" refType="h" fact="0.195"/>
              <dgm:constr type="primFontSz" for="ch" ptType="node" op="equ"/>
            </dgm:constrLst>
          </dgm:if>
          <dgm:else name="Name14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1"/>
              <dgm:constr type="t" for="ch" forName="wedge1Tx" refType="h" fact="0.208"/>
              <dgm:constr type="w" for="ch" forName="wedge1Tx" refType="w" fact="0.285"/>
              <dgm:constr type="h" for="ch" forName="wedge1Tx" refType="h" fact="0.19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29"/>
              <dgm:constr type="t" for="ch" forName="wedge2Tx" refType="h" fact="0.46"/>
              <dgm:constr type="w" for="ch" forName="wedge2Tx" refType="w" fact="0.25"/>
              <dgm:constr type="h" for="ch" forName="wedge2Tx" refType="h" fact="0.211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35"/>
              <dgm:constr type="t" for="ch" forName="wedge3Tx" refType="h" fact="0.71"/>
              <dgm:constr type="w" for="ch" forName="wedge3Tx" refType="w" fact="0.3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12"/>
              <dgm:constr type="t" for="ch" forName="wedge4Tx" refType="h" fact="0.46"/>
              <dgm:constr type="w" for="ch" forName="wedge4Tx" refType="w" fact="0.25"/>
              <dgm:constr type="h" for="ch" forName="wedge4Tx" refType="h" fact="0.211"/>
              <dgm:constr type="l" for="ch" forName="wedge5" refType="w" fact="0.0506"/>
              <dgm:constr type="t" for="ch" forName="wedge5" refType="h" fact="0.0395"/>
              <dgm:constr type="w" for="ch" forName="wedge5" refType="w" fact="0.84"/>
              <dgm:constr type="h" for="ch" forName="wedge5" refType="h" fact="0.84"/>
              <dgm:constr type="l" for="ch" forName="wedge5Tx" refType="w" fact="0.18"/>
              <dgm:constr type="t" for="ch" forName="wedge5Tx" refType="h" fact="0.165"/>
              <dgm:constr type="w" for="ch" forName="wedge5Tx" refType="w" fact="0.285"/>
              <dgm:constr type="h" for="ch" forName="wedge5Tx" refType="h" fact="0.195"/>
              <dgm:constr type="primFontSz" for="ch" ptType="node" op="equ"/>
            </dgm:constrLst>
          </dgm:else>
        </dgm:choose>
      </dgm:if>
      <dgm:if name="Name15" axis="ch" ptType="node" func="cnt" op="equ" val="6">
        <dgm:choose name="Name16">
          <dgm:if name="Name17" func="var" arg="dir" op="equ" val="norm">
            <dgm:constrLst>
              <dgm:constr type="l" for="ch" forName="wedge1" refType="w" fact="0.105"/>
              <dgm:constr type="t" for="ch" forName="wedge1" refType="w" fact="0.0367"/>
              <dgm:constr type="w" for="ch" forName="wedge1" refType="w" fact="0.84"/>
              <dgm:constr type="h" for="ch" forName="wedge1" refType="h" fact="0.84"/>
              <dgm:constr type="l" for="ch" forName="wedge1Tx" refType="w" fact="0.534"/>
              <dgm:constr type="t" for="ch" forName="wedge1Tx" refType="h" fact="0.1267"/>
              <dgm:constr type="w" for="ch" forName="wedge1Tx" refType="w" fact="0.245"/>
              <dgm:constr type="h" for="ch" forName="wedge1Tx" refType="h" fact="0.1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415"/>
              <dgm:constr type="w" for="ch" forName="wedge2Tx" refType="w" fact="0.254"/>
              <dgm:constr type="h" for="ch" forName="wedge2Tx" refType="h" fact="0.17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509"/>
              <dgm:constr type="t" for="ch" forName="wedge3Tx" refType="h" fact="0.65"/>
              <dgm:constr type="w" for="ch" forName="wedge3Tx" refType="w" fact="0.245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246"/>
              <dgm:constr type="t" for="ch" forName="wedge4Tx" refType="h" fact="0.65"/>
              <dgm:constr type="w" for="ch" forName="wedge4Tx" refType="w" fact="0.245"/>
              <dgm:constr type="h" for="ch" forName="wedge4Tx" refType="h" fact="0.18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093"/>
              <dgm:constr type="t" for="ch" forName="wedge5Tx" refType="h" fact="0.415"/>
              <dgm:constr type="w" for="ch" forName="wedge5Tx" refType="w" fact="0.254"/>
              <dgm:constr type="h" for="ch" forName="wedge5Tx" refType="h" fact="0.17"/>
              <dgm:constr type="l" for="ch" forName="wedge6" refType="w" fact="0.08"/>
              <dgm:constr type="t" for="ch" forName="wedge6" refType="h" fact="0.08"/>
              <dgm:constr type="w" for="ch" forName="wedge6" refType="w" fact="0.84"/>
              <dgm:constr type="h" for="ch" forName="wedge6" refType="h" fact="0.84"/>
              <dgm:constr type="l" for="ch" forName="wedge6Tx" refType="w" fact="0.246"/>
              <dgm:constr type="t" for="ch" forName="wedge6Tx" refType="h" fact="0.17"/>
              <dgm:constr type="w" for="ch" forName="wedge6Tx" refType="w" fact="0.245"/>
              <dgm:constr type="h" for="ch" forName="wedge6Tx" refType="h" fact="0.18"/>
              <dgm:constr type="primFontSz" for="ch" ptType="node" op="equ"/>
            </dgm:constrLst>
          </dgm:if>
          <dgm:else name="Name18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09"/>
              <dgm:constr type="t" for="ch" forName="wedge1Tx" refType="h" fact="0.17"/>
              <dgm:constr type="w" for="ch" forName="wedge1Tx" refType="w" fact="0.245"/>
              <dgm:constr type="h" for="ch" forName="wedge1Tx" refType="h" fact="0.1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415"/>
              <dgm:constr type="w" for="ch" forName="wedge2Tx" refType="w" fact="0.254"/>
              <dgm:constr type="h" for="ch" forName="wedge2Tx" refType="h" fact="0.17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509"/>
              <dgm:constr type="t" for="ch" forName="wedge3Tx" refType="h" fact="0.65"/>
              <dgm:constr type="w" for="ch" forName="wedge3Tx" refType="w" fact="0.245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246"/>
              <dgm:constr type="t" for="ch" forName="wedge4Tx" refType="h" fact="0.65"/>
              <dgm:constr type="w" for="ch" forName="wedge4Tx" refType="w" fact="0.245"/>
              <dgm:constr type="h" for="ch" forName="wedge4Tx" refType="h" fact="0.18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093"/>
              <dgm:constr type="t" for="ch" forName="wedge5Tx" refType="h" fact="0.415"/>
              <dgm:constr type="w" for="ch" forName="wedge5Tx" refType="w" fact="0.254"/>
              <dgm:constr type="h" for="ch" forName="wedge5Tx" refType="h" fact="0.17"/>
              <dgm:constr type="l" for="ch" forName="wedge6" refType="w" fact="0.055"/>
              <dgm:constr type="t" for="ch" forName="wedge6" refType="h" fact="0.0367"/>
              <dgm:constr type="w" for="ch" forName="wedge6" refType="w" fact="0.84"/>
              <dgm:constr type="h" for="ch" forName="wedge6" refType="h" fact="0.84"/>
              <dgm:constr type="l" for="ch" forName="wedge6Tx" refType="w" fact="0.221"/>
              <dgm:constr type="t" for="ch" forName="wedge6Tx" refType="h" fact="0.1267"/>
              <dgm:constr type="w" for="ch" forName="wedge6Tx" refType="w" fact="0.245"/>
              <dgm:constr type="h" for="ch" forName="wedge6Tx" refType="h" fact="0.18"/>
              <dgm:constr type="primFontSz" for="ch" ptType="node" op="equ"/>
            </dgm:constrLst>
          </dgm:else>
        </dgm:choose>
      </dgm:if>
      <dgm:else name="Name19">
        <dgm:choose name="Name20">
          <dgm:if name="Name21" func="var" arg="dir" op="equ" val="norm">
            <dgm:constrLst>
              <dgm:constr type="l" for="ch" forName="wedge1" refType="w" fact="0.1017"/>
              <dgm:constr type="t" for="ch" forName="wedge1" refType="w" fact="0.035"/>
              <dgm:constr type="w" for="ch" forName="wedge1" refType="w" fact="0.84"/>
              <dgm:constr type="h" for="ch" forName="wedge1" refType="h" fact="0.84"/>
              <dgm:constr type="l" for="ch" forName="wedge1Tx" refType="w" fact="0.53"/>
              <dgm:constr type="t" for="ch" forName="wedge1Tx" refType="h" fact="0.115"/>
              <dgm:constr type="w" for="ch" forName="wedge1Tx" refType="w" fact="0.23"/>
              <dgm:constr type="h" for="ch" forName="wedge1Tx" refType="h" fact="0.14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38"/>
              <dgm:constr type="w" for="ch" forName="wedge2Tx" refType="w" fact="0.244"/>
              <dgm:constr type="h" for="ch" forName="wedge2Tx" refType="h" fact="0.15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62"/>
              <dgm:constr type="t" for="ch" forName="wedge3Tx" refType="h" fact="0.58"/>
              <dgm:constr type="w" for="ch" forName="wedge3Tx" refType="w" fact="0.22"/>
              <dgm:constr type="h" for="ch" forName="wedge3Tx" refType="h" fact="0.16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3875"/>
              <dgm:constr type="t" for="ch" forName="wedge4Tx" refType="h" fact="0.74"/>
              <dgm:constr type="w" for="ch" forName="wedge4Tx" refType="w" fact="0.225"/>
              <dgm:constr type="h" for="ch" forName="wedge4Tx" refType="h" fact="0.16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16"/>
              <dgm:constr type="t" for="ch" forName="wedge5Tx" refType="h" fact="0.58"/>
              <dgm:constr type="w" for="ch" forName="wedge5Tx" refType="w" fact="0.22"/>
              <dgm:constr type="h" for="ch" forName="wedge5Tx" refType="h" fact="0.16"/>
              <dgm:constr type="l" for="ch" forName="wedge6" refType="w" fact="0.08"/>
              <dgm:constr type="t" for="ch" forName="wedge6" refType="h" fact="0.08"/>
              <dgm:constr type="w" for="ch" forName="wedge6" refType="w" fact="0.84"/>
              <dgm:constr type="h" for="ch" forName="wedge6" refType="h" fact="0.84"/>
              <dgm:constr type="l" for="ch" forName="wedge6Tx" refType="w" fact="0.101"/>
              <dgm:constr type="t" for="ch" forName="wedge6Tx" refType="h" fact="0.38"/>
              <dgm:constr type="w" for="ch" forName="wedge6Tx" refType="w" fact="0.244"/>
              <dgm:constr type="h" for="ch" forName="wedge6Tx" refType="h" fact="0.155"/>
              <dgm:constr type="l" for="ch" forName="wedge7" refType="w" fact="0.08"/>
              <dgm:constr type="t" for="ch" forName="wedge7" refType="h" fact="0.08"/>
              <dgm:constr type="w" for="ch" forName="wedge7" refType="w" fact="0.84"/>
              <dgm:constr type="h" for="ch" forName="wedge7" refType="h" fact="0.84"/>
              <dgm:constr type="l" for="ch" forName="wedge7Tx" refType="w" fact="0.262"/>
              <dgm:constr type="t" for="ch" forName="wedge7Tx" refType="h" fact="0.16"/>
              <dgm:constr type="w" for="ch" forName="wedge7Tx" refType="w" fact="0.23"/>
              <dgm:constr type="h" for="ch" forName="wedge7Tx" refType="h" fact="0.145"/>
              <dgm:constr type="primFontSz" for="ch" ptType="node" op="equ"/>
            </dgm:constrLst>
          </dgm:if>
          <dgm:else name="Name22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08"/>
              <dgm:constr type="t" for="ch" forName="wedge1Tx" refType="h" fact="0.16"/>
              <dgm:constr type="w" for="ch" forName="wedge1Tx" refType="w" fact="0.23"/>
              <dgm:constr type="h" for="ch" forName="wedge1Tx" refType="h" fact="0.14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38"/>
              <dgm:constr type="w" for="ch" forName="wedge2Tx" refType="w" fact="0.244"/>
              <dgm:constr type="h" for="ch" forName="wedge2Tx" refType="h" fact="0.15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62"/>
              <dgm:constr type="t" for="ch" forName="wedge3Tx" refType="h" fact="0.58"/>
              <dgm:constr type="w" for="ch" forName="wedge3Tx" refType="w" fact="0.22"/>
              <dgm:constr type="h" for="ch" forName="wedge3Tx" refType="h" fact="0.16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3875"/>
              <dgm:constr type="t" for="ch" forName="wedge4Tx" refType="h" fact="0.74"/>
              <dgm:constr type="w" for="ch" forName="wedge4Tx" refType="w" fact="0.225"/>
              <dgm:constr type="h" for="ch" forName="wedge4Tx" refType="h" fact="0.16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16"/>
              <dgm:constr type="t" for="ch" forName="wedge5Tx" refType="h" fact="0.58"/>
              <dgm:constr type="w" for="ch" forName="wedge5Tx" refType="w" fact="0.22"/>
              <dgm:constr type="h" for="ch" forName="wedge5Tx" refType="h" fact="0.16"/>
              <dgm:constr type="l" for="ch" forName="wedge6" refType="w" fact="0.08"/>
              <dgm:constr type="t" for="ch" forName="wedge6" refType="h" fact="0.08"/>
              <dgm:constr type="w" for="ch" forName="wedge6" refType="w" fact="0.84"/>
              <dgm:constr type="h" for="ch" forName="wedge6" refType="h" fact="0.84"/>
              <dgm:constr type="l" for="ch" forName="wedge6Tx" refType="w" fact="0.101"/>
              <dgm:constr type="t" for="ch" forName="wedge6Tx" refType="h" fact="0.38"/>
              <dgm:constr type="w" for="ch" forName="wedge6Tx" refType="w" fact="0.244"/>
              <dgm:constr type="h" for="ch" forName="wedge6Tx" refType="h" fact="0.155"/>
              <dgm:constr type="l" for="ch" forName="wedge7" refType="w" fact="0.0583"/>
              <dgm:constr type="t" for="ch" forName="wedge7" refType="h" fact="0.035"/>
              <dgm:constr type="w" for="ch" forName="wedge7" refType="w" fact="0.84"/>
              <dgm:constr type="h" for="ch" forName="wedge7" refType="h" fact="0.84"/>
              <dgm:constr type="l" for="ch" forName="wedge7Tx" refType="w" fact="0.2403"/>
              <dgm:constr type="t" for="ch" forName="wedge7Tx" refType="h" fact="0.115"/>
              <dgm:constr type="w" for="ch" forName="wedge7Tx" refType="w" fact="0.23"/>
              <dgm:constr type="h" for="ch" forName="wedge7Tx" refType="h" fact="0.145"/>
              <dgm:constr type="primFontSz" for="ch" ptType="node" op="equ"/>
            </dgm:constrLst>
          </dgm:else>
        </dgm:choose>
      </dgm:else>
    </dgm:choose>
    <dgm:ruleLst/>
    <dgm:choose name="Name23">
      <dgm:if name="Name24" axis="ch" ptType="node" func="cnt" op="gte" val="1">
        <dgm:layoutNode name="wedge1">
          <dgm:alg type="sp"/>
          <dgm:choose name="Name25">
            <dgm:if name="Name26" axis="ch" ptType="node" func="cnt" op="equ" val="1">
              <dgm:shape xmlns:r="http://schemas.openxmlformats.org/officeDocument/2006/relationships" type="ellipse" r:blip="">
                <dgm:adjLst/>
              </dgm:shape>
            </dgm:if>
            <dgm:if name="Name27" axis="ch" ptType="node" func="cnt" op="equ" val="2">
              <dgm:shape xmlns:r="http://schemas.openxmlformats.org/officeDocument/2006/relationships" type="pie" r:blip="">
                <dgm:adjLst>
                  <dgm:adj idx="1" val="270"/>
                  <dgm:adj idx="2" val="90"/>
                </dgm:adjLst>
              </dgm:shape>
            </dgm:if>
            <dgm:if name="Name28" axis="ch" ptType="node" func="cnt" op="equ" val="3">
              <dgm:shape xmlns:r="http://schemas.openxmlformats.org/officeDocument/2006/relationships" type="pie" r:blip="">
                <dgm:adjLst>
                  <dgm:adj idx="1" val="270"/>
                  <dgm:adj idx="2" val="30"/>
                </dgm:adjLst>
              </dgm:shape>
            </dgm:if>
            <dgm:if name="Name29" axis="ch" ptType="node" func="cnt" op="equ" val="4">
              <dgm:shape xmlns:r="http://schemas.openxmlformats.org/officeDocument/2006/relationships" type="pie" r:blip="">
                <dgm:adjLst>
                  <dgm:adj idx="1" val="270"/>
                  <dgm:adj idx="2" val="0"/>
                </dgm:adjLst>
              </dgm:shape>
            </dgm:if>
            <dgm:if name="Name30" axis="ch" ptType="node" func="cnt" op="equ" val="5">
              <dgm:shape xmlns:r="http://schemas.openxmlformats.org/officeDocument/2006/relationships" type="pie" r:blip="">
                <dgm:adjLst>
                  <dgm:adj idx="1" val="270"/>
                  <dgm:adj idx="2" val="342"/>
                </dgm:adjLst>
              </dgm:shape>
            </dgm:if>
            <dgm:if name="Name31" axis="ch" ptType="node" func="cnt" op="equ" val="6">
              <dgm:shape xmlns:r="http://schemas.openxmlformats.org/officeDocument/2006/relationships" type="pie" r:blip="">
                <dgm:adjLst>
                  <dgm:adj idx="1" val="270"/>
                  <dgm:adj idx="2" val="330"/>
                </dgm:adjLst>
              </dgm:shape>
            </dgm:if>
            <dgm:else name="Name32">
              <dgm:shape xmlns:r="http://schemas.openxmlformats.org/officeDocument/2006/relationships" type="pie" r:blip="">
                <dgm:adjLst>
                  <dgm:adj idx="1" val="270"/>
                  <dgm:adj idx="2" val="321.4286"/>
                </dgm:adjLst>
              </dgm:shape>
            </dgm:else>
          </dgm:choose>
          <dgm:choose name="Name33">
            <dgm:if name="Name34" func="var" arg="dir" op="equ" val="norm">
              <dgm:presOf axis="ch desOrSelf" ptType="node node" st="1 1" cnt="1 0"/>
            </dgm:if>
            <dgm:else name="Name35">
              <dgm:choose name="Name36">
                <dgm:if name="Name37" axis="ch" ptType="node" func="cnt" op="equ" val="1">
                  <dgm:presOf axis="ch desOrSelf" ptType="node node" st="1 1" cnt="1 0"/>
                </dgm:if>
                <dgm:if name="Name38" axis="ch" ptType="node" func="cnt" op="equ" val="2">
                  <dgm:presOf axis="ch desOrSelf" ptType="node node" st="2 1" cnt="1 0"/>
                </dgm:if>
                <dgm:if name="Name39" axis="ch" ptType="node" func="cnt" op="equ" val="3">
                  <dgm:presOf axis="ch desOrSelf" ptType="node node" st="3 1" cnt="1 0"/>
                </dgm:if>
                <dgm:if name="Name40" axis="ch" ptType="node" func="cnt" op="equ" val="4">
                  <dgm:presOf axis="ch desOrSelf" ptType="node node" st="4 1" cnt="1 0"/>
                </dgm:if>
                <dgm:if name="Name41" axis="ch" ptType="node" func="cnt" op="equ" val="5">
                  <dgm:presOf axis="ch desOrSelf" ptType="node node" st="5 1" cnt="1 0"/>
                </dgm:if>
                <dgm:if name="Name42" axis="ch" ptType="node" func="cnt" op="equ" val="6">
                  <dgm:presOf axis="ch desOrSelf" ptType="node node" st="6 1" cnt="1 0"/>
                </dgm:if>
                <dgm:else name="Name43">
                  <dgm:presOf axis="ch desOrSelf" ptType="node node" st="7 1" cnt="1 0"/>
                </dgm:else>
              </dgm:choose>
            </dgm:else>
          </dgm:choose>
          <dgm:constrLst/>
          <dgm:ruleLst/>
        </dgm:layoutNode>
        <dgm:layoutNode name="wedge1Tx" moveWith="wedg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44">
            <dgm:if name="Name45" func="var" arg="dir" op="equ" val="norm">
              <dgm:presOf axis="ch desOrSelf" ptType="node node" st="1 1" cnt="1 0"/>
            </dgm:if>
            <dgm:else name="Name46">
              <dgm:choose name="Name47">
                <dgm:if name="Name48" axis="ch" ptType="node" func="cnt" op="equ" val="1">
                  <dgm:presOf axis="ch desOrSelf" ptType="node node" st="1 1" cnt="1 0"/>
                </dgm:if>
                <dgm:if name="Name49" axis="ch" ptType="node" func="cnt" op="equ" val="2">
                  <dgm:presOf axis="ch desOrSelf" ptType="node node" st="2 1" cnt="1 0"/>
                </dgm:if>
                <dgm:if name="Name50" axis="ch" ptType="node" func="cnt" op="equ" val="3">
                  <dgm:presOf axis="ch desOrSelf" ptType="node node" st="3 1" cnt="1 0"/>
                </dgm:if>
                <dgm:if name="Name51" axis="ch" ptType="node" func="cnt" op="equ" val="4">
                  <dgm:presOf axis="ch desOrSelf" ptType="node node" st="4 1" cnt="1 0"/>
                </dgm:if>
                <dgm:if name="Name52" axis="ch" ptType="node" func="cnt" op="equ" val="5">
                  <dgm:presOf axis="ch desOrSelf" ptType="node node" st="5 1" cnt="1 0"/>
                </dgm:if>
                <dgm:if name="Name53" axis="ch" ptType="node" func="cnt" op="equ" val="6">
                  <dgm:presOf axis="ch desOrSelf" ptType="node node" st="6 1" cnt="1 0"/>
                </dgm:if>
                <dgm:else name="Name54">
                  <dgm:presOf axis="ch desOrSelf" ptType="node node" st="7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55"/>
    </dgm:choose>
    <dgm:choose name="Name56">
      <dgm:if name="Name57" axis="ch" ptType="node" func="cnt" op="gte" val="2">
        <dgm:layoutNode name="wedge2">
          <dgm:alg type="sp"/>
          <dgm:choose name="Name58">
            <dgm:if name="Name59" axis="ch" ptType="node" func="cnt" op="equ" val="2">
              <dgm:shape xmlns:r="http://schemas.openxmlformats.org/officeDocument/2006/relationships" type="pie" r:blip="">
                <dgm:adjLst>
                  <dgm:adj idx="1" val="90"/>
                  <dgm:adj idx="2" val="270"/>
                </dgm:adjLst>
              </dgm:shape>
            </dgm:if>
            <dgm:if name="Name60" axis="ch" ptType="node" func="cnt" op="equ" val="3">
              <dgm:shape xmlns:r="http://schemas.openxmlformats.org/officeDocument/2006/relationships" type="pie" r:blip="">
                <dgm:adjLst>
                  <dgm:adj idx="1" val="30"/>
                  <dgm:adj idx="2" val="150"/>
                </dgm:adjLst>
              </dgm:shape>
            </dgm:if>
            <dgm:if name="Name61" axis="ch" ptType="node" func="cnt" op="equ" val="4">
              <dgm:shape xmlns:r="http://schemas.openxmlformats.org/officeDocument/2006/relationships" type="pie" r:blip="">
                <dgm:adjLst>
                  <dgm:adj idx="1" val="0"/>
                  <dgm:adj idx="2" val="90"/>
                </dgm:adjLst>
              </dgm:shape>
            </dgm:if>
            <dgm:if name="Name62" axis="ch" ptType="node" func="cnt" op="equ" val="5">
              <dgm:shape xmlns:r="http://schemas.openxmlformats.org/officeDocument/2006/relationships" type="pie" r:blip="">
                <dgm:adjLst>
                  <dgm:adj idx="1" val="342"/>
                  <dgm:adj idx="2" val="54"/>
                </dgm:adjLst>
              </dgm:shape>
            </dgm:if>
            <dgm:if name="Name63" axis="ch" ptType="node" func="cnt" op="equ" val="6">
              <dgm:shape xmlns:r="http://schemas.openxmlformats.org/officeDocument/2006/relationships" type="pie" r:blip="">
                <dgm:adjLst>
                  <dgm:adj idx="1" val="330"/>
                  <dgm:adj idx="2" val="30"/>
                </dgm:adjLst>
              </dgm:shape>
            </dgm:if>
            <dgm:else name="Name64">
              <dgm:shape xmlns:r="http://schemas.openxmlformats.org/officeDocument/2006/relationships" type="pie" r:blip="">
                <dgm:adjLst>
                  <dgm:adj idx="1" val="321.4286"/>
                  <dgm:adj idx="2" val="12.85714"/>
                </dgm:adjLst>
              </dgm:shape>
            </dgm:else>
          </dgm:choose>
          <dgm:choose name="Name65">
            <dgm:if name="Name66" func="var" arg="dir" op="equ" val="norm">
              <dgm:presOf axis="ch desOrSelf" ptType="node node" st="2 1" cnt="1 0"/>
            </dgm:if>
            <dgm:else name="Name67">
              <dgm:choose name="Name68">
                <dgm:if name="Name69" axis="ch" ptType="node" func="cnt" op="equ" val="2">
                  <dgm:presOf axis="ch desOrSelf" ptType="node node" st="1 1" cnt="1 0"/>
                </dgm:if>
                <dgm:if name="Name70" axis="ch" ptType="node" func="cnt" op="equ" val="3">
                  <dgm:presOf axis="ch desOrSelf" ptType="node node" st="2 1" cnt="1 0"/>
                </dgm:if>
                <dgm:if name="Name71" axis="ch" ptType="node" func="cnt" op="equ" val="4">
                  <dgm:presOf axis="ch desOrSelf" ptType="node node" st="3 1" cnt="1 0"/>
                </dgm:if>
                <dgm:if name="Name72" axis="ch" ptType="node" func="cnt" op="equ" val="5">
                  <dgm:presOf axis="ch desOrSelf" ptType="node node" st="4 1" cnt="1 0"/>
                </dgm:if>
                <dgm:if name="Name73" axis="ch" ptType="node" func="cnt" op="equ" val="6">
                  <dgm:presOf axis="ch desOrSelf" ptType="node node" st="5 1" cnt="1 0"/>
                </dgm:if>
                <dgm:else name="Name74">
                  <dgm:presOf axis="ch desOrSelf" ptType="node node" st="6 1" cnt="1 0"/>
                </dgm:else>
              </dgm:choose>
            </dgm:else>
          </dgm:choose>
          <dgm:constrLst/>
          <dgm:ruleLst/>
        </dgm:layoutNode>
        <dgm:layoutNode name="wedge2Tx" moveWith="wedge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75">
            <dgm:if name="Name76" func="var" arg="dir" op="equ" val="norm">
              <dgm:presOf axis="ch desOrSelf" ptType="node node" st="2 1" cnt="1 0"/>
            </dgm:if>
            <dgm:else name="Name77">
              <dgm:choose name="Name78">
                <dgm:if name="Name79" axis="ch" ptType="node" func="cnt" op="equ" val="2">
                  <dgm:presOf axis="ch desOrSelf" ptType="node node" st="1 1" cnt="1 0"/>
                </dgm:if>
                <dgm:if name="Name80" axis="ch" ptType="node" func="cnt" op="equ" val="3">
                  <dgm:presOf axis="ch desOrSelf" ptType="node node" st="2 1" cnt="1 0"/>
                </dgm:if>
                <dgm:if name="Name81" axis="ch" ptType="node" func="cnt" op="equ" val="4">
                  <dgm:presOf axis="ch desOrSelf" ptType="node node" st="3 1" cnt="1 0"/>
                </dgm:if>
                <dgm:if name="Name82" axis="ch" ptType="node" func="cnt" op="equ" val="5">
                  <dgm:presOf axis="ch desOrSelf" ptType="node node" st="4 1" cnt="1 0"/>
                </dgm:if>
                <dgm:if name="Name83" axis="ch" ptType="node" func="cnt" op="equ" val="6">
                  <dgm:presOf axis="ch desOrSelf" ptType="node node" st="5 1" cnt="1 0"/>
                </dgm:if>
                <dgm:else name="Name84">
                  <dgm:presOf axis="ch desOrSelf" ptType="node node" st="6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85"/>
    </dgm:choose>
    <dgm:choose name="Name86">
      <dgm:if name="Name87" axis="ch" ptType="node" func="cnt" op="gte" val="3">
        <dgm:layoutNode name="wedge3">
          <dgm:alg type="sp"/>
          <dgm:choose name="Name88">
            <dgm:if name="Name89" axis="ch" ptType="node" func="cnt" op="equ" val="3">
              <dgm:shape xmlns:r="http://schemas.openxmlformats.org/officeDocument/2006/relationships" type="pie" r:blip="">
                <dgm:adjLst>
                  <dgm:adj idx="1" val="150"/>
                  <dgm:adj idx="2" val="270"/>
                </dgm:adjLst>
              </dgm:shape>
            </dgm:if>
            <dgm:if name="Name90" axis="ch" ptType="node" func="cnt" op="equ" val="4">
              <dgm:shape xmlns:r="http://schemas.openxmlformats.org/officeDocument/2006/relationships" type="pie" r:blip="">
                <dgm:adjLst>
                  <dgm:adj idx="1" val="90"/>
                  <dgm:adj idx="2" val="180"/>
                </dgm:adjLst>
              </dgm:shape>
            </dgm:if>
            <dgm:if name="Name91" axis="ch" ptType="node" func="cnt" op="equ" val="5">
              <dgm:shape xmlns:r="http://schemas.openxmlformats.org/officeDocument/2006/relationships" type="pie" r:blip="">
                <dgm:adjLst>
                  <dgm:adj idx="1" val="54"/>
                  <dgm:adj idx="2" val="126"/>
                </dgm:adjLst>
              </dgm:shape>
            </dgm:if>
            <dgm:if name="Name92" axis="ch" ptType="node" func="cnt" op="equ" val="6">
              <dgm:shape xmlns:r="http://schemas.openxmlformats.org/officeDocument/2006/relationships" type="pie" r:blip="">
                <dgm:adjLst>
                  <dgm:adj idx="1" val="30"/>
                  <dgm:adj idx="2" val="90"/>
                </dgm:adjLst>
              </dgm:shape>
            </dgm:if>
            <dgm:else name="Name93">
              <dgm:shape xmlns:r="http://schemas.openxmlformats.org/officeDocument/2006/relationships" type="pie" r:blip="">
                <dgm:adjLst>
                  <dgm:adj idx="1" val="12.85714"/>
                  <dgm:adj idx="2" val="64.28571"/>
                </dgm:adjLst>
              </dgm:shape>
            </dgm:else>
          </dgm:choose>
          <dgm:choose name="Name94">
            <dgm:if name="Name95" func="var" arg="dir" op="equ" val="norm">
              <dgm:presOf axis="ch desOrSelf" ptType="node node" st="3 1" cnt="1 0"/>
            </dgm:if>
            <dgm:else name="Name96">
              <dgm:choose name="Name97">
                <dgm:if name="Name98" axis="ch" ptType="node" func="cnt" op="equ" val="3">
                  <dgm:presOf axis="ch desOrSelf" ptType="node node" st="1 1" cnt="1 0"/>
                </dgm:if>
                <dgm:if name="Name99" axis="ch" ptType="node" func="cnt" op="equ" val="4">
                  <dgm:presOf axis="ch desOrSelf" ptType="node node" st="2 1" cnt="1 0"/>
                </dgm:if>
                <dgm:if name="Name100" axis="ch" ptType="node" func="cnt" op="equ" val="5">
                  <dgm:presOf axis="ch desOrSelf" ptType="node node" st="3 1" cnt="1 0"/>
                </dgm:if>
                <dgm:if name="Name101" axis="ch" ptType="node" func="cnt" op="equ" val="6">
                  <dgm:presOf axis="ch desOrSelf" ptType="node node" st="4 1" cnt="1 0"/>
                </dgm:if>
                <dgm:else name="Name102">
                  <dgm:presOf axis="ch desOrSelf" ptType="node node" st="5 1" cnt="1 0"/>
                </dgm:else>
              </dgm:choose>
            </dgm:else>
          </dgm:choose>
          <dgm:constrLst/>
          <dgm:ruleLst/>
        </dgm:layoutNode>
        <dgm:layoutNode name="wedge3Tx" moveWith="wedge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03">
            <dgm:if name="Name104" func="var" arg="dir" op="equ" val="norm">
              <dgm:presOf axis="ch desOrSelf" ptType="node node" st="3 1" cnt="1 0"/>
            </dgm:if>
            <dgm:else name="Name105">
              <dgm:choose name="Name106">
                <dgm:if name="Name107" axis="ch" ptType="node" func="cnt" op="equ" val="3">
                  <dgm:presOf axis="ch desOrSelf" ptType="node node" st="1 1" cnt="1 0"/>
                </dgm:if>
                <dgm:if name="Name108" axis="ch" ptType="node" func="cnt" op="equ" val="4">
                  <dgm:presOf axis="ch desOrSelf" ptType="node node" st="2 1" cnt="1 0"/>
                </dgm:if>
                <dgm:if name="Name109" axis="ch" ptType="node" func="cnt" op="equ" val="5">
                  <dgm:presOf axis="ch desOrSelf" ptType="node node" st="3 1" cnt="1 0"/>
                </dgm:if>
                <dgm:if name="Name110" axis="ch" ptType="node" func="cnt" op="equ" val="6">
                  <dgm:presOf axis="ch desOrSelf" ptType="node node" st="4 1" cnt="1 0"/>
                </dgm:if>
                <dgm:else name="Name111">
                  <dgm:presOf axis="ch desOrSelf" ptType="node node" st="5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12"/>
    </dgm:choose>
    <dgm:choose name="Name113">
      <dgm:if name="Name114" axis="ch" ptType="node" func="cnt" op="gte" val="4">
        <dgm:layoutNode name="wedge4">
          <dgm:alg type="sp"/>
          <dgm:choose name="Name115">
            <dgm:if name="Name116" axis="ch" ptType="node" func="cnt" op="equ" val="4">
              <dgm:shape xmlns:r="http://schemas.openxmlformats.org/officeDocument/2006/relationships" type="pie" r:blip="">
                <dgm:adjLst>
                  <dgm:adj idx="1" val="180"/>
                  <dgm:adj idx="2" val="270"/>
                </dgm:adjLst>
              </dgm:shape>
            </dgm:if>
            <dgm:if name="Name117" axis="ch" ptType="node" func="cnt" op="equ" val="5">
              <dgm:shape xmlns:r="http://schemas.openxmlformats.org/officeDocument/2006/relationships" type="pie" r:blip="">
                <dgm:adjLst>
                  <dgm:adj idx="1" val="126"/>
                  <dgm:adj idx="2" val="198"/>
                </dgm:adjLst>
              </dgm:shape>
            </dgm:if>
            <dgm:if name="Name118" axis="ch" ptType="node" func="cnt" op="equ" val="6">
              <dgm:shape xmlns:r="http://schemas.openxmlformats.org/officeDocument/2006/relationships" type="pie" r:blip="">
                <dgm:adjLst>
                  <dgm:adj idx="1" val="90"/>
                  <dgm:adj idx="2" val="150"/>
                </dgm:adjLst>
              </dgm:shape>
            </dgm:if>
            <dgm:else name="Name119">
              <dgm:shape xmlns:r="http://schemas.openxmlformats.org/officeDocument/2006/relationships" type="pie" r:blip="">
                <dgm:adjLst>
                  <dgm:adj idx="1" val="64.2871"/>
                  <dgm:adj idx="2" val="115.7143"/>
                </dgm:adjLst>
              </dgm:shape>
            </dgm:else>
          </dgm:choose>
          <dgm:choose name="Name120">
            <dgm:if name="Name121" func="var" arg="dir" op="equ" val="norm">
              <dgm:presOf axis="ch desOrSelf" ptType="node node" st="4 1" cnt="1 0"/>
            </dgm:if>
            <dgm:else name="Name122">
              <dgm:choose name="Name123">
                <dgm:if name="Name124" axis="ch" ptType="node" func="cnt" op="equ" val="4">
                  <dgm:presOf axis="ch desOrSelf" ptType="node node" st="1 1" cnt="1 0"/>
                </dgm:if>
                <dgm:if name="Name125" axis="ch" ptType="node" func="cnt" op="equ" val="5">
                  <dgm:presOf axis="ch desOrSelf" ptType="node node" st="2 1" cnt="1 0"/>
                </dgm:if>
                <dgm:if name="Name126" axis="ch" ptType="node" func="cnt" op="equ" val="6">
                  <dgm:presOf axis="ch desOrSelf" ptType="node node" st="3 1" cnt="1 0"/>
                </dgm:if>
                <dgm:else name="Name127">
                  <dgm:presOf axis="ch desOrSelf" ptType="node node" st="4 1" cnt="1 0"/>
                </dgm:else>
              </dgm:choose>
            </dgm:else>
          </dgm:choose>
          <dgm:constrLst/>
          <dgm:ruleLst/>
        </dgm:layoutNode>
        <dgm:layoutNode name="wedge4Tx" moveWith="wedge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28">
            <dgm:if name="Name129" func="var" arg="dir" op="equ" val="norm">
              <dgm:presOf axis="ch desOrSelf" ptType="node node" st="4 1" cnt="1 0"/>
            </dgm:if>
            <dgm:else name="Name130">
              <dgm:choose name="Name131">
                <dgm:if name="Name132" axis="ch" ptType="node" func="cnt" op="equ" val="4">
                  <dgm:presOf axis="ch desOrSelf" ptType="node node" st="1 1" cnt="1 0"/>
                </dgm:if>
                <dgm:if name="Name133" axis="ch" ptType="node" func="cnt" op="equ" val="5">
                  <dgm:presOf axis="ch desOrSelf" ptType="node node" st="2 1" cnt="1 0"/>
                </dgm:if>
                <dgm:if name="Name134" axis="ch" ptType="node" func="cnt" op="equ" val="6">
                  <dgm:presOf axis="ch desOrSelf" ptType="node node" st="3 1" cnt="1 0"/>
                </dgm:if>
                <dgm:else name="Name135">
                  <dgm:presOf axis="ch desOrSelf" ptType="node node" st="4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36"/>
    </dgm:choose>
    <dgm:choose name="Name137">
      <dgm:if name="Name138" axis="ch" ptType="node" func="cnt" op="gte" val="5">
        <dgm:layoutNode name="wedge5">
          <dgm:alg type="sp"/>
          <dgm:choose name="Name139">
            <dgm:if name="Name140" axis="ch" ptType="node" func="cnt" op="equ" val="5">
              <dgm:shape xmlns:r="http://schemas.openxmlformats.org/officeDocument/2006/relationships" type="pie" r:blip="">
                <dgm:adjLst>
                  <dgm:adj idx="1" val="198"/>
                  <dgm:adj idx="2" val="270"/>
                </dgm:adjLst>
              </dgm:shape>
            </dgm:if>
            <dgm:if name="Name141" axis="ch" ptType="node" func="cnt" op="equ" val="6">
              <dgm:shape xmlns:r="http://schemas.openxmlformats.org/officeDocument/2006/relationships" type="pie" r:blip="">
                <dgm:adjLst>
                  <dgm:adj idx="1" val="150"/>
                  <dgm:adj idx="2" val="210"/>
                </dgm:adjLst>
              </dgm:shape>
            </dgm:if>
            <dgm:else name="Name142">
              <dgm:shape xmlns:r="http://schemas.openxmlformats.org/officeDocument/2006/relationships" type="pie" r:blip="">
                <dgm:adjLst>
                  <dgm:adj idx="1" val="115.7143"/>
                  <dgm:adj idx="2" val="167.1429"/>
                </dgm:adjLst>
              </dgm:shape>
            </dgm:else>
          </dgm:choose>
          <dgm:choose name="Name143">
            <dgm:if name="Name144" func="var" arg="dir" op="equ" val="norm">
              <dgm:presOf axis="ch desOrSelf" ptType="node node" st="5 1" cnt="1 0"/>
            </dgm:if>
            <dgm:else name="Name145">
              <dgm:choose name="Name146">
                <dgm:if name="Name147" axis="ch" ptType="node" func="cnt" op="equ" val="5">
                  <dgm:presOf axis="ch desOrSelf" ptType="node node" st="1 1" cnt="1 0"/>
                </dgm:if>
                <dgm:if name="Name148" axis="ch" ptType="node" func="cnt" op="equ" val="6">
                  <dgm:presOf axis="ch desOrSelf" ptType="node node" st="2 1" cnt="1 0"/>
                </dgm:if>
                <dgm:else name="Name149">
                  <dgm:presOf axis="ch desOrSelf" ptType="node node" st="3 1" cnt="1 0"/>
                </dgm:else>
              </dgm:choose>
            </dgm:else>
          </dgm:choose>
          <dgm:constrLst/>
          <dgm:ruleLst/>
        </dgm:layoutNode>
        <dgm:layoutNode name="wedge5Tx" moveWith="wedge5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50">
            <dgm:if name="Name151" func="var" arg="dir" op="equ" val="norm">
              <dgm:presOf axis="ch desOrSelf" ptType="node node" st="5 1" cnt="1 0"/>
            </dgm:if>
            <dgm:else name="Name152">
              <dgm:choose name="Name153">
                <dgm:if name="Name154" axis="ch" ptType="node" func="cnt" op="equ" val="5">
                  <dgm:presOf axis="ch desOrSelf" ptType="node node" st="1 1" cnt="1 0"/>
                </dgm:if>
                <dgm:if name="Name155" axis="ch" ptType="node" func="cnt" op="equ" val="6">
                  <dgm:presOf axis="ch desOrSelf" ptType="node node" st="2 1" cnt="1 0"/>
                </dgm:if>
                <dgm:else name="Name156">
                  <dgm:presOf axis="ch desOrSelf" ptType="node node" st="3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57"/>
    </dgm:choose>
    <dgm:choose name="Name158">
      <dgm:if name="Name159" axis="ch" ptType="node" func="cnt" op="gte" val="6">
        <dgm:layoutNode name="wedge6">
          <dgm:alg type="sp"/>
          <dgm:choose name="Name160">
            <dgm:if name="Name161" axis="ch" ptType="node" func="cnt" op="equ" val="6">
              <dgm:shape xmlns:r="http://schemas.openxmlformats.org/officeDocument/2006/relationships" type="pie" r:blip="">
                <dgm:adjLst>
                  <dgm:adj idx="1" val="210"/>
                  <dgm:adj idx="2" val="270"/>
                </dgm:adjLst>
              </dgm:shape>
            </dgm:if>
            <dgm:else name="Name162">
              <dgm:shape xmlns:r="http://schemas.openxmlformats.org/officeDocument/2006/relationships" type="pie" r:blip="">
                <dgm:adjLst>
                  <dgm:adj idx="1" val="167.1429"/>
                  <dgm:adj idx="2" val="218.5714"/>
                </dgm:adjLst>
              </dgm:shape>
            </dgm:else>
          </dgm:choose>
          <dgm:choose name="Name163">
            <dgm:if name="Name164" func="var" arg="dir" op="equ" val="norm">
              <dgm:presOf axis="ch desOrSelf" ptType="node node" st="6 1" cnt="1 0"/>
            </dgm:if>
            <dgm:else name="Name165">
              <dgm:choose name="Name166">
                <dgm:if name="Name167" axis="ch" ptType="node" func="cnt" op="equ" val="6">
                  <dgm:presOf axis="ch desOrSelf" ptType="node node" st="1 1" cnt="1 0"/>
                </dgm:if>
                <dgm:else name="Name168">
                  <dgm:presOf axis="ch desOrSelf" ptType="node node" st="2 1" cnt="1 0"/>
                </dgm:else>
              </dgm:choose>
            </dgm:else>
          </dgm:choose>
          <dgm:constrLst/>
          <dgm:ruleLst/>
        </dgm:layoutNode>
        <dgm:layoutNode name="wedge6Tx" moveWith="wedge6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69">
            <dgm:if name="Name170" func="var" arg="dir" op="equ" val="norm">
              <dgm:presOf axis="ch desOrSelf" ptType="node node" st="6 1" cnt="1 0"/>
            </dgm:if>
            <dgm:else name="Name171">
              <dgm:choose name="Name172">
                <dgm:if name="Name173" axis="ch" ptType="node" func="cnt" op="equ" val="6">
                  <dgm:presOf axis="ch desOrSelf" ptType="node node" st="1 1" cnt="1 0"/>
                </dgm:if>
                <dgm:else name="Name174">
                  <dgm:presOf axis="ch desOrSelf" ptType="node node" st="2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75"/>
    </dgm:choose>
    <dgm:choose name="Name176">
      <dgm:if name="Name177" axis="ch" ptType="node" func="cnt" op="gte" val="7">
        <dgm:layoutNode name="wedge7">
          <dgm:alg type="sp"/>
          <dgm:shape xmlns:r="http://schemas.openxmlformats.org/officeDocument/2006/relationships" type="pie" r:blip="">
            <dgm:adjLst>
              <dgm:adj idx="1" val="218.5714"/>
              <dgm:adj idx="2" val="270"/>
            </dgm:adjLst>
          </dgm:shape>
          <dgm:choose name="Name178">
            <dgm:if name="Name179" func="var" arg="dir" op="equ" val="norm">
              <dgm:presOf axis="ch desOrSelf" ptType="node node" st="7 1" cnt="1 0"/>
            </dgm:if>
            <dgm:else name="Name180">
              <dgm:presOf axis="ch desOrSelf" ptType="node node" st="1 1" cnt="1 0"/>
            </dgm:else>
          </dgm:choose>
          <dgm:constrLst/>
          <dgm:ruleLst/>
        </dgm:layoutNode>
        <dgm:layoutNode name="wedge7Tx" moveWith="wedge7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81">
            <dgm:if name="Name182" func="var" arg="dir" op="equ" val="norm">
              <dgm:presOf axis="ch desOrSelf" ptType="node node" st="7 1" cnt="1 0"/>
            </dgm:if>
            <dgm:else name="Name183">
              <dgm:presOf axis="ch desOrSelf" ptType="node node" st="1 1" cnt="1 0"/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84"/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lProcess2">
  <dgm:title val=""/>
  <dgm:desc val=""/>
  <dgm:catLst>
    <dgm:cat type="list" pri="10000"/>
    <dgm:cat type="relationship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theList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h"/>
      <dgm:constr type="w" for="ch" forName="aSpace" refType="w" fact="0.075"/>
      <dgm:constr type="h" for="des" forName="aSpace2" refType="h" fact="0.1"/>
      <dgm:constr type="primFontSz" for="des" forName="textNode" op="equ"/>
      <dgm:constr type="primFontSz" for="des" forName="childNode" op="equ"/>
    </dgm:constrLst>
    <dgm:ruleLst/>
    <dgm:forEach name="aNode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onstrLst>
          <dgm:constr type="w" for="ch" forName="aNode" refType="w"/>
          <dgm:constr type="h" for="ch" forName="aNode" refType="h"/>
          <dgm:constr type="w" for="ch" forName="textNode" refType="w"/>
          <dgm:constr type="h" for="ch" forName="textNode" refType="h" fact="0.3"/>
          <dgm:constr type="ctrX" for="ch" forName="textNode" refType="w" fact="0.5"/>
          <dgm:constr type="w" for="ch" forName="compChildNode" refType="w" fact="0.8"/>
          <dgm:constr type="h" for="ch" forName="compChildNode" refType="h" fact="0.65"/>
          <dgm:constr type="t" for="ch" forName="compChildNode" refType="h" fact="0.3"/>
          <dgm:constr type="ctrX" for="ch" forName="compChildNode" refType="w" fact="0.5"/>
        </dgm:constrLst>
        <dgm:ruleLst/>
        <dgm:layoutNode name="aNode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/>
          <dgm:ruleLst/>
        </dgm:layoutNode>
        <dgm:layoutNode name="textNode" styleLbl="bgShp">
          <dgm:alg type="tx"/>
          <dgm:shape xmlns:r="http://schemas.openxmlformats.org/officeDocument/2006/relationships" type="rect" r:blip="" hideGeom="1">
            <dgm:adjLst>
              <dgm:adj idx="1" val="0.1"/>
            </dgm:adjLst>
          </dgm:shape>
          <dgm:presOf axis="self"/>
          <dgm:constrLst>
            <dgm:constr type="primFontSz" val="65"/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ompChild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des" forName="childNode" refType="w"/>
            <dgm:constr type="h" for="des" forName="childNode" refType="h"/>
          </dgm:constrLst>
          <dgm:ruleLst/>
          <dgm:layoutNode name="theInnerList">
            <dgm:alg type="lin"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childNodeForEach" axis="ch" ptType="node">
              <dgm:layoutNode name="childNode" styleLbl="node1">
                <dgm:varLst>
                  <dgm:bulletEnabled val="1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desOrSelf" ptType="node"/>
                <dgm:constrLst>
                  <dgm:constr type="primFontSz" val="65"/>
                  <dgm:constr type="tMarg" refType="primFontSz" fact="0.15"/>
                  <dgm:constr type="bMarg" refType="primFontSz" fact="0.15"/>
                  <dgm:constr type="lMarg" refType="primFontSz" fact="0.2"/>
                  <dgm:constr type="rMarg" refType="primFontSz" fact="0.2"/>
                </dgm:constrLst>
                <dgm:ruleLst>
                  <dgm:rule type="primFontSz" val="5" fact="NaN" max="NaN"/>
                </dgm:ruleLst>
              </dgm:layoutNode>
              <dgm:choose name="Name3">
                <dgm:if name="Name4" axis="self" ptType="node" func="revPos" op="equ" val="1"/>
                <dgm:else name="Name5">
                  <dgm:layoutNode name="aSpace2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else>
              </dgm:choose>
            </dgm:forEach>
          </dgm:layoutNode>
        </dgm:layoutNode>
      </dgm:layoutNode>
      <dgm:choose name="Name6">
        <dgm:if name="Name7" axis="self" ptType="node" func="revPos" op="equ" val="1"/>
        <dgm:else name="Name8">
          <dgm:layoutNode name="a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0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2/7/2020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607153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2/7/2020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171619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4778"/>
            <a:ext cx="2628900" cy="575742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4778"/>
            <a:ext cx="7734300" cy="5757422"/>
          </a:xfrm>
        </p:spPr>
        <p:txBody>
          <a:bodyPr vert="eaVert" lIns="45720" tIns="0" rIns="45720" bIns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2/7/2020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868729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2/7/2020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510315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2/7/2020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388907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9" y="1845734"/>
            <a:ext cx="4937760" cy="402336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2/7/2020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964156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2/7/2020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07057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2/7/2020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305460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2/7/2020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2349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48A87A34-81AB-432B-8DAE-1953F412C126}" type="datetimeFigureOut">
              <a:rPr lang="en-US" smtClean="0"/>
              <a:t>2/7/2020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568655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264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3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2/7/2020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721784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6"/>
            <a:ext cx="12192001" cy="659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48A87A34-81AB-432B-8DAE-1953F412C126}" type="datetimeFigureOut">
              <a:rPr lang="en-US" smtClean="0"/>
              <a:pPr/>
              <a:t>2/7/2020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064359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3" Type="http://schemas.openxmlformats.org/officeDocument/2006/relationships/image" Target="../media/image5.png"/><Relationship Id="rId7" Type="http://schemas.openxmlformats.org/officeDocument/2006/relationships/image" Target="../media/image9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jpeg"/><Relationship Id="rId5" Type="http://schemas.openxmlformats.org/officeDocument/2006/relationships/image" Target="../media/image7.png"/><Relationship Id="rId4" Type="http://schemas.openxmlformats.org/officeDocument/2006/relationships/image" Target="../media/image6.jpeg"/><Relationship Id="rId9" Type="http://schemas.openxmlformats.org/officeDocument/2006/relationships/image" Target="../media/image1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 anchor="ctr"/>
          <a:lstStyle/>
          <a:p>
            <a:r>
              <a:rPr lang="en-US" sz="6000" b="1" dirty="0" smtClean="0"/>
              <a:t>TECHNOPRENEURSHIP</a:t>
            </a:r>
            <a:r>
              <a:rPr lang="en-US" b="1" dirty="0" smtClean="0"/>
              <a:t> </a:t>
            </a:r>
            <a:endParaRPr lang="en-US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19844" y="4439678"/>
            <a:ext cx="8637072" cy="1569236"/>
          </a:xfrm>
        </p:spPr>
        <p:txBody>
          <a:bodyPr>
            <a:normAutofit/>
          </a:bodyPr>
          <a:lstStyle/>
          <a:p>
            <a:r>
              <a:rPr lang="en-US" b="1" dirty="0" err="1" smtClean="0"/>
              <a:t>Pertemuan</a:t>
            </a:r>
            <a:r>
              <a:rPr lang="en-US" b="1" dirty="0" smtClean="0"/>
              <a:t> 2 – </a:t>
            </a:r>
            <a:r>
              <a:rPr lang="en-US" b="1" i="1" dirty="0" smtClean="0"/>
              <a:t>Self Discovery</a:t>
            </a:r>
          </a:p>
          <a:p>
            <a:r>
              <a:rPr lang="en-US" b="1" dirty="0" err="1" smtClean="0"/>
              <a:t>Senin</a:t>
            </a:r>
            <a:r>
              <a:rPr lang="en-US" b="1" dirty="0" smtClean="0"/>
              <a:t>, 3 </a:t>
            </a:r>
            <a:r>
              <a:rPr lang="en-US" b="1" dirty="0" err="1" smtClean="0"/>
              <a:t>Februari</a:t>
            </a:r>
            <a:r>
              <a:rPr lang="en-US" b="1" dirty="0" smtClean="0"/>
              <a:t> 2020</a:t>
            </a:r>
          </a:p>
          <a:p>
            <a:r>
              <a:rPr lang="en-US" b="1" dirty="0" err="1" smtClean="0"/>
              <a:t>Safitri</a:t>
            </a:r>
            <a:r>
              <a:rPr lang="en-US" b="1" dirty="0" smtClean="0"/>
              <a:t> Jaya, </a:t>
            </a:r>
            <a:r>
              <a:rPr lang="en-US" b="1" dirty="0" err="1" smtClean="0"/>
              <a:t>S.Kom</a:t>
            </a:r>
            <a:r>
              <a:rPr lang="en-US" b="1" dirty="0" smtClean="0"/>
              <a:t>, M.T.I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31138965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9166" y="1756129"/>
            <a:ext cx="9686879" cy="2050065"/>
          </a:xfrm>
        </p:spPr>
        <p:txBody>
          <a:bodyPr anchor="ctr">
            <a:normAutofit fontScale="90000"/>
          </a:bodyPr>
          <a:lstStyle/>
          <a:p>
            <a:r>
              <a:rPr lang="en-US" b="1" dirty="0" err="1" smtClean="0"/>
              <a:t>Menggali</a:t>
            </a:r>
            <a:r>
              <a:rPr lang="en-US" b="1" dirty="0" smtClean="0"/>
              <a:t> Ide </a:t>
            </a:r>
            <a:r>
              <a:rPr lang="en-US" b="1" dirty="0" err="1"/>
              <a:t>B</a:t>
            </a:r>
            <a:r>
              <a:rPr lang="en-US" b="1" dirty="0" err="1" smtClean="0"/>
              <a:t>isnis</a:t>
            </a:r>
            <a:r>
              <a:rPr lang="en-US" b="1" dirty="0" smtClean="0"/>
              <a:t> </a:t>
            </a:r>
            <a:r>
              <a:rPr lang="en-US" b="1" dirty="0" err="1" smtClean="0"/>
              <a:t>dan</a:t>
            </a:r>
            <a:r>
              <a:rPr lang="en-US" b="1" dirty="0" smtClean="0"/>
              <a:t> </a:t>
            </a:r>
            <a:r>
              <a:rPr lang="en-US" b="1" dirty="0" err="1" smtClean="0"/>
              <a:t>Prinsip</a:t>
            </a:r>
            <a:r>
              <a:rPr lang="en-US" b="1" dirty="0" smtClean="0"/>
              <a:t> </a:t>
            </a:r>
            <a:r>
              <a:rPr lang="en-US" b="1" dirty="0" err="1" smtClean="0"/>
              <a:t>Dasar</a:t>
            </a:r>
            <a:r>
              <a:rPr lang="en-US" b="1" dirty="0" smtClean="0"/>
              <a:t> </a:t>
            </a:r>
            <a:r>
              <a:rPr lang="en-US" b="1" dirty="0" err="1" smtClean="0"/>
              <a:t>Bisnis</a:t>
            </a:r>
            <a:endParaRPr lang="en-US" b="1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29166" y="4365753"/>
            <a:ext cx="8619060" cy="2202719"/>
          </a:xfrm>
        </p:spPr>
        <p:txBody>
          <a:bodyPr>
            <a:normAutofit/>
          </a:bodyPr>
          <a:lstStyle/>
          <a:p>
            <a:endParaRPr lang="en-US" b="1" i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218598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r>
              <a:rPr lang="en-US" b="1" dirty="0" err="1" smtClean="0"/>
              <a:t>Pendahuluan</a:t>
            </a:r>
            <a:r>
              <a:rPr lang="en-US" b="1" dirty="0" smtClean="0"/>
              <a:t> </a:t>
            </a:r>
            <a:endParaRPr lang="en-US" b="1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2800" b="1" dirty="0" smtClean="0"/>
              <a:t>Ide </a:t>
            </a:r>
            <a:r>
              <a:rPr lang="en-US" sz="2800" b="1" dirty="0" err="1" smtClean="0"/>
              <a:t>bisnis</a:t>
            </a:r>
            <a:r>
              <a:rPr lang="en-US" sz="2800" b="1" dirty="0" smtClean="0"/>
              <a:t> </a:t>
            </a:r>
            <a:r>
              <a:rPr lang="en-US" sz="2800" dirty="0" err="1" smtClean="0"/>
              <a:t>adalah</a:t>
            </a:r>
            <a:r>
              <a:rPr lang="en-US" sz="2800" dirty="0" smtClean="0"/>
              <a:t> </a:t>
            </a:r>
            <a:r>
              <a:rPr lang="en-US" sz="2800" dirty="0" err="1" smtClean="0"/>
              <a:t>gambaran</a:t>
            </a:r>
            <a:r>
              <a:rPr lang="en-US" sz="2800" dirty="0" smtClean="0"/>
              <a:t> </a:t>
            </a:r>
            <a:r>
              <a:rPr lang="en-US" sz="2800" dirty="0" err="1" smtClean="0"/>
              <a:t>singkat</a:t>
            </a:r>
            <a:r>
              <a:rPr lang="en-US" sz="2800" dirty="0" smtClean="0"/>
              <a:t> </a:t>
            </a:r>
            <a:r>
              <a:rPr lang="en-US" sz="2800" dirty="0" err="1" smtClean="0"/>
              <a:t>dan</a:t>
            </a:r>
            <a:r>
              <a:rPr lang="en-US" sz="2800" dirty="0" smtClean="0"/>
              <a:t> </a:t>
            </a:r>
            <a:r>
              <a:rPr lang="en-US" sz="2800" dirty="0" err="1" smtClean="0"/>
              <a:t>tepat</a:t>
            </a:r>
            <a:r>
              <a:rPr lang="en-US" sz="2800" dirty="0" smtClean="0"/>
              <a:t> </a:t>
            </a:r>
            <a:r>
              <a:rPr lang="en-US" sz="2800" dirty="0" err="1" smtClean="0"/>
              <a:t>mengenai</a:t>
            </a:r>
            <a:r>
              <a:rPr lang="en-US" sz="2800" dirty="0" smtClean="0"/>
              <a:t> </a:t>
            </a:r>
            <a:r>
              <a:rPr lang="en-US" sz="2800" dirty="0" err="1" smtClean="0"/>
              <a:t>bisnis</a:t>
            </a:r>
            <a:r>
              <a:rPr lang="en-US" sz="2800" dirty="0" smtClean="0"/>
              <a:t> yang </a:t>
            </a:r>
            <a:r>
              <a:rPr lang="en-US" sz="2800" dirty="0" err="1" smtClean="0"/>
              <a:t>hendak</a:t>
            </a:r>
            <a:r>
              <a:rPr lang="en-US" sz="2800" dirty="0" smtClean="0"/>
              <a:t> </a:t>
            </a:r>
            <a:r>
              <a:rPr lang="en-US" sz="2800" dirty="0" err="1" smtClean="0"/>
              <a:t>didirikan</a:t>
            </a:r>
            <a:r>
              <a:rPr lang="en-US" sz="2800" dirty="0" smtClean="0"/>
              <a:t>.</a:t>
            </a:r>
          </a:p>
          <a:p>
            <a:pPr marL="0" indent="0">
              <a:buNone/>
            </a:pPr>
            <a:r>
              <a:rPr lang="en-US" sz="2800" b="1" dirty="0" smtClean="0"/>
              <a:t>Ide </a:t>
            </a:r>
            <a:r>
              <a:rPr lang="en-US" sz="2800" b="1" dirty="0" err="1" smtClean="0"/>
              <a:t>bisnis</a:t>
            </a:r>
            <a:r>
              <a:rPr lang="en-US" sz="2800" b="1" dirty="0" smtClean="0"/>
              <a:t> </a:t>
            </a:r>
            <a:r>
              <a:rPr lang="en-US" sz="2800" dirty="0" err="1" smtClean="0"/>
              <a:t>disebut</a:t>
            </a:r>
            <a:r>
              <a:rPr lang="en-US" sz="2800" dirty="0" smtClean="0"/>
              <a:t> </a:t>
            </a:r>
            <a:r>
              <a:rPr lang="en-US" sz="2800" dirty="0" err="1" smtClean="0"/>
              <a:t>juga</a:t>
            </a:r>
            <a:r>
              <a:rPr lang="en-US" sz="2800" dirty="0" smtClean="0"/>
              <a:t> </a:t>
            </a:r>
            <a:r>
              <a:rPr lang="en-US" sz="2800" dirty="0" err="1" smtClean="0"/>
              <a:t>dengan</a:t>
            </a:r>
            <a:r>
              <a:rPr lang="en-US" sz="2800" dirty="0" smtClean="0"/>
              <a:t> </a:t>
            </a:r>
            <a:r>
              <a:rPr lang="en-US" sz="2800" dirty="0" err="1" smtClean="0"/>
              <a:t>istilah</a:t>
            </a:r>
            <a:r>
              <a:rPr lang="en-US" sz="2800" dirty="0" smtClean="0"/>
              <a:t> </a:t>
            </a:r>
            <a:r>
              <a:rPr lang="en-US" sz="2800" b="1" dirty="0" smtClean="0"/>
              <a:t>“</a:t>
            </a:r>
            <a:r>
              <a:rPr lang="en-US" sz="2800" b="1" dirty="0" err="1" smtClean="0"/>
              <a:t>bibit</a:t>
            </a:r>
            <a:r>
              <a:rPr lang="en-US" sz="2800" b="1" dirty="0" smtClean="0"/>
              <a:t>”</a:t>
            </a:r>
            <a:r>
              <a:rPr lang="en-US" sz="2800" dirty="0" smtClean="0"/>
              <a:t> </a:t>
            </a:r>
            <a:r>
              <a:rPr lang="en-US" sz="2800" dirty="0" err="1" smtClean="0"/>
              <a:t>atau</a:t>
            </a:r>
            <a:r>
              <a:rPr lang="en-US" sz="2800" dirty="0" smtClean="0"/>
              <a:t> </a:t>
            </a:r>
            <a:r>
              <a:rPr lang="en-US" sz="2800" b="1" dirty="0" err="1" smtClean="0"/>
              <a:t>pemikiran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awal</a:t>
            </a:r>
            <a:r>
              <a:rPr lang="en-US" sz="2800" b="1" dirty="0" smtClean="0"/>
              <a:t> </a:t>
            </a:r>
            <a:r>
              <a:rPr lang="en-US" sz="2800" dirty="0" smtClean="0"/>
              <a:t>yang </a:t>
            </a:r>
            <a:r>
              <a:rPr lang="en-US" sz="2800" dirty="0" err="1" smtClean="0"/>
              <a:t>muncul</a:t>
            </a:r>
            <a:r>
              <a:rPr lang="en-US" sz="2800" dirty="0" smtClean="0"/>
              <a:t> </a:t>
            </a:r>
            <a:r>
              <a:rPr lang="en-US" sz="2800" dirty="0" err="1" smtClean="0"/>
              <a:t>dalam</a:t>
            </a:r>
            <a:r>
              <a:rPr lang="en-US" sz="2800" dirty="0" smtClean="0"/>
              <a:t> </a:t>
            </a:r>
            <a:r>
              <a:rPr lang="en-US" sz="2800" dirty="0" err="1" smtClean="0"/>
              <a:t>diri</a:t>
            </a:r>
            <a:r>
              <a:rPr lang="en-US" sz="2800" dirty="0" smtClean="0"/>
              <a:t> </a:t>
            </a:r>
            <a:r>
              <a:rPr lang="en-US" sz="2800" dirty="0" err="1" smtClean="0"/>
              <a:t>pelaku</a:t>
            </a:r>
            <a:r>
              <a:rPr lang="en-US" sz="2800" dirty="0" smtClean="0"/>
              <a:t> </a:t>
            </a:r>
            <a:r>
              <a:rPr lang="en-US" sz="2800" dirty="0" err="1" smtClean="0"/>
              <a:t>bisnis</a:t>
            </a:r>
            <a:r>
              <a:rPr lang="en-US" sz="2800" dirty="0" smtClean="0"/>
              <a:t> </a:t>
            </a:r>
            <a:r>
              <a:rPr lang="en-US" sz="2800" dirty="0" err="1" smtClean="0"/>
              <a:t>untuk</a:t>
            </a:r>
            <a:r>
              <a:rPr lang="en-US" sz="2800" dirty="0" smtClean="0"/>
              <a:t> </a:t>
            </a:r>
            <a:r>
              <a:rPr lang="en-US" sz="2800" dirty="0" err="1" smtClean="0"/>
              <a:t>menciptakan</a:t>
            </a:r>
            <a:r>
              <a:rPr lang="en-US" sz="2800" dirty="0" smtClean="0"/>
              <a:t> </a:t>
            </a:r>
            <a:r>
              <a:rPr lang="en-US" sz="2800" dirty="0" err="1" smtClean="0"/>
              <a:t>sebuah</a:t>
            </a:r>
            <a:r>
              <a:rPr lang="en-US" sz="2800" dirty="0" smtClean="0"/>
              <a:t> </a:t>
            </a:r>
            <a:r>
              <a:rPr lang="en-US" sz="2800" dirty="0" err="1" smtClean="0"/>
              <a:t>bisnis</a:t>
            </a:r>
            <a:r>
              <a:rPr lang="en-US" sz="2800" dirty="0" smtClean="0"/>
              <a:t>.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690395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r>
              <a:rPr lang="en-US" b="1" dirty="0" err="1" smtClean="0"/>
              <a:t>Pemilihan</a:t>
            </a:r>
            <a:r>
              <a:rPr lang="en-US" b="1" dirty="0" smtClean="0"/>
              <a:t> Ide </a:t>
            </a:r>
            <a:r>
              <a:rPr lang="en-US" b="1" dirty="0" err="1" smtClean="0"/>
              <a:t>Bisnis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en-US" sz="2800" dirty="0" smtClean="0"/>
              <a:t>Yang </a:t>
            </a:r>
            <a:r>
              <a:rPr lang="en-US" sz="2800" dirty="0" err="1" smtClean="0"/>
              <a:t>membuat</a:t>
            </a:r>
            <a:r>
              <a:rPr lang="en-US" sz="2800" dirty="0" smtClean="0"/>
              <a:t> </a:t>
            </a:r>
            <a:r>
              <a:rPr lang="en-US" sz="2800" dirty="0" err="1" smtClean="0"/>
              <a:t>anda</a:t>
            </a:r>
            <a:r>
              <a:rPr lang="en-US" sz="2800" dirty="0" smtClean="0"/>
              <a:t> </a:t>
            </a:r>
            <a:r>
              <a:rPr lang="en-US" sz="2800" dirty="0" err="1" smtClean="0"/>
              <a:t>bangun</a:t>
            </a:r>
            <a:r>
              <a:rPr lang="en-US" sz="2800" dirty="0" smtClean="0"/>
              <a:t> </a:t>
            </a:r>
            <a:r>
              <a:rPr lang="en-US" sz="2800" dirty="0" err="1" smtClean="0"/>
              <a:t>pagi</a:t>
            </a:r>
            <a:r>
              <a:rPr lang="en-US" sz="2800" dirty="0" smtClean="0"/>
              <a:t> </a:t>
            </a:r>
            <a:r>
              <a:rPr lang="en-US" sz="2800" dirty="0" err="1" smtClean="0"/>
              <a:t>sekali</a:t>
            </a:r>
            <a:r>
              <a:rPr lang="en-US" sz="2800" dirty="0" smtClean="0"/>
              <a:t> </a:t>
            </a:r>
            <a:r>
              <a:rPr lang="en-US" sz="2800" dirty="0" err="1" smtClean="0"/>
              <a:t>karena</a:t>
            </a:r>
            <a:r>
              <a:rPr lang="en-US" sz="2800" dirty="0" smtClean="0"/>
              <a:t> </a:t>
            </a:r>
            <a:r>
              <a:rPr lang="en-US" sz="2800" dirty="0" err="1" smtClean="0"/>
              <a:t>ingin</a:t>
            </a:r>
            <a:r>
              <a:rPr lang="en-US" sz="2800" dirty="0" smtClean="0"/>
              <a:t> </a:t>
            </a:r>
            <a:r>
              <a:rPr lang="en-US" sz="2800" dirty="0" err="1" smtClean="0"/>
              <a:t>melakukannya</a:t>
            </a:r>
            <a:r>
              <a:rPr lang="en-US" sz="2800" dirty="0" smtClean="0"/>
              <a:t>;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800" dirty="0" smtClean="0"/>
              <a:t>Yang </a:t>
            </a:r>
            <a:r>
              <a:rPr lang="en-US" sz="2800" dirty="0" err="1" smtClean="0"/>
              <a:t>membuat</a:t>
            </a:r>
            <a:r>
              <a:rPr lang="en-US" sz="2800" dirty="0" smtClean="0"/>
              <a:t> </a:t>
            </a:r>
            <a:r>
              <a:rPr lang="en-US" sz="2800" dirty="0" err="1" smtClean="0"/>
              <a:t>anda</a:t>
            </a:r>
            <a:r>
              <a:rPr lang="en-US" sz="2800" dirty="0" smtClean="0"/>
              <a:t> </a:t>
            </a:r>
            <a:r>
              <a:rPr lang="en-US" sz="2800" dirty="0" err="1" smtClean="0"/>
              <a:t>lupa</a:t>
            </a:r>
            <a:r>
              <a:rPr lang="en-US" sz="2800" dirty="0" smtClean="0"/>
              <a:t> </a:t>
            </a:r>
            <a:r>
              <a:rPr lang="en-US" sz="2800" dirty="0" err="1" smtClean="0"/>
              <a:t>bahwa</a:t>
            </a:r>
            <a:r>
              <a:rPr lang="en-US" sz="2800" dirty="0" smtClean="0"/>
              <a:t> </a:t>
            </a:r>
            <a:r>
              <a:rPr lang="en-US" sz="2800" dirty="0" err="1" smtClean="0"/>
              <a:t>anda</a:t>
            </a:r>
            <a:r>
              <a:rPr lang="en-US" sz="2800" dirty="0" smtClean="0"/>
              <a:t> </a:t>
            </a:r>
            <a:r>
              <a:rPr lang="en-US" sz="2800" dirty="0" err="1" smtClean="0"/>
              <a:t>bisa</a:t>
            </a:r>
            <a:r>
              <a:rPr lang="en-US" sz="2800" dirty="0" smtClean="0"/>
              <a:t> </a:t>
            </a:r>
            <a:r>
              <a:rPr lang="en-US" sz="2800" dirty="0" err="1" smtClean="0"/>
              <a:t>lelah</a:t>
            </a:r>
            <a:r>
              <a:rPr lang="en-US" sz="2800" dirty="0" smtClean="0"/>
              <a:t>;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800" dirty="0" smtClean="0"/>
              <a:t>Yang </a:t>
            </a:r>
            <a:r>
              <a:rPr lang="en-US" sz="2800" dirty="0" err="1" smtClean="0"/>
              <a:t>membuat</a:t>
            </a:r>
            <a:r>
              <a:rPr lang="en-US" sz="2800" dirty="0" smtClean="0"/>
              <a:t> </a:t>
            </a:r>
            <a:r>
              <a:rPr lang="en-US" sz="2800" dirty="0" err="1" smtClean="0"/>
              <a:t>anda</a:t>
            </a:r>
            <a:r>
              <a:rPr lang="en-US" sz="2800" dirty="0" smtClean="0"/>
              <a:t> </a:t>
            </a:r>
            <a:r>
              <a:rPr lang="en-US" sz="2800" dirty="0" err="1" smtClean="0"/>
              <a:t>lupa</a:t>
            </a:r>
            <a:r>
              <a:rPr lang="en-US" sz="2800" dirty="0" smtClean="0"/>
              <a:t> </a:t>
            </a:r>
            <a:r>
              <a:rPr lang="en-US" sz="2800" dirty="0" err="1" smtClean="0"/>
              <a:t>bahwa</a:t>
            </a:r>
            <a:r>
              <a:rPr lang="en-US" sz="2800" dirty="0" smtClean="0"/>
              <a:t> </a:t>
            </a:r>
            <a:r>
              <a:rPr lang="en-US" sz="2800" dirty="0" err="1" smtClean="0"/>
              <a:t>tidur</a:t>
            </a:r>
            <a:r>
              <a:rPr lang="en-US" sz="2800" dirty="0" smtClean="0"/>
              <a:t> </a:t>
            </a:r>
            <a:r>
              <a:rPr lang="en-US" sz="2800" dirty="0" err="1" smtClean="0"/>
              <a:t>itu</a:t>
            </a:r>
            <a:r>
              <a:rPr lang="en-US" sz="2800" dirty="0" smtClean="0"/>
              <a:t> </a:t>
            </a:r>
            <a:r>
              <a:rPr lang="en-US" sz="2800" dirty="0" err="1" smtClean="0"/>
              <a:t>perlu</a:t>
            </a:r>
            <a:r>
              <a:rPr lang="en-US" sz="2800" dirty="0" smtClean="0"/>
              <a:t>;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800" dirty="0" smtClean="0"/>
              <a:t>Yang </a:t>
            </a:r>
            <a:r>
              <a:rPr lang="en-US" sz="2800" dirty="0" err="1" smtClean="0"/>
              <a:t>membuat</a:t>
            </a:r>
            <a:r>
              <a:rPr lang="en-US" sz="2800" dirty="0" smtClean="0"/>
              <a:t> </a:t>
            </a:r>
            <a:r>
              <a:rPr lang="en-US" sz="2800" dirty="0" err="1" smtClean="0"/>
              <a:t>anda</a:t>
            </a:r>
            <a:r>
              <a:rPr lang="en-US" sz="2800" dirty="0" smtClean="0"/>
              <a:t> </a:t>
            </a:r>
            <a:r>
              <a:rPr lang="en-US" sz="2800" dirty="0" err="1" smtClean="0"/>
              <a:t>hanya</a:t>
            </a:r>
            <a:r>
              <a:rPr lang="en-US" sz="2800" dirty="0" smtClean="0"/>
              <a:t> </a:t>
            </a:r>
            <a:r>
              <a:rPr lang="en-US" sz="2800" dirty="0" err="1" smtClean="0"/>
              <a:t>makan</a:t>
            </a:r>
            <a:r>
              <a:rPr lang="en-US" sz="2800" dirty="0" smtClean="0"/>
              <a:t> </a:t>
            </a:r>
            <a:r>
              <a:rPr lang="en-US" sz="2800" dirty="0" err="1" smtClean="0"/>
              <a:t>sekali</a:t>
            </a:r>
            <a:r>
              <a:rPr lang="en-US" sz="2800" dirty="0" smtClean="0"/>
              <a:t> </a:t>
            </a:r>
            <a:r>
              <a:rPr lang="en-US" sz="2800" dirty="0" err="1" smtClean="0"/>
              <a:t>dalam</a:t>
            </a:r>
            <a:r>
              <a:rPr lang="en-US" sz="2800" dirty="0" smtClean="0"/>
              <a:t> </a:t>
            </a:r>
            <a:r>
              <a:rPr lang="en-US" sz="2800" dirty="0" err="1" smtClean="0"/>
              <a:t>seminggu</a:t>
            </a:r>
            <a:r>
              <a:rPr lang="en-US" sz="2800" dirty="0" smtClean="0"/>
              <a:t>;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070402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r>
              <a:rPr lang="en-US" b="1" dirty="0" smtClean="0"/>
              <a:t>4 </a:t>
            </a:r>
            <a:r>
              <a:rPr lang="en-US" b="1" dirty="0" err="1" smtClean="0"/>
              <a:t>Tahap</a:t>
            </a:r>
            <a:r>
              <a:rPr lang="en-US" b="1" dirty="0" smtClean="0"/>
              <a:t> </a:t>
            </a:r>
            <a:r>
              <a:rPr lang="en-US" b="1" dirty="0" err="1" smtClean="0"/>
              <a:t>Pengembangan</a:t>
            </a:r>
            <a:r>
              <a:rPr lang="en-US" b="1" dirty="0" smtClean="0"/>
              <a:t> Ide </a:t>
            </a:r>
            <a:r>
              <a:rPr lang="en-US" b="1" dirty="0" err="1" smtClean="0"/>
              <a:t>Bisnis</a:t>
            </a:r>
            <a:endParaRPr lang="en-US" b="1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06710169"/>
              </p:ext>
            </p:extLst>
          </p:nvPr>
        </p:nvGraphicFramePr>
        <p:xfrm>
          <a:off x="1097280" y="1497354"/>
          <a:ext cx="10142947" cy="50553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908601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18810" t="13482" r="19747" b="33840"/>
          <a:stretch/>
        </p:blipFill>
        <p:spPr>
          <a:xfrm>
            <a:off x="809898" y="574766"/>
            <a:ext cx="10596057" cy="51075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073864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r>
              <a:rPr lang="en-US" dirty="0" smtClean="0"/>
              <a:t>Cara </a:t>
            </a:r>
            <a:r>
              <a:rPr lang="en-US" dirty="0" err="1" smtClean="0"/>
              <a:t>Menciptakan</a:t>
            </a:r>
            <a:r>
              <a:rPr lang="en-US" dirty="0" smtClean="0"/>
              <a:t> Ide </a:t>
            </a:r>
            <a:r>
              <a:rPr lang="en-US" dirty="0" err="1" smtClean="0"/>
              <a:t>Bisnis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01771556"/>
              </p:ext>
            </p:extLst>
          </p:nvPr>
        </p:nvGraphicFramePr>
        <p:xfrm>
          <a:off x="1096963" y="1846263"/>
          <a:ext cx="10058400" cy="179768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1096963" y="3766782"/>
            <a:ext cx="9452756" cy="25237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n-US" sz="2800" dirty="0" err="1" smtClean="0"/>
              <a:t>Pilih</a:t>
            </a:r>
            <a:r>
              <a:rPr lang="en-US" sz="2800" dirty="0" smtClean="0"/>
              <a:t> ide yang </a:t>
            </a:r>
            <a:r>
              <a:rPr lang="en-US" sz="2800" dirty="0" err="1" smtClean="0"/>
              <a:t>konkret</a:t>
            </a:r>
            <a:r>
              <a:rPr lang="en-US" sz="2800" dirty="0" smtClean="0"/>
              <a:t> (</a:t>
            </a:r>
            <a:r>
              <a:rPr lang="en-US" sz="2800" dirty="0" err="1" smtClean="0"/>
              <a:t>masuk</a:t>
            </a:r>
            <a:r>
              <a:rPr lang="en-US" sz="2800" dirty="0" smtClean="0"/>
              <a:t> </a:t>
            </a:r>
            <a:r>
              <a:rPr lang="en-US" sz="2800" dirty="0" err="1" smtClean="0"/>
              <a:t>akal</a:t>
            </a:r>
            <a:r>
              <a:rPr lang="en-US" sz="2800" dirty="0" smtClean="0"/>
              <a:t> </a:t>
            </a:r>
            <a:r>
              <a:rPr lang="en-US" sz="2800" dirty="0" err="1" smtClean="0"/>
              <a:t>dan</a:t>
            </a:r>
            <a:r>
              <a:rPr lang="en-US" sz="2800" dirty="0" smtClean="0"/>
              <a:t> </a:t>
            </a:r>
            <a:r>
              <a:rPr lang="en-US" sz="2800" dirty="0" err="1" smtClean="0"/>
              <a:t>dapat</a:t>
            </a:r>
            <a:r>
              <a:rPr lang="en-US" sz="2800" dirty="0" smtClean="0"/>
              <a:t> </a:t>
            </a:r>
            <a:r>
              <a:rPr lang="en-US" sz="2800" dirty="0" err="1" smtClean="0"/>
              <a:t>direalisasikan</a:t>
            </a:r>
            <a:r>
              <a:rPr lang="en-US" sz="2800" dirty="0" smtClean="0"/>
              <a:t>);</a:t>
            </a:r>
          </a:p>
          <a:p>
            <a:pPr marL="342900" indent="-342900">
              <a:buAutoNum type="arabicPeriod"/>
            </a:pPr>
            <a:r>
              <a:rPr lang="en-US" sz="2800" dirty="0" err="1" smtClean="0"/>
              <a:t>Pilih</a:t>
            </a:r>
            <a:r>
              <a:rPr lang="en-US" sz="2800" dirty="0" smtClean="0"/>
              <a:t> ide yang </a:t>
            </a:r>
            <a:r>
              <a:rPr lang="en-US" sz="2800" dirty="0" err="1" smtClean="0"/>
              <a:t>mudah</a:t>
            </a:r>
            <a:r>
              <a:rPr lang="en-US" sz="2800" dirty="0" smtClean="0"/>
              <a:t> </a:t>
            </a:r>
            <a:r>
              <a:rPr lang="en-US" sz="2800" dirty="0" err="1" smtClean="0"/>
              <a:t>untuk</a:t>
            </a:r>
            <a:r>
              <a:rPr lang="en-US" sz="2800" dirty="0" smtClean="0"/>
              <a:t> </a:t>
            </a:r>
            <a:r>
              <a:rPr lang="en-US" sz="2800" dirty="0" err="1" smtClean="0"/>
              <a:t>dipasarkan</a:t>
            </a:r>
            <a:r>
              <a:rPr lang="en-US" sz="2800" dirty="0" smtClean="0"/>
              <a:t>;</a:t>
            </a:r>
          </a:p>
          <a:p>
            <a:pPr marL="342900" indent="-342900">
              <a:buAutoNum type="arabicPeriod"/>
            </a:pPr>
            <a:r>
              <a:rPr lang="en-US" sz="2800" dirty="0" err="1" smtClean="0"/>
              <a:t>Pilih</a:t>
            </a:r>
            <a:r>
              <a:rPr lang="en-US" sz="2800" dirty="0" smtClean="0"/>
              <a:t> ide yang </a:t>
            </a:r>
            <a:r>
              <a:rPr lang="en-US" sz="2800" dirty="0" err="1" smtClean="0"/>
              <a:t>cocok</a:t>
            </a:r>
            <a:r>
              <a:rPr lang="en-US" sz="2800" dirty="0" smtClean="0"/>
              <a:t> </a:t>
            </a:r>
            <a:r>
              <a:rPr lang="en-US" sz="2800" dirty="0" err="1" smtClean="0"/>
              <a:t>dengan</a:t>
            </a:r>
            <a:r>
              <a:rPr lang="en-US" sz="2800" dirty="0" smtClean="0"/>
              <a:t> </a:t>
            </a:r>
            <a:r>
              <a:rPr lang="en-US" sz="2800" dirty="0" err="1" smtClean="0"/>
              <a:t>karakter</a:t>
            </a:r>
            <a:r>
              <a:rPr lang="en-US" sz="2800" dirty="0" smtClean="0"/>
              <a:t> </a:t>
            </a:r>
            <a:r>
              <a:rPr lang="en-US" sz="2800" dirty="0" err="1" smtClean="0"/>
              <a:t>kita</a:t>
            </a:r>
            <a:r>
              <a:rPr lang="en-US" sz="2800" dirty="0" smtClean="0"/>
              <a:t>;</a:t>
            </a:r>
          </a:p>
          <a:p>
            <a:pPr marL="342900" indent="-342900">
              <a:buAutoNum type="arabicPeriod"/>
            </a:pPr>
            <a:r>
              <a:rPr lang="en-US" sz="2800" dirty="0" err="1" smtClean="0"/>
              <a:t>Pilih</a:t>
            </a:r>
            <a:r>
              <a:rPr lang="en-US" sz="2800" dirty="0" smtClean="0"/>
              <a:t> ide yang </a:t>
            </a:r>
            <a:r>
              <a:rPr lang="en-US" sz="2800" dirty="0" err="1" smtClean="0"/>
              <a:t>beresiko</a:t>
            </a:r>
            <a:r>
              <a:rPr lang="en-US" sz="2800" dirty="0" smtClean="0"/>
              <a:t> </a:t>
            </a:r>
            <a:r>
              <a:rPr lang="en-US" sz="2800" dirty="0" err="1" smtClean="0"/>
              <a:t>kecil</a:t>
            </a:r>
            <a:r>
              <a:rPr lang="en-US" sz="2800" dirty="0" smtClean="0"/>
              <a:t>;</a:t>
            </a:r>
          </a:p>
          <a:p>
            <a:pPr marL="342900" indent="-342900">
              <a:buAutoNum type="arabicPeriod"/>
            </a:pPr>
            <a:r>
              <a:rPr lang="en-US" sz="2800" dirty="0" err="1" smtClean="0"/>
              <a:t>Pilih</a:t>
            </a:r>
            <a:r>
              <a:rPr lang="en-US" sz="2800" dirty="0" smtClean="0"/>
              <a:t> ide yang </a:t>
            </a:r>
            <a:r>
              <a:rPr lang="en-US" sz="2800" dirty="0" err="1" smtClean="0"/>
              <a:t>dapat</a:t>
            </a:r>
            <a:r>
              <a:rPr lang="en-US" sz="2800" dirty="0" smtClean="0"/>
              <a:t> </a:t>
            </a:r>
            <a:r>
              <a:rPr lang="en-US" sz="2800" dirty="0" err="1" smtClean="0"/>
              <a:t>bertahan</a:t>
            </a:r>
            <a:endParaRPr lang="en-US" sz="2800" dirty="0" smtClean="0"/>
          </a:p>
          <a:p>
            <a:pPr marL="342900" indent="-342900">
              <a:buAutoNum type="arabicPeriod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588722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17518" t="18797" r="15666" b="22621"/>
          <a:stretch/>
        </p:blipFill>
        <p:spPr>
          <a:xfrm>
            <a:off x="1023582" y="600501"/>
            <a:ext cx="10290412" cy="50725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52889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r>
              <a:rPr lang="en-US" b="1" dirty="0" err="1" smtClean="0"/>
              <a:t>Contoh</a:t>
            </a:r>
            <a:r>
              <a:rPr lang="en-US" b="1" dirty="0" smtClean="0"/>
              <a:t> </a:t>
            </a:r>
            <a:r>
              <a:rPr lang="en-US" b="1" dirty="0" err="1" smtClean="0"/>
              <a:t>analisis</a:t>
            </a:r>
            <a:r>
              <a:rPr lang="en-US" b="1" dirty="0" smtClean="0"/>
              <a:t> SWOT – </a:t>
            </a:r>
            <a:r>
              <a:rPr lang="en-US" b="1" dirty="0" err="1" smtClean="0"/>
              <a:t>Toko</a:t>
            </a:r>
            <a:r>
              <a:rPr lang="en-US" b="1" dirty="0" smtClean="0"/>
              <a:t> </a:t>
            </a:r>
            <a:r>
              <a:rPr lang="en-US" b="1" dirty="0" err="1" smtClean="0"/>
              <a:t>Kue</a:t>
            </a:r>
            <a:r>
              <a:rPr lang="en-US" b="1" dirty="0" smtClean="0"/>
              <a:t> ABC</a:t>
            </a:r>
            <a:endParaRPr lang="en-US" b="1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56771102"/>
              </p:ext>
            </p:extLst>
          </p:nvPr>
        </p:nvGraphicFramePr>
        <p:xfrm>
          <a:off x="1096963" y="1846263"/>
          <a:ext cx="10058400" cy="441805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4710150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ctr">
            <a:normAutofit/>
          </a:bodyPr>
          <a:lstStyle/>
          <a:p>
            <a:r>
              <a:rPr lang="en-US" sz="4400" b="1" dirty="0" smtClean="0"/>
              <a:t>10 </a:t>
            </a:r>
            <a:r>
              <a:rPr lang="en-US" sz="4400" b="1" dirty="0" err="1" smtClean="0"/>
              <a:t>Prinsip</a:t>
            </a:r>
            <a:r>
              <a:rPr lang="en-US" sz="4400" b="1" dirty="0" smtClean="0"/>
              <a:t> </a:t>
            </a:r>
            <a:r>
              <a:rPr lang="en-US" sz="4400" b="1" dirty="0" err="1" smtClean="0"/>
              <a:t>Bisnis</a:t>
            </a:r>
            <a:r>
              <a:rPr lang="en-US" sz="4400" b="1" dirty="0" smtClean="0"/>
              <a:t> (Walton and Huey – 1992)</a:t>
            </a:r>
            <a:endParaRPr lang="en-US" sz="44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457200" indent="-457200">
              <a:buFont typeface="+mj-lt"/>
              <a:buAutoNum type="arabicPeriod"/>
            </a:pPr>
            <a:r>
              <a:rPr lang="en-US" dirty="0" err="1" smtClean="0"/>
              <a:t>Komitmen</a:t>
            </a:r>
            <a:r>
              <a:rPr lang="en-US" dirty="0" smtClean="0"/>
              <a:t>;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err="1" smtClean="0"/>
              <a:t>Adil</a:t>
            </a:r>
            <a:r>
              <a:rPr lang="en-US" dirty="0" smtClean="0"/>
              <a:t>;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err="1" smtClean="0"/>
              <a:t>Motivasi</a:t>
            </a:r>
            <a:r>
              <a:rPr lang="en-US" dirty="0" smtClean="0"/>
              <a:t>;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err="1" smtClean="0"/>
              <a:t>Komunikasi</a:t>
            </a:r>
            <a:r>
              <a:rPr lang="en-US" dirty="0" smtClean="0"/>
              <a:t> yang </a:t>
            </a:r>
            <a:r>
              <a:rPr lang="en-US" dirty="0" err="1" smtClean="0"/>
              <a:t>baik</a:t>
            </a:r>
            <a:r>
              <a:rPr lang="en-US" dirty="0" smtClean="0"/>
              <a:t>;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err="1" smtClean="0"/>
              <a:t>Menghargai</a:t>
            </a:r>
            <a:r>
              <a:rPr lang="en-US" dirty="0" smtClean="0"/>
              <a:t>;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err="1" smtClean="0"/>
              <a:t>Rayakan</a:t>
            </a:r>
            <a:r>
              <a:rPr lang="en-US" dirty="0" smtClean="0"/>
              <a:t> </a:t>
            </a:r>
            <a:r>
              <a:rPr lang="en-US" dirty="0" err="1" smtClean="0"/>
              <a:t>setiap</a:t>
            </a:r>
            <a:r>
              <a:rPr lang="en-US" dirty="0" smtClean="0"/>
              <a:t> </a:t>
            </a:r>
            <a:r>
              <a:rPr lang="en-US" dirty="0" err="1" smtClean="0"/>
              <a:t>kesuksesan</a:t>
            </a:r>
            <a:r>
              <a:rPr lang="en-US" dirty="0" smtClean="0"/>
              <a:t>;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Terbuka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mau</a:t>
            </a:r>
            <a:r>
              <a:rPr lang="en-US" dirty="0" smtClean="0"/>
              <a:t> </a:t>
            </a:r>
            <a:r>
              <a:rPr lang="en-US" dirty="0" err="1" smtClean="0"/>
              <a:t>mendengar</a:t>
            </a:r>
            <a:r>
              <a:rPr lang="en-US" dirty="0" smtClean="0"/>
              <a:t> </a:t>
            </a:r>
            <a:r>
              <a:rPr lang="en-US" dirty="0" err="1" smtClean="0"/>
              <a:t>pendapat</a:t>
            </a:r>
            <a:r>
              <a:rPr lang="en-US" dirty="0" smtClean="0"/>
              <a:t>/</a:t>
            </a:r>
            <a:r>
              <a:rPr lang="en-US" dirty="0" err="1" smtClean="0"/>
              <a:t>masukan</a:t>
            </a:r>
            <a:r>
              <a:rPr lang="en-US" dirty="0" smtClean="0"/>
              <a:t>;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err="1" smtClean="0"/>
              <a:t>Memberikan</a:t>
            </a:r>
            <a:r>
              <a:rPr lang="en-US" dirty="0" smtClean="0"/>
              <a:t> </a:t>
            </a:r>
            <a:r>
              <a:rPr lang="en-US" dirty="0" err="1" smtClean="0"/>
              <a:t>kepuasan</a:t>
            </a:r>
            <a:r>
              <a:rPr lang="en-US" dirty="0" smtClean="0"/>
              <a:t> </a:t>
            </a:r>
            <a:r>
              <a:rPr lang="en-US" dirty="0" err="1" smtClean="0"/>
              <a:t>kepada</a:t>
            </a:r>
            <a:r>
              <a:rPr lang="en-US" dirty="0" smtClean="0"/>
              <a:t> </a:t>
            </a:r>
            <a:r>
              <a:rPr lang="en-US" dirty="0" err="1" smtClean="0"/>
              <a:t>pelanggan</a:t>
            </a:r>
            <a:r>
              <a:rPr lang="en-US" dirty="0" smtClean="0"/>
              <a:t>;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err="1" smtClean="0"/>
              <a:t>Mampu</a:t>
            </a:r>
            <a:r>
              <a:rPr lang="en-US" dirty="0" smtClean="0"/>
              <a:t> </a:t>
            </a:r>
            <a:r>
              <a:rPr lang="en-US" dirty="0" err="1" smtClean="0"/>
              <a:t>mengelola</a:t>
            </a:r>
            <a:r>
              <a:rPr lang="en-US" dirty="0" smtClean="0"/>
              <a:t> </a:t>
            </a:r>
            <a:r>
              <a:rPr lang="en-US" dirty="0" err="1" smtClean="0"/>
              <a:t>keuangan</a:t>
            </a:r>
            <a:r>
              <a:rPr lang="en-US" dirty="0" smtClean="0"/>
              <a:t>;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err="1" smtClean="0"/>
              <a:t>Cari</a:t>
            </a:r>
            <a:r>
              <a:rPr lang="en-US" dirty="0" smtClean="0"/>
              <a:t>/</a:t>
            </a:r>
            <a:r>
              <a:rPr lang="en-US" dirty="0" err="1" smtClean="0"/>
              <a:t>ciptakan</a:t>
            </a:r>
            <a:r>
              <a:rPr lang="en-US" dirty="0" smtClean="0"/>
              <a:t> </a:t>
            </a:r>
            <a:r>
              <a:rPr lang="en-US" dirty="0" err="1" smtClean="0"/>
              <a:t>pembeda</a:t>
            </a:r>
            <a:r>
              <a:rPr lang="en-US" dirty="0" smtClean="0"/>
              <a:t> </a:t>
            </a:r>
            <a:r>
              <a:rPr lang="en-US" dirty="0" err="1" smtClean="0"/>
              <a:t>dari</a:t>
            </a:r>
            <a:r>
              <a:rPr lang="en-US" dirty="0" smtClean="0"/>
              <a:t> </a:t>
            </a:r>
            <a:r>
              <a:rPr lang="en-US" dirty="0" err="1" smtClean="0"/>
              <a:t>pesaing</a:t>
            </a:r>
            <a:r>
              <a:rPr lang="en-US" smtClean="0"/>
              <a:t>.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94925292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014482" y="358591"/>
            <a:ext cx="6846627" cy="28007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400" b="1" i="1" dirty="0"/>
              <a:t>Self Discovery </a:t>
            </a:r>
          </a:p>
          <a:p>
            <a:pPr marL="342900" indent="-342900">
              <a:buFont typeface="+mj-lt"/>
              <a:buAutoNum type="arabicPeriod"/>
            </a:pPr>
            <a:r>
              <a:rPr lang="id-ID" sz="4400" i="1" dirty="0"/>
              <a:t>Find Your Flow </a:t>
            </a:r>
            <a:endParaRPr lang="en-US" sz="4400" i="1" dirty="0"/>
          </a:p>
          <a:p>
            <a:pPr marL="342900" indent="-342900">
              <a:buFont typeface="+mj-lt"/>
              <a:buAutoNum type="arabicPeriod"/>
            </a:pPr>
            <a:r>
              <a:rPr lang="id-ID" sz="4400" i="1" dirty="0"/>
              <a:t>Area of Interest</a:t>
            </a:r>
            <a:endParaRPr lang="en-US" sz="4400" i="1" dirty="0"/>
          </a:p>
          <a:p>
            <a:pPr marL="342900" indent="-342900">
              <a:buFont typeface="+mj-lt"/>
              <a:buAutoNum type="arabicPeriod"/>
            </a:pPr>
            <a:r>
              <a:rPr lang="id-ID" sz="4400" i="1" dirty="0"/>
              <a:t>Draft Action Plan</a:t>
            </a:r>
            <a:endParaRPr lang="en-US" sz="4400" b="1" i="1" dirty="0"/>
          </a:p>
        </p:txBody>
      </p:sp>
      <p:pic>
        <p:nvPicPr>
          <p:cNvPr id="1026" name="Picture 2" descr="Image result for self discover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73821" y="557832"/>
            <a:ext cx="5629478" cy="37548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3499945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r>
              <a:rPr lang="en-US" dirty="0" err="1" smtClean="0"/>
              <a:t>Pendahuluan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30270" y="2171769"/>
            <a:ext cx="9603275" cy="362814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 err="1" smtClean="0"/>
              <a:t>Invensi</a:t>
            </a:r>
            <a:r>
              <a:rPr lang="en-US" b="1" dirty="0" smtClean="0"/>
              <a:t>, </a:t>
            </a:r>
            <a:r>
              <a:rPr lang="en-US" b="1" dirty="0" err="1" smtClean="0"/>
              <a:t>Inovasi</a:t>
            </a:r>
            <a:r>
              <a:rPr lang="en-US" b="1" dirty="0" smtClean="0"/>
              <a:t> </a:t>
            </a:r>
            <a:r>
              <a:rPr lang="en-US" b="1" dirty="0" err="1" smtClean="0"/>
              <a:t>dan</a:t>
            </a:r>
            <a:r>
              <a:rPr lang="en-US" b="1" dirty="0" smtClean="0"/>
              <a:t> </a:t>
            </a:r>
            <a:r>
              <a:rPr lang="en-US" b="1" dirty="0" err="1" smtClean="0"/>
              <a:t>Technopreneur</a:t>
            </a:r>
            <a:endParaRPr lang="en-US" b="1" dirty="0" smtClean="0"/>
          </a:p>
          <a:p>
            <a:pPr marL="0" indent="0">
              <a:buNone/>
            </a:pPr>
            <a:r>
              <a:rPr lang="en-US" b="1" dirty="0" err="1" smtClean="0"/>
              <a:t>Invensi</a:t>
            </a:r>
            <a:r>
              <a:rPr lang="en-US" b="1" dirty="0" smtClean="0"/>
              <a:t> </a:t>
            </a:r>
            <a:r>
              <a:rPr lang="en-US" dirty="0" err="1" smtClean="0"/>
              <a:t>adalah</a:t>
            </a:r>
            <a:r>
              <a:rPr lang="en-US" dirty="0" smtClean="0"/>
              <a:t> </a:t>
            </a:r>
            <a:r>
              <a:rPr lang="en-US" dirty="0" err="1" smtClean="0"/>
              <a:t>sebuah</a:t>
            </a:r>
            <a:r>
              <a:rPr lang="en-US" dirty="0" smtClean="0"/>
              <a:t> </a:t>
            </a:r>
            <a:r>
              <a:rPr lang="en-US" dirty="0" err="1" smtClean="0"/>
              <a:t>penemuan</a:t>
            </a:r>
            <a:r>
              <a:rPr lang="en-US" dirty="0" smtClean="0"/>
              <a:t> </a:t>
            </a:r>
            <a:r>
              <a:rPr lang="en-US" dirty="0" err="1" smtClean="0"/>
              <a:t>baru</a:t>
            </a:r>
            <a:r>
              <a:rPr lang="en-US" dirty="0" smtClean="0"/>
              <a:t> yang </a:t>
            </a:r>
            <a:r>
              <a:rPr lang="en-US" dirty="0" err="1" smtClean="0"/>
              <a:t>bertujuan</a:t>
            </a:r>
            <a:r>
              <a:rPr lang="en-US" dirty="0" smtClean="0"/>
              <a:t> </a:t>
            </a:r>
            <a:r>
              <a:rPr lang="en-US" dirty="0" err="1" smtClean="0"/>
              <a:t>untuk</a:t>
            </a:r>
            <a:r>
              <a:rPr lang="en-US" dirty="0" smtClean="0"/>
              <a:t> </a:t>
            </a:r>
            <a:r>
              <a:rPr lang="en-US" dirty="0" err="1" smtClean="0"/>
              <a:t>mempermudah</a:t>
            </a:r>
            <a:r>
              <a:rPr lang="en-US" dirty="0" smtClean="0"/>
              <a:t> </a:t>
            </a:r>
            <a:r>
              <a:rPr lang="en-US" dirty="0" err="1" smtClean="0"/>
              <a:t>kehidupan</a:t>
            </a:r>
            <a:endParaRPr lang="en-US" dirty="0" smtClean="0"/>
          </a:p>
          <a:p>
            <a:pPr marL="0" indent="0">
              <a:buNone/>
            </a:pPr>
            <a:r>
              <a:rPr lang="en-US" b="1" dirty="0" err="1" smtClean="0"/>
              <a:t>Inovasi</a:t>
            </a:r>
            <a:r>
              <a:rPr lang="en-US" b="1" dirty="0" smtClean="0"/>
              <a:t> </a:t>
            </a:r>
            <a:r>
              <a:rPr lang="en-US" dirty="0" err="1" smtClean="0"/>
              <a:t>adalah</a:t>
            </a:r>
            <a:r>
              <a:rPr lang="en-US" dirty="0" smtClean="0"/>
              <a:t> proses </a:t>
            </a:r>
            <a:r>
              <a:rPr lang="en-US" dirty="0" err="1" smtClean="0"/>
              <a:t>adopsi</a:t>
            </a:r>
            <a:r>
              <a:rPr lang="en-US" dirty="0" smtClean="0"/>
              <a:t> </a:t>
            </a:r>
            <a:r>
              <a:rPr lang="en-US" dirty="0" err="1" smtClean="0"/>
              <a:t>sebuah</a:t>
            </a:r>
            <a:r>
              <a:rPr lang="en-US" dirty="0" smtClean="0"/>
              <a:t> </a:t>
            </a:r>
            <a:r>
              <a:rPr lang="en-US" dirty="0" err="1" smtClean="0"/>
              <a:t>penemuan</a:t>
            </a:r>
            <a:r>
              <a:rPr lang="en-US" dirty="0" smtClean="0"/>
              <a:t> </a:t>
            </a:r>
            <a:r>
              <a:rPr lang="en-US" dirty="0" err="1" smtClean="0"/>
              <a:t>oleh</a:t>
            </a:r>
            <a:r>
              <a:rPr lang="en-US" dirty="0" smtClean="0"/>
              <a:t> </a:t>
            </a:r>
            <a:r>
              <a:rPr lang="en-US" dirty="0" err="1" smtClean="0"/>
              <a:t>mekanisme</a:t>
            </a:r>
            <a:r>
              <a:rPr lang="en-US" dirty="0" smtClean="0"/>
              <a:t> </a:t>
            </a:r>
            <a:r>
              <a:rPr lang="en-US" dirty="0" err="1" smtClean="0"/>
              <a:t>pasar</a:t>
            </a:r>
            <a:r>
              <a:rPr lang="en-US" dirty="0" smtClean="0"/>
              <a:t> (</a:t>
            </a:r>
            <a:r>
              <a:rPr lang="en-US" dirty="0" err="1" smtClean="0"/>
              <a:t>pengembangan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penyempurnaan</a:t>
            </a:r>
            <a:r>
              <a:rPr lang="en-US" dirty="0" smtClean="0"/>
              <a:t>)</a:t>
            </a:r>
          </a:p>
          <a:p>
            <a:pPr marL="0" indent="0">
              <a:buNone/>
            </a:pPr>
            <a:r>
              <a:rPr lang="en-US" b="1" dirty="0" err="1" smtClean="0"/>
              <a:t>Invensi</a:t>
            </a:r>
            <a:r>
              <a:rPr lang="en-US" b="1" dirty="0" smtClean="0"/>
              <a:t> </a:t>
            </a:r>
            <a:r>
              <a:rPr lang="en-US" b="1" dirty="0" err="1" smtClean="0"/>
              <a:t>dan</a:t>
            </a:r>
            <a:r>
              <a:rPr lang="en-US" b="1" dirty="0" smtClean="0"/>
              <a:t> </a:t>
            </a:r>
            <a:r>
              <a:rPr lang="en-US" b="1" dirty="0" err="1" smtClean="0"/>
              <a:t>inovasi</a:t>
            </a:r>
            <a:r>
              <a:rPr lang="en-US" b="1" dirty="0" smtClean="0"/>
              <a:t> </a:t>
            </a:r>
            <a:r>
              <a:rPr lang="en-US" b="1" dirty="0" err="1" smtClean="0"/>
              <a:t>terdiri</a:t>
            </a:r>
            <a:r>
              <a:rPr lang="en-US" b="1" dirty="0" smtClean="0"/>
              <a:t> </a:t>
            </a:r>
            <a:r>
              <a:rPr lang="en-US" b="1" dirty="0" err="1" smtClean="0"/>
              <a:t>dari</a:t>
            </a:r>
            <a:r>
              <a:rPr lang="en-US" b="1" dirty="0" smtClean="0"/>
              <a:t> 2 </a:t>
            </a:r>
            <a:r>
              <a:rPr lang="en-US" b="1" dirty="0" err="1" smtClean="0"/>
              <a:t>jenis</a:t>
            </a:r>
            <a:r>
              <a:rPr lang="en-US" b="1" dirty="0" smtClean="0"/>
              <a:t> :</a:t>
            </a:r>
          </a:p>
          <a:p>
            <a:pPr marL="457200" indent="-457200">
              <a:buFont typeface="+mj-lt"/>
              <a:buAutoNum type="arabicPeriod"/>
            </a:pPr>
            <a:r>
              <a:rPr lang="en-US" b="1" dirty="0" err="1" smtClean="0"/>
              <a:t>Produk</a:t>
            </a:r>
            <a:endParaRPr lang="en-US" b="1" dirty="0" smtClean="0"/>
          </a:p>
          <a:p>
            <a:pPr marL="457200" indent="-457200">
              <a:buFont typeface="+mj-lt"/>
              <a:buAutoNum type="arabicPeriod"/>
            </a:pPr>
            <a:r>
              <a:rPr lang="en-US" b="1" dirty="0" smtClean="0"/>
              <a:t>Proses 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307367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r>
              <a:rPr lang="en-US" b="1" dirty="0" err="1" smtClean="0"/>
              <a:t>Tugas</a:t>
            </a:r>
            <a:r>
              <a:rPr lang="en-US" b="1" dirty="0" smtClean="0"/>
              <a:t> 1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457200" lvl="0" indent="-457200">
              <a:buFont typeface="+mj-lt"/>
              <a:buAutoNum type="arabicPeriod"/>
            </a:pPr>
            <a:r>
              <a:rPr lang="en-US" sz="3200" dirty="0" err="1" smtClean="0"/>
              <a:t>Menentukan</a:t>
            </a:r>
            <a:r>
              <a:rPr lang="en-US" sz="3200" dirty="0" smtClean="0"/>
              <a:t> </a:t>
            </a:r>
            <a:r>
              <a:rPr lang="en-US" sz="3200" dirty="0"/>
              <a:t>ide </a:t>
            </a:r>
            <a:r>
              <a:rPr lang="en-US" sz="3200" dirty="0" err="1"/>
              <a:t>bisnis</a:t>
            </a:r>
            <a:r>
              <a:rPr lang="en-US" sz="3200" dirty="0"/>
              <a:t> </a:t>
            </a:r>
            <a:r>
              <a:rPr lang="en-US" sz="3200" dirty="0" err="1"/>
              <a:t>kelompok</a:t>
            </a:r>
            <a:endParaRPr lang="en-US" sz="3200" dirty="0"/>
          </a:p>
          <a:p>
            <a:pPr marL="457200" lvl="0" indent="-457200">
              <a:buFont typeface="+mj-lt"/>
              <a:buAutoNum type="arabicPeriod"/>
            </a:pPr>
            <a:r>
              <a:rPr lang="en-US" sz="3200" dirty="0" err="1"/>
              <a:t>Menentukan</a:t>
            </a:r>
            <a:r>
              <a:rPr lang="en-US" sz="3200" dirty="0"/>
              <a:t> </a:t>
            </a:r>
            <a:r>
              <a:rPr lang="en-US" sz="3200" dirty="0" err="1"/>
              <a:t>kebutuhan</a:t>
            </a:r>
            <a:r>
              <a:rPr lang="en-US" sz="3200" dirty="0"/>
              <a:t> </a:t>
            </a:r>
            <a:r>
              <a:rPr lang="en-US" sz="3200" dirty="0" err="1"/>
              <a:t>dan</a:t>
            </a:r>
            <a:r>
              <a:rPr lang="en-US" sz="3200" dirty="0"/>
              <a:t> </a:t>
            </a:r>
            <a:r>
              <a:rPr lang="en-US" sz="3200" dirty="0" err="1"/>
              <a:t>peran</a:t>
            </a:r>
            <a:r>
              <a:rPr lang="en-US" sz="3200" dirty="0"/>
              <a:t> </a:t>
            </a:r>
            <a:r>
              <a:rPr lang="en-US" sz="3200" dirty="0" err="1"/>
              <a:t>anggota</a:t>
            </a:r>
            <a:r>
              <a:rPr lang="en-US" sz="3200" dirty="0"/>
              <a:t> </a:t>
            </a:r>
            <a:r>
              <a:rPr lang="en-US" sz="3200" dirty="0" err="1"/>
              <a:t>kelompok</a:t>
            </a:r>
            <a:endParaRPr lang="en-US" sz="3200" dirty="0"/>
          </a:p>
          <a:p>
            <a:pPr marL="457200" lvl="0" indent="-457200">
              <a:buFont typeface="+mj-lt"/>
              <a:buAutoNum type="arabicPeriod"/>
            </a:pPr>
            <a:r>
              <a:rPr lang="en-US" sz="3200" dirty="0" err="1"/>
              <a:t>Menentukan</a:t>
            </a:r>
            <a:r>
              <a:rPr lang="en-US" sz="3200" dirty="0"/>
              <a:t> </a:t>
            </a:r>
            <a:r>
              <a:rPr lang="en-US" sz="3200" dirty="0" err="1"/>
              <a:t>referensi</a:t>
            </a:r>
            <a:r>
              <a:rPr lang="en-US" sz="3200" dirty="0"/>
              <a:t> ide </a:t>
            </a:r>
            <a:r>
              <a:rPr lang="en-US" sz="3200" dirty="0" err="1"/>
              <a:t>dan</a:t>
            </a:r>
            <a:r>
              <a:rPr lang="en-US" sz="3200" dirty="0"/>
              <a:t> </a:t>
            </a:r>
            <a:r>
              <a:rPr lang="en-US" sz="3200" dirty="0" err="1"/>
              <a:t>pesaing</a:t>
            </a:r>
            <a:r>
              <a:rPr lang="en-US" sz="3200" dirty="0"/>
              <a:t> </a:t>
            </a:r>
            <a:r>
              <a:rPr lang="en-US" sz="3200" dirty="0" err="1"/>
              <a:t>bisnis</a:t>
            </a:r>
            <a:endParaRPr lang="en-US" sz="3200" dirty="0"/>
          </a:p>
          <a:p>
            <a:pPr marL="457200" lvl="0" indent="-457200">
              <a:buFont typeface="+mj-lt"/>
              <a:buAutoNum type="arabicPeriod"/>
            </a:pPr>
            <a:r>
              <a:rPr lang="en-US" sz="3200" dirty="0" err="1"/>
              <a:t>Melakukan</a:t>
            </a:r>
            <a:r>
              <a:rPr lang="en-US" sz="3200" dirty="0"/>
              <a:t> </a:t>
            </a:r>
            <a:r>
              <a:rPr lang="en-US" sz="3200" dirty="0" err="1"/>
              <a:t>analisis</a:t>
            </a:r>
            <a:r>
              <a:rPr lang="en-US" sz="3200" dirty="0"/>
              <a:t> SWOT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3200" dirty="0" err="1"/>
              <a:t>Menentukan</a:t>
            </a:r>
            <a:r>
              <a:rPr lang="en-US" sz="3200" dirty="0"/>
              <a:t> </a:t>
            </a:r>
            <a:r>
              <a:rPr lang="en-US" sz="3200" dirty="0" err="1"/>
              <a:t>keunggulan</a:t>
            </a:r>
            <a:r>
              <a:rPr lang="en-US" sz="3200" dirty="0"/>
              <a:t> ide </a:t>
            </a:r>
            <a:r>
              <a:rPr lang="en-US" sz="3200" dirty="0" err="1"/>
              <a:t>bisnis</a:t>
            </a:r>
            <a:r>
              <a:rPr lang="en-US" sz="3200" dirty="0"/>
              <a:t> </a:t>
            </a:r>
            <a:r>
              <a:rPr lang="en-US" sz="3200" dirty="0" err="1"/>
              <a:t>kelompok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63038877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r>
              <a:rPr lang="en-US" b="1" dirty="0" err="1" smtClean="0"/>
              <a:t>Invensi</a:t>
            </a:r>
            <a:r>
              <a:rPr lang="en-US" b="1" dirty="0" smtClean="0"/>
              <a:t> &amp; </a:t>
            </a:r>
            <a:r>
              <a:rPr lang="en-US" b="1" dirty="0" err="1" smtClean="0"/>
              <a:t>Inovasi</a:t>
            </a:r>
            <a:endParaRPr lang="en-US" b="1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>
          <a:xfrm>
            <a:off x="1097280" y="1846051"/>
            <a:ext cx="4937760" cy="965387"/>
          </a:xfrm>
        </p:spPr>
        <p:txBody>
          <a:bodyPr anchor="ctr">
            <a:noAutofit/>
          </a:bodyPr>
          <a:lstStyle/>
          <a:p>
            <a:r>
              <a:rPr lang="en-US" sz="2400" dirty="0" err="1" smtClean="0"/>
              <a:t>Contoh</a:t>
            </a:r>
            <a:r>
              <a:rPr lang="en-US" sz="2400" dirty="0" smtClean="0"/>
              <a:t> </a:t>
            </a:r>
            <a:r>
              <a:rPr lang="en-US" sz="2400" dirty="0" err="1" smtClean="0"/>
              <a:t>invensi</a:t>
            </a:r>
            <a:r>
              <a:rPr lang="en-US" sz="2400" dirty="0" smtClean="0"/>
              <a:t> </a:t>
            </a:r>
          </a:p>
          <a:p>
            <a:r>
              <a:rPr lang="en-US" sz="2400" dirty="0" err="1" smtClean="0"/>
              <a:t>Pelaku</a:t>
            </a:r>
            <a:r>
              <a:rPr lang="en-US" sz="2400" dirty="0" smtClean="0"/>
              <a:t> : inventor</a:t>
            </a:r>
            <a:endParaRPr lang="en-US" sz="2400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3"/>
          </p:nvPr>
        </p:nvSpPr>
        <p:spPr>
          <a:xfrm>
            <a:off x="6217920" y="1846051"/>
            <a:ext cx="4937760" cy="965387"/>
          </a:xfrm>
        </p:spPr>
        <p:txBody>
          <a:bodyPr anchor="ctr">
            <a:normAutofit/>
          </a:bodyPr>
          <a:lstStyle/>
          <a:p>
            <a:r>
              <a:rPr lang="en-US" sz="2400" dirty="0" err="1" smtClean="0"/>
              <a:t>Contoh</a:t>
            </a:r>
            <a:r>
              <a:rPr lang="en-US" sz="2400" dirty="0" smtClean="0"/>
              <a:t> </a:t>
            </a:r>
            <a:r>
              <a:rPr lang="en-US" sz="2400" dirty="0" err="1" smtClean="0"/>
              <a:t>inovasi</a:t>
            </a:r>
            <a:endParaRPr lang="en-US" sz="2400" dirty="0" smtClean="0"/>
          </a:p>
          <a:p>
            <a:r>
              <a:rPr lang="en-US" sz="2400" dirty="0" err="1" smtClean="0"/>
              <a:t>Pelaku</a:t>
            </a:r>
            <a:r>
              <a:rPr lang="en-US" sz="2400" dirty="0" smtClean="0"/>
              <a:t> : </a:t>
            </a:r>
            <a:r>
              <a:rPr lang="en-US" sz="2400" dirty="0" err="1" smtClean="0"/>
              <a:t>inovator</a:t>
            </a:r>
            <a:endParaRPr lang="en-US" sz="2400" dirty="0"/>
          </a:p>
        </p:txBody>
      </p:sp>
      <p:pic>
        <p:nvPicPr>
          <p:cNvPr id="1026" name="Picture 2" descr="http://2.bp.blogspot.com/-0lFKQqjbh4I/VMNU-IZky0I/AAAAAAAAAEw/xkgFNiNBeno/s1600/KT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821" y="3475204"/>
            <a:ext cx="5591175" cy="1476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1.bp.blogspot.com/-UDmcjwuu0Xg/VMNUuKmyQFI/AAAAAAAAAEo/IBFA8mAtMU8/s1600/88Evolusi%2Bhandphone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0103"/>
          <a:stretch/>
        </p:blipFill>
        <p:spPr bwMode="auto">
          <a:xfrm>
            <a:off x="6094337" y="2971669"/>
            <a:ext cx="5715000" cy="29267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36035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r>
              <a:rPr lang="en-US" b="1" dirty="0" err="1" smtClean="0"/>
              <a:t>Lanjutan</a:t>
            </a:r>
            <a:r>
              <a:rPr lang="en-US" b="1" dirty="0" smtClean="0"/>
              <a:t> ….</a:t>
            </a:r>
            <a:endParaRPr lang="en-US" b="1" dirty="0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31813" indent="-531813">
              <a:buFont typeface="Wingdings" panose="05000000000000000000" pitchFamily="2" charset="2"/>
              <a:buChar char="q"/>
            </a:pPr>
            <a:r>
              <a:rPr lang="en-US" sz="2400" dirty="0" err="1" smtClean="0"/>
              <a:t>Berbagai</a:t>
            </a:r>
            <a:r>
              <a:rPr lang="en-US" sz="2400" dirty="0" smtClean="0"/>
              <a:t> </a:t>
            </a:r>
            <a:r>
              <a:rPr lang="en-US" sz="2400" dirty="0" err="1" smtClean="0"/>
              <a:t>kemajuan</a:t>
            </a:r>
            <a:r>
              <a:rPr lang="en-US" sz="2400" dirty="0" smtClean="0"/>
              <a:t> yang </a:t>
            </a:r>
            <a:r>
              <a:rPr lang="en-US" sz="2400" dirty="0" err="1" smtClean="0"/>
              <a:t>dicapai</a:t>
            </a:r>
            <a:r>
              <a:rPr lang="en-US" sz="2400" dirty="0" smtClean="0"/>
              <a:t> </a:t>
            </a:r>
            <a:r>
              <a:rPr lang="en-US" sz="2400" dirty="0" err="1" smtClean="0"/>
              <a:t>selalu</a:t>
            </a:r>
            <a:r>
              <a:rPr lang="en-US" sz="2400" dirty="0" smtClean="0"/>
              <a:t> </a:t>
            </a:r>
            <a:r>
              <a:rPr lang="en-US" sz="2400" dirty="0" err="1" smtClean="0"/>
              <a:t>dimulai</a:t>
            </a:r>
            <a:r>
              <a:rPr lang="en-US" sz="2400" dirty="0" smtClean="0"/>
              <a:t> </a:t>
            </a:r>
            <a:r>
              <a:rPr lang="en-US" sz="2400" dirty="0" err="1" smtClean="0"/>
              <a:t>dengan</a:t>
            </a:r>
            <a:r>
              <a:rPr lang="en-US" sz="2400" dirty="0" smtClean="0"/>
              <a:t> </a:t>
            </a:r>
            <a:r>
              <a:rPr lang="en-US" sz="2400" dirty="0" err="1" smtClean="0"/>
              <a:t>riset</a:t>
            </a:r>
            <a:r>
              <a:rPr lang="en-US" sz="2400" dirty="0" smtClean="0"/>
              <a:t>;</a:t>
            </a:r>
          </a:p>
          <a:p>
            <a:pPr marL="531813" indent="-531813">
              <a:buFont typeface="Wingdings" panose="05000000000000000000" pitchFamily="2" charset="2"/>
              <a:buChar char="q"/>
            </a:pPr>
            <a:r>
              <a:rPr lang="en-US" sz="2400" dirty="0" err="1" smtClean="0"/>
              <a:t>Pengembangan</a:t>
            </a:r>
            <a:r>
              <a:rPr lang="en-US" sz="2400" dirty="0" smtClean="0"/>
              <a:t> </a:t>
            </a:r>
            <a:r>
              <a:rPr lang="en-US" sz="2400" dirty="0" err="1" smtClean="0"/>
              <a:t>dan</a:t>
            </a:r>
            <a:r>
              <a:rPr lang="en-US" sz="2400" dirty="0" smtClean="0"/>
              <a:t> </a:t>
            </a:r>
            <a:r>
              <a:rPr lang="en-US" sz="2400" dirty="0" err="1" smtClean="0"/>
              <a:t>penyempurnaan</a:t>
            </a:r>
            <a:r>
              <a:rPr lang="en-US" sz="2400" dirty="0" smtClean="0"/>
              <a:t> </a:t>
            </a:r>
            <a:r>
              <a:rPr lang="en-US" sz="2400" dirty="0" err="1" smtClean="0"/>
              <a:t>dari</a:t>
            </a:r>
            <a:r>
              <a:rPr lang="en-US" sz="2400" dirty="0" smtClean="0"/>
              <a:t> </a:t>
            </a:r>
            <a:r>
              <a:rPr lang="en-US" sz="2400" dirty="0" err="1" smtClean="0"/>
              <a:t>hasil</a:t>
            </a:r>
            <a:r>
              <a:rPr lang="en-US" sz="2400" dirty="0" smtClean="0"/>
              <a:t> </a:t>
            </a:r>
            <a:r>
              <a:rPr lang="en-US" sz="2400" dirty="0" err="1" smtClean="0"/>
              <a:t>riset</a:t>
            </a:r>
            <a:r>
              <a:rPr lang="en-US" sz="2400" dirty="0" smtClean="0"/>
              <a:t>;</a:t>
            </a:r>
          </a:p>
          <a:p>
            <a:pPr marL="531813" indent="-531813">
              <a:buFont typeface="Wingdings" panose="05000000000000000000" pitchFamily="2" charset="2"/>
              <a:buChar char="q"/>
            </a:pPr>
            <a:r>
              <a:rPr lang="en-US" sz="2400" dirty="0" err="1" smtClean="0"/>
              <a:t>Hasil</a:t>
            </a:r>
            <a:r>
              <a:rPr lang="en-US" sz="2400" dirty="0" smtClean="0"/>
              <a:t> </a:t>
            </a:r>
            <a:r>
              <a:rPr lang="en-US" sz="2400" dirty="0" err="1" smtClean="0"/>
              <a:t>inovasi</a:t>
            </a:r>
            <a:r>
              <a:rPr lang="en-US" sz="2400" dirty="0" smtClean="0"/>
              <a:t> </a:t>
            </a:r>
            <a:r>
              <a:rPr lang="en-US" sz="2400" dirty="0" err="1" smtClean="0"/>
              <a:t>dapat</a:t>
            </a:r>
            <a:r>
              <a:rPr lang="en-US" sz="2400" dirty="0" smtClean="0"/>
              <a:t> </a:t>
            </a:r>
            <a:r>
              <a:rPr lang="en-US" sz="2400" dirty="0" err="1" smtClean="0"/>
              <a:t>memberikan</a:t>
            </a:r>
            <a:r>
              <a:rPr lang="en-US" sz="2400" dirty="0" smtClean="0"/>
              <a:t> </a:t>
            </a:r>
            <a:r>
              <a:rPr lang="en-US" sz="2400" dirty="0" err="1" smtClean="0"/>
              <a:t>keuntungan</a:t>
            </a:r>
            <a:r>
              <a:rPr lang="en-US" sz="2400" dirty="0" smtClean="0"/>
              <a:t> </a:t>
            </a:r>
            <a:r>
              <a:rPr lang="en-US" sz="2400" dirty="0" err="1" smtClean="0"/>
              <a:t>bagi</a:t>
            </a:r>
            <a:r>
              <a:rPr lang="en-US" sz="2400" dirty="0" smtClean="0"/>
              <a:t> </a:t>
            </a:r>
            <a:r>
              <a:rPr lang="en-US" sz="2400" dirty="0" err="1" smtClean="0"/>
              <a:t>penciptanya</a:t>
            </a:r>
            <a:r>
              <a:rPr lang="en-US" sz="2400" dirty="0" smtClean="0"/>
              <a:t> </a:t>
            </a:r>
            <a:r>
              <a:rPr lang="en-US" sz="2400" dirty="0" err="1" smtClean="0"/>
              <a:t>juga</a:t>
            </a:r>
            <a:r>
              <a:rPr lang="en-US" sz="2400" dirty="0" smtClean="0"/>
              <a:t> </a:t>
            </a:r>
            <a:r>
              <a:rPr lang="en-US" sz="2400" dirty="0" err="1" smtClean="0"/>
              <a:t>masyarakat</a:t>
            </a:r>
            <a:r>
              <a:rPr lang="en-US" sz="2400" dirty="0" smtClean="0"/>
              <a:t> yang </a:t>
            </a:r>
            <a:r>
              <a:rPr lang="en-US" sz="2400" dirty="0" err="1" smtClean="0"/>
              <a:t>menggunakannya</a:t>
            </a:r>
            <a:r>
              <a:rPr lang="en-US" sz="2400" dirty="0" smtClean="0"/>
              <a:t>;</a:t>
            </a:r>
          </a:p>
          <a:p>
            <a:pPr marL="531813" indent="-531813">
              <a:buFont typeface="Wingdings" panose="05000000000000000000" pitchFamily="2" charset="2"/>
              <a:buChar char="q"/>
            </a:pPr>
            <a:r>
              <a:rPr lang="en-US" sz="2400" dirty="0" err="1" smtClean="0"/>
              <a:t>Perkembangan</a:t>
            </a:r>
            <a:r>
              <a:rPr lang="en-US" sz="2400" dirty="0" smtClean="0"/>
              <a:t> </a:t>
            </a:r>
            <a:r>
              <a:rPr lang="en-US" sz="2400" dirty="0" err="1" smtClean="0"/>
              <a:t>bisnis</a:t>
            </a:r>
            <a:r>
              <a:rPr lang="en-US" sz="2400" dirty="0" smtClean="0"/>
              <a:t> </a:t>
            </a:r>
            <a:r>
              <a:rPr lang="en-US" sz="2400" dirty="0" err="1" smtClean="0"/>
              <a:t>dibidang</a:t>
            </a:r>
            <a:r>
              <a:rPr lang="en-US" sz="2400" dirty="0" smtClean="0"/>
              <a:t> </a:t>
            </a:r>
            <a:r>
              <a:rPr lang="en-US" sz="2400" dirty="0" err="1" smtClean="0"/>
              <a:t>teknologi</a:t>
            </a:r>
            <a:r>
              <a:rPr lang="en-US" sz="2400" dirty="0" smtClean="0"/>
              <a:t> </a:t>
            </a:r>
            <a:r>
              <a:rPr lang="en-US" sz="2400" dirty="0" err="1" smtClean="0"/>
              <a:t>diawali</a:t>
            </a:r>
            <a:r>
              <a:rPr lang="en-US" sz="2400" dirty="0" smtClean="0"/>
              <a:t> </a:t>
            </a:r>
            <a:r>
              <a:rPr lang="en-US" sz="2400" dirty="0" err="1" smtClean="0"/>
              <a:t>dengan</a:t>
            </a:r>
            <a:r>
              <a:rPr lang="en-US" sz="2400" dirty="0" smtClean="0"/>
              <a:t> ide-ide </a:t>
            </a:r>
            <a:r>
              <a:rPr lang="en-US" sz="2400" dirty="0" err="1" smtClean="0"/>
              <a:t>kreatif</a:t>
            </a:r>
            <a:r>
              <a:rPr lang="en-US" sz="2400" dirty="0"/>
              <a:t> </a:t>
            </a:r>
            <a:r>
              <a:rPr lang="en-US" sz="2400" dirty="0" smtClean="0"/>
              <a:t>yang </a:t>
            </a:r>
            <a:r>
              <a:rPr lang="en-US" sz="2400" dirty="0" err="1" smtClean="0"/>
              <a:t>pada</a:t>
            </a:r>
            <a:r>
              <a:rPr lang="en-US" sz="2400" dirty="0" smtClean="0"/>
              <a:t> </a:t>
            </a:r>
            <a:r>
              <a:rPr lang="en-US" sz="2400" dirty="0" err="1" smtClean="0"/>
              <a:t>akhirnya</a:t>
            </a:r>
            <a:r>
              <a:rPr lang="en-US" sz="2400" dirty="0" smtClean="0"/>
              <a:t> </a:t>
            </a:r>
            <a:r>
              <a:rPr lang="en-US" sz="2400" dirty="0" err="1" smtClean="0"/>
              <a:t>memiliki</a:t>
            </a:r>
            <a:r>
              <a:rPr lang="en-US" sz="2400" dirty="0" smtClean="0"/>
              <a:t> </a:t>
            </a:r>
            <a:r>
              <a:rPr lang="en-US" sz="2400" dirty="0" err="1" smtClean="0"/>
              <a:t>nilai</a:t>
            </a:r>
            <a:r>
              <a:rPr lang="en-US" sz="2400" dirty="0" smtClean="0"/>
              <a:t> </a:t>
            </a:r>
            <a:r>
              <a:rPr lang="en-US" sz="2400" dirty="0" err="1" smtClean="0"/>
              <a:t>jual</a:t>
            </a:r>
            <a:r>
              <a:rPr lang="en-US" sz="2400" dirty="0" smtClean="0"/>
              <a:t> di </a:t>
            </a:r>
            <a:r>
              <a:rPr lang="en-US" sz="2400" dirty="0" err="1" smtClean="0"/>
              <a:t>pasar</a:t>
            </a:r>
            <a:r>
              <a:rPr lang="en-US" sz="2400" dirty="0" smtClean="0"/>
              <a:t>;</a:t>
            </a:r>
          </a:p>
          <a:p>
            <a:pPr marL="531813" indent="-531813">
              <a:buFont typeface="Wingdings" panose="05000000000000000000" pitchFamily="2" charset="2"/>
              <a:buChar char="q"/>
            </a:pPr>
            <a:r>
              <a:rPr lang="en-US" sz="2400" dirty="0" err="1" smtClean="0"/>
              <a:t>Hasil</a:t>
            </a:r>
            <a:r>
              <a:rPr lang="en-US" sz="2400" dirty="0" smtClean="0"/>
              <a:t> </a:t>
            </a:r>
            <a:r>
              <a:rPr lang="en-US" sz="2400" dirty="0" err="1" smtClean="0"/>
              <a:t>gagasan</a:t>
            </a:r>
            <a:r>
              <a:rPr lang="en-US" sz="2400" dirty="0" smtClean="0"/>
              <a:t> yang </a:t>
            </a:r>
            <a:r>
              <a:rPr lang="en-US" sz="2400" dirty="0" err="1" smtClean="0"/>
              <a:t>dikemas</a:t>
            </a:r>
            <a:r>
              <a:rPr lang="en-US" sz="2400" dirty="0" smtClean="0"/>
              <a:t> </a:t>
            </a:r>
            <a:r>
              <a:rPr lang="en-US" sz="2400" dirty="0" err="1" smtClean="0"/>
              <a:t>dalam</a:t>
            </a:r>
            <a:r>
              <a:rPr lang="en-US" sz="2400" dirty="0" smtClean="0"/>
              <a:t> </a:t>
            </a:r>
            <a:r>
              <a:rPr lang="en-US" sz="2400" dirty="0" err="1" smtClean="0"/>
              <a:t>bidang</a:t>
            </a:r>
            <a:r>
              <a:rPr lang="en-US" sz="2400" dirty="0" smtClean="0"/>
              <a:t> </a:t>
            </a:r>
            <a:r>
              <a:rPr lang="en-US" sz="2400" dirty="0" err="1" smtClean="0"/>
              <a:t>teknologi</a:t>
            </a:r>
            <a:r>
              <a:rPr lang="en-US" sz="2400" dirty="0" smtClean="0"/>
              <a:t> (</a:t>
            </a:r>
            <a:r>
              <a:rPr lang="en-US" sz="2400" dirty="0" err="1" smtClean="0"/>
              <a:t>technopreneur</a:t>
            </a:r>
            <a:r>
              <a:rPr lang="en-US" sz="2400" dirty="0" smtClean="0"/>
              <a:t>).</a:t>
            </a:r>
          </a:p>
        </p:txBody>
      </p:sp>
    </p:spTree>
    <p:extLst>
      <p:ext uri="{BB962C8B-B14F-4D97-AF65-F5344CB8AC3E}">
        <p14:creationId xmlns:p14="http://schemas.microsoft.com/office/powerpoint/2010/main" val="219926839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r>
              <a:rPr lang="en-US" b="1" dirty="0" err="1" smtClean="0"/>
              <a:t>Landasan</a:t>
            </a:r>
            <a:r>
              <a:rPr lang="en-US" b="1" dirty="0" smtClean="0"/>
              <a:t> </a:t>
            </a:r>
            <a:r>
              <a:rPr lang="en-US" b="1" dirty="0" err="1" smtClean="0"/>
              <a:t>Technopreneurship</a:t>
            </a:r>
            <a:r>
              <a:rPr lang="en-US" b="1" dirty="0" smtClean="0"/>
              <a:t> 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en-US" sz="2800" dirty="0" err="1" smtClean="0"/>
              <a:t>Berangkat</a:t>
            </a:r>
            <a:r>
              <a:rPr lang="en-US" sz="2800" dirty="0" smtClean="0"/>
              <a:t> </a:t>
            </a:r>
            <a:r>
              <a:rPr lang="en-US" sz="2800" dirty="0" err="1" smtClean="0"/>
              <a:t>dari</a:t>
            </a:r>
            <a:r>
              <a:rPr lang="en-US" sz="2800" dirty="0" smtClean="0"/>
              <a:t> </a:t>
            </a:r>
            <a:r>
              <a:rPr lang="en-US" sz="2800" dirty="0" err="1" smtClean="0"/>
              <a:t>kebutuhan</a:t>
            </a:r>
            <a:r>
              <a:rPr lang="en-US" sz="2800" dirty="0" smtClean="0"/>
              <a:t> </a:t>
            </a:r>
            <a:r>
              <a:rPr lang="en-US" sz="2800" dirty="0" err="1" smtClean="0"/>
              <a:t>masyarakat</a:t>
            </a:r>
            <a:r>
              <a:rPr lang="en-US" sz="2800" dirty="0" smtClean="0"/>
              <a:t>;</a:t>
            </a:r>
          </a:p>
          <a:p>
            <a:pPr marL="457200" lvl="1" indent="0">
              <a:buNone/>
            </a:pPr>
            <a:r>
              <a:rPr lang="en-US" sz="2400" b="1" i="1" dirty="0" err="1" smtClean="0"/>
              <a:t>Melalui</a:t>
            </a:r>
            <a:r>
              <a:rPr lang="en-US" sz="2400" b="1" i="1" dirty="0" smtClean="0"/>
              <a:t> </a:t>
            </a:r>
            <a:r>
              <a:rPr lang="en-US" sz="2400" b="1" i="1" dirty="0" err="1" smtClean="0"/>
              <a:t>kajian</a:t>
            </a:r>
            <a:r>
              <a:rPr lang="en-US" sz="2400" b="1" i="1" dirty="0" smtClean="0"/>
              <a:t> </a:t>
            </a:r>
            <a:r>
              <a:rPr lang="en-US" sz="2400" b="1" i="1" dirty="0" err="1" smtClean="0"/>
              <a:t>riset</a:t>
            </a:r>
            <a:r>
              <a:rPr lang="en-US" sz="2400" b="1" i="1" dirty="0" smtClean="0"/>
              <a:t> </a:t>
            </a:r>
            <a:r>
              <a:rPr lang="en-US" sz="2400" b="1" i="1" dirty="0" err="1" smtClean="0"/>
              <a:t>terhadap</a:t>
            </a:r>
            <a:r>
              <a:rPr lang="en-US" sz="2400" b="1" i="1" dirty="0" smtClean="0"/>
              <a:t> </a:t>
            </a:r>
            <a:r>
              <a:rPr lang="en-US" sz="2400" b="1" i="1" dirty="0" err="1" smtClean="0"/>
              <a:t>kebutuhan</a:t>
            </a:r>
            <a:r>
              <a:rPr lang="en-US" sz="2400" b="1" i="1" dirty="0" smtClean="0"/>
              <a:t> </a:t>
            </a:r>
            <a:r>
              <a:rPr lang="en-US" sz="2400" b="1" i="1" dirty="0" err="1" smtClean="0"/>
              <a:t>pasar</a:t>
            </a:r>
            <a:endParaRPr lang="en-US" sz="2400" b="1" i="1" dirty="0" smtClean="0"/>
          </a:p>
          <a:p>
            <a:pPr marL="457200" indent="-457200">
              <a:buFont typeface="+mj-lt"/>
              <a:buAutoNum type="arabicPeriod"/>
            </a:pPr>
            <a:r>
              <a:rPr lang="en-US" sz="2800" dirty="0" err="1" smtClean="0"/>
              <a:t>Perkaya</a:t>
            </a:r>
            <a:r>
              <a:rPr lang="en-US" sz="2800" dirty="0" smtClean="0"/>
              <a:t> </a:t>
            </a:r>
            <a:r>
              <a:rPr lang="en-US" sz="2800" dirty="0" err="1" smtClean="0"/>
              <a:t>diri</a:t>
            </a:r>
            <a:r>
              <a:rPr lang="en-US" sz="2800" dirty="0" smtClean="0"/>
              <a:t> </a:t>
            </a:r>
            <a:r>
              <a:rPr lang="en-US" sz="2800" dirty="0" err="1" smtClean="0"/>
              <a:t>dengan</a:t>
            </a:r>
            <a:r>
              <a:rPr lang="en-US" sz="2800" dirty="0" smtClean="0"/>
              <a:t> ide </a:t>
            </a:r>
            <a:r>
              <a:rPr lang="en-US" sz="2800" dirty="0" err="1" smtClean="0"/>
              <a:t>dan</a:t>
            </a:r>
            <a:r>
              <a:rPr lang="en-US" sz="2800" dirty="0" smtClean="0"/>
              <a:t> </a:t>
            </a:r>
            <a:r>
              <a:rPr lang="en-US" sz="2800" dirty="0" err="1" smtClean="0"/>
              <a:t>inspirasi</a:t>
            </a:r>
            <a:r>
              <a:rPr lang="en-US" sz="2800" dirty="0" smtClean="0"/>
              <a:t>;</a:t>
            </a:r>
          </a:p>
          <a:p>
            <a:pPr marL="457200" lvl="1" indent="0">
              <a:buNone/>
            </a:pPr>
            <a:r>
              <a:rPr lang="en-US" sz="2400" b="1" i="1" dirty="0" err="1" smtClean="0"/>
              <a:t>Melalui</a:t>
            </a:r>
            <a:r>
              <a:rPr lang="en-US" sz="2400" b="1" i="1" dirty="0" smtClean="0"/>
              <a:t> </a:t>
            </a:r>
            <a:r>
              <a:rPr lang="en-US" sz="2400" b="1" i="1" dirty="0" err="1" smtClean="0"/>
              <a:t>kegiatan</a:t>
            </a:r>
            <a:r>
              <a:rPr lang="en-US" sz="2400" b="1" i="1" dirty="0" smtClean="0"/>
              <a:t> </a:t>
            </a:r>
            <a:r>
              <a:rPr lang="en-US" sz="2400" b="1" i="1" dirty="0" err="1" smtClean="0"/>
              <a:t>membaca</a:t>
            </a:r>
            <a:r>
              <a:rPr lang="en-US" sz="2400" b="1" i="1" dirty="0" smtClean="0"/>
              <a:t>, seminar/</a:t>
            </a:r>
            <a:r>
              <a:rPr lang="en-US" sz="2400" b="1" i="1" dirty="0" err="1" smtClean="0"/>
              <a:t>pelatihan</a:t>
            </a:r>
            <a:r>
              <a:rPr lang="en-US" sz="2400" b="1" i="1" dirty="0" smtClean="0"/>
              <a:t>, </a:t>
            </a:r>
            <a:r>
              <a:rPr lang="en-US" sz="2400" b="1" i="1" dirty="0" err="1" smtClean="0"/>
              <a:t>diskusi</a:t>
            </a:r>
            <a:r>
              <a:rPr lang="en-US" sz="2400" b="1" i="1" dirty="0" smtClean="0"/>
              <a:t> </a:t>
            </a:r>
            <a:r>
              <a:rPr lang="en-US" sz="2400" b="1" i="1" dirty="0" err="1" smtClean="0"/>
              <a:t>dengan</a:t>
            </a:r>
            <a:r>
              <a:rPr lang="en-US" sz="2400" b="1" i="1" dirty="0" smtClean="0"/>
              <a:t> </a:t>
            </a:r>
            <a:r>
              <a:rPr lang="en-US" sz="2400" b="1" i="1" dirty="0" err="1" smtClean="0"/>
              <a:t>technopreneur</a:t>
            </a:r>
            <a:endParaRPr lang="en-US" sz="2400" b="1" i="1" dirty="0" smtClean="0"/>
          </a:p>
          <a:p>
            <a:pPr marL="457200" indent="-457200">
              <a:buFont typeface="+mj-lt"/>
              <a:buAutoNum type="arabicPeriod"/>
            </a:pPr>
            <a:r>
              <a:rPr lang="en-US" sz="2800" dirty="0" err="1" smtClean="0"/>
              <a:t>Rencanakan</a:t>
            </a:r>
            <a:r>
              <a:rPr lang="en-US" sz="2800" dirty="0" smtClean="0"/>
              <a:t> </a:t>
            </a:r>
            <a:r>
              <a:rPr lang="en-US" sz="2800" dirty="0" err="1" smtClean="0"/>
              <a:t>dengan</a:t>
            </a:r>
            <a:r>
              <a:rPr lang="en-US" sz="2800" dirty="0" smtClean="0"/>
              <a:t> </a:t>
            </a:r>
            <a:r>
              <a:rPr lang="en-US" sz="2800" dirty="0" err="1" smtClean="0"/>
              <a:t>matang</a:t>
            </a:r>
            <a:r>
              <a:rPr lang="en-US" sz="2800" dirty="0" smtClean="0"/>
              <a:t> </a:t>
            </a:r>
            <a:r>
              <a:rPr lang="en-US" sz="2800" dirty="0" err="1" smtClean="0"/>
              <a:t>dan</a:t>
            </a:r>
            <a:r>
              <a:rPr lang="en-US" sz="2800" dirty="0" smtClean="0"/>
              <a:t> </a:t>
            </a:r>
            <a:r>
              <a:rPr lang="en-US" sz="2800" dirty="0" err="1" smtClean="0"/>
              <a:t>lakukan</a:t>
            </a:r>
            <a:r>
              <a:rPr lang="en-US" sz="2800" dirty="0" smtClean="0"/>
              <a:t> </a:t>
            </a:r>
            <a:r>
              <a:rPr lang="en-US" sz="2800" dirty="0" err="1" smtClean="0"/>
              <a:t>dengan</a:t>
            </a:r>
            <a:r>
              <a:rPr lang="en-US" sz="2800" dirty="0" smtClean="0"/>
              <a:t> </a:t>
            </a:r>
            <a:r>
              <a:rPr lang="en-US" sz="2800" dirty="0" err="1" smtClean="0"/>
              <a:t>cepat</a:t>
            </a:r>
            <a:r>
              <a:rPr lang="en-US" sz="2800" dirty="0" smtClean="0"/>
              <a:t>;</a:t>
            </a:r>
          </a:p>
          <a:p>
            <a:pPr marL="457200" lvl="1" indent="0">
              <a:buNone/>
            </a:pPr>
            <a:r>
              <a:rPr lang="en-US" sz="2400" b="1" i="1" dirty="0" err="1" smtClean="0"/>
              <a:t>Analisis</a:t>
            </a:r>
            <a:r>
              <a:rPr lang="en-US" sz="2400" b="1" i="1" dirty="0" smtClean="0"/>
              <a:t>, </a:t>
            </a:r>
            <a:r>
              <a:rPr lang="en-US" sz="2400" b="1" i="1" dirty="0" err="1" smtClean="0"/>
              <a:t>desain</a:t>
            </a:r>
            <a:r>
              <a:rPr lang="en-US" sz="2400" b="1" i="1" dirty="0" smtClean="0"/>
              <a:t>, </a:t>
            </a:r>
            <a:r>
              <a:rPr lang="en-US" sz="2400" b="1" i="1" dirty="0" err="1" smtClean="0"/>
              <a:t>strategi</a:t>
            </a:r>
            <a:r>
              <a:rPr lang="en-US" sz="2400" b="1" i="1" dirty="0" smtClean="0"/>
              <a:t> </a:t>
            </a:r>
            <a:r>
              <a:rPr lang="en-US" sz="2400" b="1" i="1" dirty="0" err="1" smtClean="0"/>
              <a:t>pemasaran</a:t>
            </a:r>
            <a:r>
              <a:rPr lang="en-US" sz="2400" b="1" i="1" dirty="0" smtClean="0"/>
              <a:t>, </a:t>
            </a:r>
            <a:r>
              <a:rPr lang="en-US" sz="2400" b="1" i="1" dirty="0" err="1" smtClean="0"/>
              <a:t>harga</a:t>
            </a:r>
            <a:r>
              <a:rPr lang="en-US" sz="2400" b="1" i="1" dirty="0" smtClean="0"/>
              <a:t>, target, </a:t>
            </a:r>
            <a:r>
              <a:rPr lang="en-US" sz="2400" b="1" i="1" dirty="0" err="1" smtClean="0"/>
              <a:t>struktur</a:t>
            </a:r>
            <a:r>
              <a:rPr lang="en-US" sz="2400" b="1" i="1" dirty="0" smtClean="0"/>
              <a:t> </a:t>
            </a:r>
            <a:r>
              <a:rPr lang="en-US" sz="2400" b="1" i="1" dirty="0" err="1" smtClean="0"/>
              <a:t>organisasi</a:t>
            </a:r>
            <a:r>
              <a:rPr lang="en-US" sz="2400" b="1" i="1" dirty="0" smtClean="0"/>
              <a:t>/</a:t>
            </a:r>
            <a:r>
              <a:rPr lang="en-US" sz="2400" b="1" i="1" dirty="0" err="1" smtClean="0"/>
              <a:t>tim</a:t>
            </a:r>
            <a:endParaRPr lang="en-US" sz="2400" b="1" i="1" dirty="0" smtClean="0"/>
          </a:p>
          <a:p>
            <a:pPr marL="457200" indent="-457200">
              <a:buFont typeface="+mj-lt"/>
              <a:buAutoNum type="arabicPeriod"/>
            </a:pPr>
            <a:r>
              <a:rPr lang="en-US" sz="2800" dirty="0" err="1" smtClean="0"/>
              <a:t>Tambahkan</a:t>
            </a:r>
            <a:r>
              <a:rPr lang="en-US" sz="2800" dirty="0" smtClean="0"/>
              <a:t> value </a:t>
            </a:r>
            <a:r>
              <a:rPr lang="en-US" sz="2800" dirty="0" err="1" smtClean="0"/>
              <a:t>pada</a:t>
            </a:r>
            <a:r>
              <a:rPr lang="en-US" sz="2800" dirty="0" smtClean="0"/>
              <a:t> </a:t>
            </a:r>
            <a:r>
              <a:rPr lang="en-US" sz="2800" dirty="0" err="1" smtClean="0"/>
              <a:t>produk</a:t>
            </a:r>
            <a:endParaRPr lang="en-US" sz="2800" dirty="0" smtClean="0"/>
          </a:p>
          <a:p>
            <a:pPr marL="457200" lvl="1" indent="0">
              <a:buNone/>
            </a:pPr>
            <a:r>
              <a:rPr lang="en-US" sz="2400" b="1" i="1" dirty="0" err="1" smtClean="0"/>
              <a:t>Nilai</a:t>
            </a:r>
            <a:r>
              <a:rPr lang="en-US" sz="2400" b="1" i="1" dirty="0" smtClean="0"/>
              <a:t> </a:t>
            </a:r>
            <a:r>
              <a:rPr lang="en-US" sz="2400" b="1" i="1" dirty="0" err="1" smtClean="0"/>
              <a:t>tambah</a:t>
            </a:r>
            <a:r>
              <a:rPr lang="en-US" sz="2400" b="1" i="1" dirty="0" smtClean="0"/>
              <a:t> </a:t>
            </a:r>
            <a:r>
              <a:rPr lang="en-US" sz="2400" b="1" i="1" dirty="0" err="1" smtClean="0"/>
              <a:t>bukan</a:t>
            </a:r>
            <a:r>
              <a:rPr lang="en-US" sz="2400" b="1" i="1" dirty="0" smtClean="0"/>
              <a:t> </a:t>
            </a:r>
            <a:r>
              <a:rPr lang="en-US" sz="2400" b="1" i="1" dirty="0" err="1" smtClean="0"/>
              <a:t>harga</a:t>
            </a:r>
            <a:r>
              <a:rPr lang="en-US" sz="2400" b="1" i="1" dirty="0" smtClean="0"/>
              <a:t>, </a:t>
            </a:r>
            <a:r>
              <a:rPr lang="en-US" sz="2400" b="1" i="1" dirty="0" err="1" smtClean="0"/>
              <a:t>contoh</a:t>
            </a:r>
            <a:r>
              <a:rPr lang="en-US" sz="2400" b="1" i="1" dirty="0" smtClean="0"/>
              <a:t> : game </a:t>
            </a:r>
            <a:r>
              <a:rPr lang="en-US" sz="2400" b="1" i="1" dirty="0" err="1" smtClean="0"/>
              <a:t>edukasi</a:t>
            </a:r>
            <a:endParaRPr lang="en-US" sz="2400" b="1" i="1" dirty="0"/>
          </a:p>
        </p:txBody>
      </p:sp>
    </p:spTree>
    <p:extLst>
      <p:ext uri="{BB962C8B-B14F-4D97-AF65-F5344CB8AC3E}">
        <p14:creationId xmlns:p14="http://schemas.microsoft.com/office/powerpoint/2010/main" val="79505856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ctr">
            <a:normAutofit/>
          </a:bodyPr>
          <a:lstStyle/>
          <a:p>
            <a:r>
              <a:rPr lang="en-US" sz="4400" b="1" dirty="0" err="1" smtClean="0"/>
              <a:t>Peran</a:t>
            </a:r>
            <a:r>
              <a:rPr lang="en-US" sz="4400" b="1" dirty="0" smtClean="0"/>
              <a:t> </a:t>
            </a:r>
            <a:r>
              <a:rPr lang="en-US" sz="4400" b="1" dirty="0" err="1" smtClean="0"/>
              <a:t>Technopreneurship</a:t>
            </a:r>
            <a:r>
              <a:rPr lang="en-US" sz="4400" b="1" dirty="0" smtClean="0"/>
              <a:t> </a:t>
            </a:r>
            <a:r>
              <a:rPr lang="en-US" sz="4400" dirty="0" err="1" smtClean="0"/>
              <a:t>B</a:t>
            </a:r>
            <a:r>
              <a:rPr lang="en-US" sz="4400" b="1" dirty="0" err="1" smtClean="0"/>
              <a:t>agi</a:t>
            </a:r>
            <a:r>
              <a:rPr lang="en-US" sz="4400" b="1" dirty="0" smtClean="0"/>
              <a:t> </a:t>
            </a:r>
            <a:r>
              <a:rPr lang="en-US" sz="4400" b="1" dirty="0" err="1" smtClean="0"/>
              <a:t>Masyarakat</a:t>
            </a:r>
            <a:endParaRPr lang="en-US" sz="44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b="1" dirty="0" err="1" smtClean="0"/>
              <a:t>Technopreneurship</a:t>
            </a:r>
            <a:r>
              <a:rPr lang="en-US" sz="2400" dirty="0" smtClean="0"/>
              <a:t> </a:t>
            </a:r>
            <a:r>
              <a:rPr lang="en-US" sz="2400" dirty="0" err="1" smtClean="0"/>
              <a:t>sebagai</a:t>
            </a:r>
            <a:r>
              <a:rPr lang="en-US" sz="2400" dirty="0" smtClean="0"/>
              <a:t> </a:t>
            </a:r>
            <a:r>
              <a:rPr lang="en-US" sz="2400" dirty="0" err="1" smtClean="0"/>
              <a:t>pendukung</a:t>
            </a:r>
            <a:r>
              <a:rPr lang="en-US" sz="2400" dirty="0" smtClean="0"/>
              <a:t> Pembangunan </a:t>
            </a:r>
            <a:r>
              <a:rPr lang="en-US" sz="2400" dirty="0" err="1" smtClean="0"/>
              <a:t>Berkelanjutan</a:t>
            </a:r>
            <a:r>
              <a:rPr lang="en-US" sz="2400" dirty="0" smtClean="0"/>
              <a:t> </a:t>
            </a:r>
            <a:r>
              <a:rPr lang="en-US" sz="2400" b="1" i="1" dirty="0" smtClean="0"/>
              <a:t>(Sustainable Development)</a:t>
            </a:r>
          </a:p>
          <a:p>
            <a:pPr marL="0" indent="0">
              <a:buNone/>
            </a:pPr>
            <a:r>
              <a:rPr lang="en-US" sz="2400" b="1" dirty="0" err="1" smtClean="0"/>
              <a:t>Dampak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Sosial</a:t>
            </a:r>
            <a:endParaRPr lang="en-US" sz="2400" b="1" dirty="0" smtClean="0"/>
          </a:p>
          <a:p>
            <a:pPr marL="355600" indent="-355600">
              <a:buFontTx/>
              <a:buChar char="-"/>
            </a:pPr>
            <a:r>
              <a:rPr lang="en-US" sz="2400" dirty="0" err="1" smtClean="0"/>
              <a:t>Membentuk</a:t>
            </a:r>
            <a:r>
              <a:rPr lang="en-US" sz="2400" dirty="0" smtClean="0"/>
              <a:t> </a:t>
            </a:r>
            <a:r>
              <a:rPr lang="en-US" sz="2400" dirty="0" err="1" smtClean="0"/>
              <a:t>budaya</a:t>
            </a:r>
            <a:r>
              <a:rPr lang="en-US" sz="2400" dirty="0" smtClean="0"/>
              <a:t> </a:t>
            </a:r>
            <a:r>
              <a:rPr lang="en-US" sz="2400" dirty="0" err="1" smtClean="0"/>
              <a:t>baru</a:t>
            </a:r>
            <a:r>
              <a:rPr lang="en-US" sz="2400" dirty="0" smtClean="0"/>
              <a:t> yang </a:t>
            </a:r>
            <a:r>
              <a:rPr lang="en-US" sz="2400" dirty="0" err="1" smtClean="0"/>
              <a:t>lebih</a:t>
            </a:r>
            <a:r>
              <a:rPr lang="en-US" sz="2400" dirty="0" smtClean="0"/>
              <a:t> </a:t>
            </a:r>
            <a:r>
              <a:rPr lang="en-US" sz="2400" dirty="0" err="1" smtClean="0"/>
              <a:t>produktif</a:t>
            </a:r>
            <a:endParaRPr lang="en-US" sz="2400" dirty="0" smtClean="0"/>
          </a:p>
          <a:p>
            <a:pPr marL="0" indent="0">
              <a:buNone/>
            </a:pPr>
            <a:r>
              <a:rPr lang="en-US" sz="2400" b="1" dirty="0" err="1" smtClean="0"/>
              <a:t>Dampak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Lingkungan</a:t>
            </a:r>
            <a:endParaRPr lang="en-US" sz="2400" b="1" dirty="0" smtClean="0"/>
          </a:p>
          <a:p>
            <a:pPr marL="355600" indent="-355600">
              <a:buFontTx/>
              <a:buChar char="-"/>
            </a:pPr>
            <a:r>
              <a:rPr lang="en-US" sz="2400" dirty="0" err="1" smtClean="0"/>
              <a:t>Memanfaatkan</a:t>
            </a:r>
            <a:r>
              <a:rPr lang="en-US" sz="2400" dirty="0" smtClean="0"/>
              <a:t> </a:t>
            </a:r>
            <a:r>
              <a:rPr lang="en-US" sz="2400" dirty="0" err="1" smtClean="0"/>
              <a:t>bahan</a:t>
            </a:r>
            <a:r>
              <a:rPr lang="en-US" sz="2400" dirty="0" smtClean="0"/>
              <a:t> </a:t>
            </a:r>
            <a:r>
              <a:rPr lang="en-US" sz="2400" dirty="0" err="1" smtClean="0"/>
              <a:t>baku</a:t>
            </a:r>
            <a:r>
              <a:rPr lang="en-US" sz="2400" dirty="0" smtClean="0"/>
              <a:t> </a:t>
            </a:r>
            <a:r>
              <a:rPr lang="en-US" sz="2400" dirty="0" err="1" smtClean="0"/>
              <a:t>dari</a:t>
            </a:r>
            <a:r>
              <a:rPr lang="en-US" sz="2400" dirty="0" smtClean="0"/>
              <a:t> SDA Indonesia </a:t>
            </a:r>
            <a:r>
              <a:rPr lang="en-US" sz="2400" dirty="0" err="1" smtClean="0"/>
              <a:t>secara</a:t>
            </a:r>
            <a:r>
              <a:rPr lang="en-US" sz="2400" dirty="0" smtClean="0"/>
              <a:t> </a:t>
            </a:r>
            <a:r>
              <a:rPr lang="en-US" sz="2400" dirty="0" err="1" smtClean="0"/>
              <a:t>lebih</a:t>
            </a:r>
            <a:r>
              <a:rPr lang="en-US" sz="2400" dirty="0" smtClean="0"/>
              <a:t> </a:t>
            </a:r>
            <a:r>
              <a:rPr lang="en-US" sz="2400" dirty="0" err="1" smtClean="0"/>
              <a:t>produktif</a:t>
            </a:r>
            <a:endParaRPr lang="en-US" sz="2400" dirty="0" smtClean="0"/>
          </a:p>
          <a:p>
            <a:pPr marL="355600" indent="-355600">
              <a:buFontTx/>
              <a:buChar char="-"/>
            </a:pPr>
            <a:r>
              <a:rPr lang="en-US" sz="2400" dirty="0" err="1" smtClean="0"/>
              <a:t>Meningkatkan</a:t>
            </a:r>
            <a:r>
              <a:rPr lang="en-US" sz="2400" dirty="0" smtClean="0"/>
              <a:t> </a:t>
            </a:r>
            <a:r>
              <a:rPr lang="en-US" sz="2400" dirty="0" err="1" smtClean="0"/>
              <a:t>efisiensi</a:t>
            </a:r>
            <a:r>
              <a:rPr lang="en-US" sz="2400" dirty="0" smtClean="0"/>
              <a:t> </a:t>
            </a:r>
            <a:r>
              <a:rPr lang="en-US" sz="2400" dirty="0" err="1" smtClean="0"/>
              <a:t>penggunaan</a:t>
            </a:r>
            <a:r>
              <a:rPr lang="en-US" sz="2400" dirty="0" smtClean="0"/>
              <a:t> SD </a:t>
            </a:r>
            <a:r>
              <a:rPr lang="en-US" sz="2400" dirty="0" err="1" smtClean="0"/>
              <a:t>terutama</a:t>
            </a:r>
            <a:r>
              <a:rPr lang="en-US" sz="2400" dirty="0" smtClean="0"/>
              <a:t> </a:t>
            </a:r>
            <a:r>
              <a:rPr lang="en-US" sz="2400" dirty="0" err="1" smtClean="0"/>
              <a:t>sumber</a:t>
            </a:r>
            <a:r>
              <a:rPr lang="en-US" sz="2400" dirty="0" smtClean="0"/>
              <a:t> </a:t>
            </a:r>
            <a:r>
              <a:rPr lang="en-US" sz="2400" dirty="0" err="1" smtClean="0"/>
              <a:t>daya</a:t>
            </a:r>
            <a:r>
              <a:rPr lang="en-US" sz="2400" dirty="0" smtClean="0"/>
              <a:t> </a:t>
            </a:r>
            <a:r>
              <a:rPr lang="en-US" sz="2400" dirty="0" err="1" smtClean="0"/>
              <a:t>energi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48567523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r>
              <a:rPr lang="en-US" b="1" dirty="0" err="1" smtClean="0"/>
              <a:t>Lanjutan</a:t>
            </a:r>
            <a:r>
              <a:rPr lang="en-US" b="1" dirty="0" smtClean="0"/>
              <a:t> ….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b="1" dirty="0" err="1" smtClean="0"/>
              <a:t>Technopreneurship</a:t>
            </a:r>
            <a:r>
              <a:rPr lang="en-US" sz="2400" dirty="0" smtClean="0"/>
              <a:t> </a:t>
            </a:r>
            <a:r>
              <a:rPr lang="en-US" sz="2400" dirty="0" err="1" smtClean="0"/>
              <a:t>sebagai</a:t>
            </a:r>
            <a:r>
              <a:rPr lang="en-US" sz="2400" dirty="0" smtClean="0"/>
              <a:t> </a:t>
            </a:r>
            <a:r>
              <a:rPr lang="en-US" sz="2400" dirty="0" err="1" smtClean="0"/>
              <a:t>pendukung</a:t>
            </a:r>
            <a:r>
              <a:rPr lang="en-US" sz="2400" dirty="0" smtClean="0"/>
              <a:t> Pembangunan </a:t>
            </a:r>
            <a:r>
              <a:rPr lang="en-US" sz="2400" dirty="0" err="1" smtClean="0"/>
              <a:t>Berkelanjutan</a:t>
            </a:r>
            <a:r>
              <a:rPr lang="en-US" sz="2400" dirty="0" smtClean="0"/>
              <a:t> </a:t>
            </a:r>
            <a:r>
              <a:rPr lang="en-US" sz="2400" b="1" i="1" dirty="0" smtClean="0"/>
              <a:t>(Sustainable Development)</a:t>
            </a:r>
          </a:p>
          <a:p>
            <a:pPr marL="0" indent="0">
              <a:buNone/>
            </a:pPr>
            <a:r>
              <a:rPr lang="en-US" sz="2400" b="1" dirty="0" err="1" smtClean="0"/>
              <a:t>Dampak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Ekonomi</a:t>
            </a:r>
            <a:endParaRPr lang="en-US" sz="2400" b="1" dirty="0" smtClean="0"/>
          </a:p>
          <a:p>
            <a:pPr marL="355600" indent="-355600">
              <a:buFontTx/>
              <a:buChar char="-"/>
            </a:pPr>
            <a:r>
              <a:rPr lang="en-US" sz="2400" dirty="0" err="1" smtClean="0"/>
              <a:t>Meningkatkan</a:t>
            </a:r>
            <a:r>
              <a:rPr lang="en-US" sz="2400" dirty="0" smtClean="0"/>
              <a:t> </a:t>
            </a:r>
            <a:r>
              <a:rPr lang="en-US" sz="2400" dirty="0" err="1" smtClean="0"/>
              <a:t>efisiensi</a:t>
            </a:r>
            <a:r>
              <a:rPr lang="en-US" sz="2400" dirty="0" smtClean="0"/>
              <a:t> </a:t>
            </a:r>
            <a:r>
              <a:rPr lang="en-US" sz="2400" dirty="0" err="1" smtClean="0"/>
              <a:t>dan</a:t>
            </a:r>
            <a:r>
              <a:rPr lang="en-US" sz="2400" dirty="0" smtClean="0"/>
              <a:t> </a:t>
            </a:r>
            <a:r>
              <a:rPr lang="en-US" sz="2400" dirty="0" err="1" smtClean="0"/>
              <a:t>produktivitas</a:t>
            </a:r>
            <a:r>
              <a:rPr lang="en-US" sz="2400" dirty="0" smtClean="0"/>
              <a:t> (</a:t>
            </a:r>
            <a:r>
              <a:rPr lang="en-US" sz="2400" dirty="0" err="1" smtClean="0"/>
              <a:t>pendapatan</a:t>
            </a:r>
            <a:r>
              <a:rPr lang="en-US" sz="2400" dirty="0" smtClean="0"/>
              <a:t>)</a:t>
            </a:r>
          </a:p>
          <a:p>
            <a:pPr marL="355600" indent="-355600">
              <a:buFontTx/>
              <a:buChar char="-"/>
            </a:pPr>
            <a:r>
              <a:rPr lang="en-US" sz="2400" dirty="0" err="1" smtClean="0"/>
              <a:t>Menciptakan</a:t>
            </a:r>
            <a:r>
              <a:rPr lang="en-US" sz="2400" dirty="0" smtClean="0"/>
              <a:t> </a:t>
            </a:r>
            <a:r>
              <a:rPr lang="en-US" sz="2400" dirty="0" err="1" smtClean="0"/>
              <a:t>lapangan</a:t>
            </a:r>
            <a:r>
              <a:rPr lang="en-US" sz="2400" dirty="0" smtClean="0"/>
              <a:t> </a:t>
            </a:r>
            <a:r>
              <a:rPr lang="en-US" sz="2400" dirty="0" err="1" smtClean="0"/>
              <a:t>kerja</a:t>
            </a:r>
            <a:r>
              <a:rPr lang="en-US" sz="2400" dirty="0" smtClean="0"/>
              <a:t> </a:t>
            </a:r>
            <a:r>
              <a:rPr lang="en-US" sz="2400" dirty="0" err="1" smtClean="0"/>
              <a:t>baru</a:t>
            </a:r>
            <a:endParaRPr lang="en-US" sz="2400" dirty="0" smtClean="0"/>
          </a:p>
          <a:p>
            <a:pPr marL="355600" indent="-355600">
              <a:buFontTx/>
              <a:buChar char="-"/>
            </a:pPr>
            <a:r>
              <a:rPr lang="en-US" sz="2400" dirty="0" err="1" smtClean="0"/>
              <a:t>Menggerakkan</a:t>
            </a:r>
            <a:r>
              <a:rPr lang="en-US" sz="2400" dirty="0" smtClean="0"/>
              <a:t> </a:t>
            </a:r>
            <a:r>
              <a:rPr lang="en-US" sz="2400" dirty="0" err="1" smtClean="0"/>
              <a:t>dan</a:t>
            </a:r>
            <a:r>
              <a:rPr lang="en-US" sz="2400" dirty="0" smtClean="0"/>
              <a:t> </a:t>
            </a:r>
            <a:r>
              <a:rPr lang="en-US" sz="2400" dirty="0" err="1" smtClean="0"/>
              <a:t>menciptakan</a:t>
            </a:r>
            <a:r>
              <a:rPr lang="en-US" sz="2400" dirty="0" smtClean="0"/>
              <a:t> </a:t>
            </a:r>
            <a:r>
              <a:rPr lang="en-US" sz="2400" dirty="0" err="1" smtClean="0"/>
              <a:t>peluang</a:t>
            </a:r>
            <a:r>
              <a:rPr lang="en-US" sz="2400" dirty="0" smtClean="0"/>
              <a:t> </a:t>
            </a:r>
            <a:r>
              <a:rPr lang="en-US" sz="2400" dirty="0" err="1" smtClean="0"/>
              <a:t>bisnis</a:t>
            </a:r>
            <a:r>
              <a:rPr lang="en-US" sz="2400" dirty="0" smtClean="0"/>
              <a:t> </a:t>
            </a:r>
            <a:r>
              <a:rPr lang="en-US" sz="2400" dirty="0" err="1" smtClean="0"/>
              <a:t>pada</a:t>
            </a:r>
            <a:r>
              <a:rPr lang="en-US" sz="2400" dirty="0" smtClean="0"/>
              <a:t> </a:t>
            </a:r>
            <a:r>
              <a:rPr lang="en-US" sz="2400" dirty="0" err="1" smtClean="0"/>
              <a:t>sektor-sektor</a:t>
            </a:r>
            <a:r>
              <a:rPr lang="en-US" sz="2400" dirty="0" smtClean="0"/>
              <a:t> </a:t>
            </a:r>
            <a:r>
              <a:rPr lang="en-US" sz="2400" dirty="0" err="1" smtClean="0"/>
              <a:t>ekonomi</a:t>
            </a:r>
            <a:r>
              <a:rPr lang="en-US" sz="2400" dirty="0" smtClean="0"/>
              <a:t> yang lain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68778660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r>
              <a:rPr lang="en-US" b="1" dirty="0" err="1" smtClean="0"/>
              <a:t>Kriteria</a:t>
            </a:r>
            <a:r>
              <a:rPr lang="en-US" b="1" dirty="0" smtClean="0"/>
              <a:t> </a:t>
            </a:r>
            <a:r>
              <a:rPr lang="en-US" b="1" dirty="0" err="1" smtClean="0"/>
              <a:t>Invensi</a:t>
            </a:r>
            <a:r>
              <a:rPr lang="en-US" b="1" dirty="0" smtClean="0"/>
              <a:t> </a:t>
            </a:r>
            <a:r>
              <a:rPr lang="en-US" b="1" dirty="0" err="1" smtClean="0"/>
              <a:t>dan</a:t>
            </a:r>
            <a:r>
              <a:rPr lang="en-US" b="1" dirty="0" smtClean="0"/>
              <a:t> </a:t>
            </a:r>
            <a:r>
              <a:rPr lang="en-US" b="1" dirty="0" err="1" smtClean="0"/>
              <a:t>Inovasi</a:t>
            </a:r>
            <a:r>
              <a:rPr lang="en-US" b="1" dirty="0" smtClean="0"/>
              <a:t> 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en-US" sz="2400" dirty="0" err="1" smtClean="0"/>
              <a:t>Memberikan</a:t>
            </a:r>
            <a:r>
              <a:rPr lang="en-US" sz="2400" dirty="0" smtClean="0"/>
              <a:t> </a:t>
            </a:r>
            <a:r>
              <a:rPr lang="en-US" sz="2400" dirty="0" err="1" smtClean="0"/>
              <a:t>performansi</a:t>
            </a:r>
            <a:r>
              <a:rPr lang="en-US" sz="2400" dirty="0" smtClean="0"/>
              <a:t> </a:t>
            </a:r>
            <a:r>
              <a:rPr lang="en-US" sz="2400" dirty="0" err="1" smtClean="0"/>
              <a:t>solusi</a:t>
            </a:r>
            <a:r>
              <a:rPr lang="en-US" sz="2400" dirty="0" smtClean="0"/>
              <a:t> </a:t>
            </a:r>
            <a:r>
              <a:rPr lang="en-US" sz="2400" dirty="0" err="1" smtClean="0"/>
              <a:t>lebih</a:t>
            </a:r>
            <a:r>
              <a:rPr lang="en-US" sz="2400" dirty="0" smtClean="0"/>
              <a:t> </a:t>
            </a:r>
            <a:r>
              <a:rPr lang="en-US" sz="2400" dirty="0" err="1" smtClean="0"/>
              <a:t>baik</a:t>
            </a:r>
            <a:r>
              <a:rPr lang="en-US" sz="2400" dirty="0" smtClean="0"/>
              <a:t> </a:t>
            </a:r>
            <a:r>
              <a:rPr lang="en-US" sz="2400" dirty="0" err="1" smtClean="0"/>
              <a:t>dan</a:t>
            </a:r>
            <a:r>
              <a:rPr lang="en-US" sz="2400" dirty="0" smtClean="0"/>
              <a:t> </a:t>
            </a:r>
            <a:r>
              <a:rPr lang="en-US" sz="2400" dirty="0" err="1" smtClean="0"/>
              <a:t>efisien</a:t>
            </a:r>
            <a:r>
              <a:rPr lang="en-US" sz="2400" dirty="0" smtClean="0"/>
              <a:t>;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dirty="0" err="1" smtClean="0"/>
              <a:t>Menjawab</a:t>
            </a:r>
            <a:r>
              <a:rPr lang="en-US" sz="2400" dirty="0" smtClean="0"/>
              <a:t> </a:t>
            </a:r>
            <a:r>
              <a:rPr lang="en-US" sz="2400" dirty="0" err="1" smtClean="0"/>
              <a:t>permasalahan</a:t>
            </a:r>
            <a:r>
              <a:rPr lang="en-US" sz="2400" dirty="0" smtClean="0"/>
              <a:t> </a:t>
            </a:r>
            <a:r>
              <a:rPr lang="en-US" sz="2400" dirty="0" err="1" smtClean="0"/>
              <a:t>dan</a:t>
            </a:r>
            <a:r>
              <a:rPr lang="en-US" sz="2400" dirty="0" smtClean="0"/>
              <a:t> </a:t>
            </a:r>
            <a:r>
              <a:rPr lang="en-US" sz="2400" dirty="0" err="1" smtClean="0"/>
              <a:t>memenuhi</a:t>
            </a:r>
            <a:r>
              <a:rPr lang="en-US" sz="2400" dirty="0" smtClean="0"/>
              <a:t> </a:t>
            </a:r>
            <a:r>
              <a:rPr lang="en-US" sz="2400" dirty="0" err="1" smtClean="0"/>
              <a:t>karakteristik</a:t>
            </a:r>
            <a:r>
              <a:rPr lang="en-US" sz="2400" dirty="0" smtClean="0"/>
              <a:t> </a:t>
            </a:r>
            <a:r>
              <a:rPr lang="en-US" sz="2400" dirty="0" err="1" smtClean="0"/>
              <a:t>kebutuhan</a:t>
            </a:r>
            <a:r>
              <a:rPr lang="en-US" sz="2400" dirty="0" smtClean="0"/>
              <a:t> </a:t>
            </a:r>
            <a:r>
              <a:rPr lang="en-US" sz="2400" dirty="0" err="1" smtClean="0"/>
              <a:t>masyarakat</a:t>
            </a:r>
            <a:r>
              <a:rPr lang="en-US" sz="2400" dirty="0" smtClean="0"/>
              <a:t>;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dirty="0" err="1" smtClean="0"/>
              <a:t>Merupakan</a:t>
            </a:r>
            <a:r>
              <a:rPr lang="en-US" sz="2400" dirty="0" smtClean="0"/>
              <a:t> ide </a:t>
            </a:r>
            <a:r>
              <a:rPr lang="en-US" sz="2400" dirty="0" err="1" smtClean="0"/>
              <a:t>orisinal</a:t>
            </a:r>
            <a:r>
              <a:rPr lang="en-US" sz="2400" dirty="0" smtClean="0"/>
              <a:t>;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dirty="0" err="1" smtClean="0"/>
              <a:t>Dapat</a:t>
            </a:r>
            <a:r>
              <a:rPr lang="en-US" sz="2400" dirty="0" smtClean="0"/>
              <a:t> </a:t>
            </a:r>
            <a:r>
              <a:rPr lang="en-US" sz="2400" dirty="0" err="1" smtClean="0"/>
              <a:t>diterapkan</a:t>
            </a:r>
            <a:r>
              <a:rPr lang="en-US" sz="2400" dirty="0" smtClean="0"/>
              <a:t> </a:t>
            </a:r>
            <a:r>
              <a:rPr lang="en-US" sz="2400" dirty="0" err="1" smtClean="0"/>
              <a:t>ke</a:t>
            </a:r>
            <a:r>
              <a:rPr lang="en-US" sz="2400" dirty="0" smtClean="0"/>
              <a:t> </a:t>
            </a:r>
            <a:r>
              <a:rPr lang="en-US" sz="2400" dirty="0" err="1" smtClean="0"/>
              <a:t>pasar</a:t>
            </a:r>
            <a:r>
              <a:rPr lang="en-US" sz="2400" dirty="0" smtClean="0"/>
              <a:t> </a:t>
            </a:r>
            <a:r>
              <a:rPr lang="en-US" sz="2400" dirty="0" err="1" smtClean="0"/>
              <a:t>dan</a:t>
            </a:r>
            <a:r>
              <a:rPr lang="en-US" sz="2400" dirty="0" smtClean="0"/>
              <a:t> </a:t>
            </a:r>
            <a:r>
              <a:rPr lang="en-US" sz="2400" dirty="0" err="1" smtClean="0"/>
              <a:t>memenuhi</a:t>
            </a:r>
            <a:r>
              <a:rPr lang="en-US" sz="2400" dirty="0" smtClean="0"/>
              <a:t> </a:t>
            </a:r>
            <a:r>
              <a:rPr lang="en-US" sz="2400" dirty="0" err="1" smtClean="0"/>
              <a:t>kriteria</a:t>
            </a:r>
            <a:r>
              <a:rPr lang="en-US" sz="2400" dirty="0" smtClean="0"/>
              <a:t> </a:t>
            </a:r>
            <a:r>
              <a:rPr lang="en-US" sz="2400" dirty="0" err="1" smtClean="0"/>
              <a:t>kelayakan</a:t>
            </a:r>
            <a:r>
              <a:rPr lang="en-US" sz="2400" dirty="0" smtClean="0"/>
              <a:t> </a:t>
            </a:r>
            <a:r>
              <a:rPr lang="en-US" sz="2400" dirty="0" err="1" smtClean="0"/>
              <a:t>ekonomi</a:t>
            </a:r>
            <a:r>
              <a:rPr lang="en-US" sz="2400" dirty="0" smtClean="0"/>
              <a:t>;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dirty="0" err="1" smtClean="0"/>
              <a:t>Memiliki</a:t>
            </a:r>
            <a:r>
              <a:rPr lang="en-US" sz="2400" dirty="0" smtClean="0"/>
              <a:t> </a:t>
            </a:r>
            <a:r>
              <a:rPr lang="en-US" sz="2400" dirty="0" err="1" smtClean="0"/>
              <a:t>skala</a:t>
            </a:r>
            <a:r>
              <a:rPr lang="en-US" sz="2400" dirty="0" smtClean="0"/>
              <a:t> </a:t>
            </a:r>
            <a:r>
              <a:rPr lang="en-US" sz="2400" dirty="0" err="1" smtClean="0"/>
              <a:t>pasar</a:t>
            </a:r>
            <a:r>
              <a:rPr lang="en-US" sz="2400" dirty="0" smtClean="0"/>
              <a:t> </a:t>
            </a:r>
            <a:r>
              <a:rPr lang="en-US" sz="2400" dirty="0" err="1" smtClean="0"/>
              <a:t>dan</a:t>
            </a:r>
            <a:r>
              <a:rPr lang="en-US" sz="2400" dirty="0" smtClean="0"/>
              <a:t> </a:t>
            </a:r>
            <a:r>
              <a:rPr lang="en-US" sz="2400" dirty="0" err="1" smtClean="0"/>
              <a:t>skala</a:t>
            </a:r>
            <a:r>
              <a:rPr lang="en-US" sz="2400" dirty="0" smtClean="0"/>
              <a:t> </a:t>
            </a:r>
            <a:r>
              <a:rPr lang="en-US" sz="2400" dirty="0" err="1" smtClean="0"/>
              <a:t>manfaat</a:t>
            </a:r>
            <a:r>
              <a:rPr lang="en-US" sz="2400" dirty="0" smtClean="0"/>
              <a:t> yang </a:t>
            </a:r>
            <a:r>
              <a:rPr lang="en-US" sz="2400" dirty="0" err="1" smtClean="0"/>
              <a:t>memadai</a:t>
            </a:r>
            <a:r>
              <a:rPr lang="en-US" sz="2400" dirty="0" smtClean="0"/>
              <a:t>;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dirty="0" err="1" smtClean="0"/>
              <a:t>Dapat</a:t>
            </a:r>
            <a:r>
              <a:rPr lang="en-US" sz="2400" dirty="0" smtClean="0"/>
              <a:t> </a:t>
            </a:r>
            <a:r>
              <a:rPr lang="en-US" sz="2400" dirty="0" err="1" smtClean="0"/>
              <a:t>dipasarkan</a:t>
            </a:r>
            <a:r>
              <a:rPr lang="en-US" sz="2400" dirty="0" smtClean="0"/>
              <a:t> </a:t>
            </a:r>
            <a:r>
              <a:rPr lang="en-US" sz="2400" dirty="0" err="1" smtClean="0"/>
              <a:t>sebagai</a:t>
            </a:r>
            <a:r>
              <a:rPr lang="en-US" sz="2400" dirty="0" smtClean="0"/>
              <a:t> </a:t>
            </a:r>
            <a:r>
              <a:rPr lang="en-US" sz="2400" dirty="0" err="1" smtClean="0"/>
              <a:t>produk</a:t>
            </a:r>
            <a:r>
              <a:rPr lang="en-US" sz="2400" dirty="0" smtClean="0"/>
              <a:t> </a:t>
            </a:r>
            <a:r>
              <a:rPr lang="en-US" sz="2400" dirty="0" err="1" smtClean="0"/>
              <a:t>atau</a:t>
            </a:r>
            <a:r>
              <a:rPr lang="en-US" sz="2400" dirty="0" smtClean="0"/>
              <a:t> </a:t>
            </a:r>
            <a:r>
              <a:rPr lang="en-US" sz="2400" dirty="0" err="1" smtClean="0"/>
              <a:t>jasa</a:t>
            </a:r>
            <a:r>
              <a:rPr lang="en-US" sz="2400" dirty="0" smtClean="0"/>
              <a:t>;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dirty="0" err="1" smtClean="0"/>
              <a:t>Meningkatkan</a:t>
            </a:r>
            <a:r>
              <a:rPr lang="en-US" sz="2400" dirty="0" smtClean="0"/>
              <a:t> </a:t>
            </a:r>
            <a:r>
              <a:rPr lang="en-US" sz="2400" dirty="0" err="1" smtClean="0"/>
              <a:t>produktivitas</a:t>
            </a:r>
            <a:r>
              <a:rPr lang="en-US" sz="2400" dirty="0" smtClean="0"/>
              <a:t>, </a:t>
            </a:r>
            <a:r>
              <a:rPr lang="en-US" sz="2400" dirty="0" err="1" smtClean="0"/>
              <a:t>pendapatan</a:t>
            </a:r>
            <a:r>
              <a:rPr lang="en-US" sz="2400" dirty="0" smtClean="0"/>
              <a:t>, </a:t>
            </a:r>
            <a:r>
              <a:rPr lang="en-US" sz="2400" dirty="0" err="1" smtClean="0"/>
              <a:t>dan</a:t>
            </a:r>
            <a:r>
              <a:rPr lang="en-US" sz="2400" dirty="0" smtClean="0"/>
              <a:t> </a:t>
            </a:r>
            <a:r>
              <a:rPr lang="en-US" sz="2400" dirty="0" err="1" smtClean="0"/>
              <a:t>lapangan</a:t>
            </a:r>
            <a:r>
              <a:rPr lang="en-US" sz="2400" dirty="0" smtClean="0"/>
              <a:t> </a:t>
            </a:r>
            <a:r>
              <a:rPr lang="en-US" sz="2400" dirty="0" err="1" smtClean="0"/>
              <a:t>kerja</a:t>
            </a:r>
            <a:r>
              <a:rPr lang="en-US" sz="2400" dirty="0" smtClean="0"/>
              <a:t> </a:t>
            </a:r>
            <a:r>
              <a:rPr lang="en-US" sz="2400" dirty="0" err="1" smtClean="0"/>
              <a:t>bagi</a:t>
            </a:r>
            <a:r>
              <a:rPr lang="en-US" sz="2400" dirty="0" smtClean="0"/>
              <a:t> </a:t>
            </a:r>
            <a:r>
              <a:rPr lang="en-US" sz="2400" dirty="0" err="1" smtClean="0"/>
              <a:t>masyarakat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4608318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9230" y="334736"/>
            <a:ext cx="4286250" cy="24003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68607" y="334736"/>
            <a:ext cx="2400300" cy="2400300"/>
          </a:xfrm>
          <a:prstGeom prst="rect">
            <a:avLst/>
          </a:prstGeom>
        </p:spPr>
      </p:pic>
      <p:pic>
        <p:nvPicPr>
          <p:cNvPr id="2054" name="Picture 6" descr="Image result for ferry unardi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29995" y="3012940"/>
            <a:ext cx="2067440" cy="19897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Image result for william tanu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91191" y="3012940"/>
            <a:ext cx="1684363" cy="21845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10" descr="Image result for pendiri alibaba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012940"/>
            <a:ext cx="3035708" cy="20165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0" name="Picture 12" descr="Image result for pendiri gojek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31037" y="3012940"/>
            <a:ext cx="2910998" cy="16374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2" name="Picture 14" descr="Image result for pendiri bukalapak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97518" y="3012940"/>
            <a:ext cx="2076994" cy="31154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4" name="Picture 16" descr="Image result for pendiri ruang guru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2035" y="334736"/>
            <a:ext cx="4212328" cy="23649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289261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Retrospect">
  <a:themeElements>
    <a:clrScheme name="Retrospect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Retrospect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168</TotalTime>
  <Words>631</Words>
  <Application>Microsoft Office PowerPoint</Application>
  <PresentationFormat>Widescreen</PresentationFormat>
  <Paragraphs>114</Paragraphs>
  <Slides>20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4" baseType="lpstr">
      <vt:lpstr>Calibri</vt:lpstr>
      <vt:lpstr>Calibri Light</vt:lpstr>
      <vt:lpstr>Wingdings</vt:lpstr>
      <vt:lpstr>Retrospect</vt:lpstr>
      <vt:lpstr>TECHNOPRENEURSHIP </vt:lpstr>
      <vt:lpstr>Pendahuluan </vt:lpstr>
      <vt:lpstr>Invensi &amp; Inovasi</vt:lpstr>
      <vt:lpstr>Lanjutan ….</vt:lpstr>
      <vt:lpstr>Landasan Technopreneurship </vt:lpstr>
      <vt:lpstr>Peran Technopreneurship Bagi Masyarakat</vt:lpstr>
      <vt:lpstr>Lanjutan ….</vt:lpstr>
      <vt:lpstr>Kriteria Invensi dan Inovasi </vt:lpstr>
      <vt:lpstr>PowerPoint Presentation</vt:lpstr>
      <vt:lpstr>Menggali Ide Bisnis dan Prinsip Dasar Bisnis</vt:lpstr>
      <vt:lpstr>Pendahuluan </vt:lpstr>
      <vt:lpstr>Pemilihan Ide Bisnis</vt:lpstr>
      <vt:lpstr>4 Tahap Pengembangan Ide Bisnis</vt:lpstr>
      <vt:lpstr>PowerPoint Presentation</vt:lpstr>
      <vt:lpstr>Cara Menciptakan Ide Bisnis</vt:lpstr>
      <vt:lpstr>PowerPoint Presentation</vt:lpstr>
      <vt:lpstr>Contoh analisis SWOT – Toko Kue ABC</vt:lpstr>
      <vt:lpstr>10 Prinsip Bisnis (Walton and Huey – 1992)</vt:lpstr>
      <vt:lpstr>PowerPoint Presentation</vt:lpstr>
      <vt:lpstr>Tugas 1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HP</dc:creator>
  <cp:lastModifiedBy>HP</cp:lastModifiedBy>
  <cp:revision>28</cp:revision>
  <dcterms:created xsi:type="dcterms:W3CDTF">2020-02-01T14:02:42Z</dcterms:created>
  <dcterms:modified xsi:type="dcterms:W3CDTF">2020-02-07T15:44:47Z</dcterms:modified>
</cp:coreProperties>
</file>