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76" r:id="rId3"/>
    <p:sldId id="270" r:id="rId4"/>
    <p:sldId id="257" r:id="rId5"/>
    <p:sldId id="258" r:id="rId6"/>
    <p:sldId id="259" r:id="rId7"/>
    <p:sldId id="271" r:id="rId8"/>
    <p:sldId id="263" r:id="rId9"/>
    <p:sldId id="272" r:id="rId10"/>
    <p:sldId id="260" r:id="rId11"/>
    <p:sldId id="261" r:id="rId12"/>
    <p:sldId id="273" r:id="rId13"/>
    <p:sldId id="262" r:id="rId14"/>
    <p:sldId id="264" r:id="rId15"/>
    <p:sldId id="265" r:id="rId16"/>
    <p:sldId id="274" r:id="rId17"/>
    <p:sldId id="266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737FE6-4C38-2E4D-AD8E-1EDE610F994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78354-CE1C-244D-B0EC-6F350DF91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6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737FE6-4C38-2E4D-AD8E-1EDE610F994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78354-CE1C-244D-B0EC-6F350DF91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7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737FE6-4C38-2E4D-AD8E-1EDE610F994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78354-CE1C-244D-B0EC-6F350DF91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4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737FE6-4C38-2E4D-AD8E-1EDE610F994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78354-CE1C-244D-B0EC-6F350DF91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7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737FE6-4C38-2E4D-AD8E-1EDE610F994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78354-CE1C-244D-B0EC-6F350DF91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4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737FE6-4C38-2E4D-AD8E-1EDE610F994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78354-CE1C-244D-B0EC-6F350DF91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5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737FE6-4C38-2E4D-AD8E-1EDE610F994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78354-CE1C-244D-B0EC-6F350DF91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8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737FE6-4C38-2E4D-AD8E-1EDE610F994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78354-CE1C-244D-B0EC-6F350DF91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2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737FE6-4C38-2E4D-AD8E-1EDE610F994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78354-CE1C-244D-B0EC-6F350DF91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737FE6-4C38-2E4D-AD8E-1EDE610F994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78354-CE1C-244D-B0EC-6F350DF91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8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737FE6-4C38-2E4D-AD8E-1EDE610F994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878354-CE1C-244D-B0EC-6F350DF91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6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80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Module 9</a:t>
            </a:r>
            <a:br>
              <a:rPr lang="en-US" dirty="0" smtClean="0"/>
            </a:br>
            <a:r>
              <a:rPr lang="en-US" dirty="0" smtClean="0"/>
              <a:t>Basic Scripting</a:t>
            </a:r>
          </a:p>
        </p:txBody>
      </p:sp>
    </p:spTree>
    <p:extLst>
      <p:ext uri="{BB962C8B-B14F-4D97-AF65-F5344CB8AC3E}">
        <p14:creationId xmlns:p14="http://schemas.microsoft.com/office/powerpoint/2010/main" val="222605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Temporary storage of data in memory</a:t>
            </a:r>
          </a:p>
          <a:p>
            <a:r>
              <a:rPr lang="en-US" dirty="0" smtClean="0"/>
              <a:t>Assigning (no $):</a:t>
            </a:r>
          </a:p>
          <a:p>
            <a:pPr lvl="1"/>
            <a:r>
              <a:rPr lang="en-US" dirty="0" smtClean="0"/>
              <a:t>FOO=“hello”</a:t>
            </a:r>
          </a:p>
          <a:p>
            <a:pPr lvl="1"/>
            <a:r>
              <a:rPr lang="en-US" dirty="0" smtClean="0"/>
              <a:t>CWD=`</a:t>
            </a:r>
            <a:r>
              <a:rPr lang="en-US" dirty="0" err="1" smtClean="0"/>
              <a:t>pwd</a:t>
            </a:r>
            <a:r>
              <a:rPr lang="en-US" dirty="0" smtClean="0"/>
              <a:t>`</a:t>
            </a:r>
          </a:p>
          <a:p>
            <a:pPr lvl="1"/>
            <a:r>
              <a:rPr lang="en-US" dirty="0" smtClean="0"/>
              <a:t>BAR=“Hello $NAME”</a:t>
            </a:r>
          </a:p>
          <a:p>
            <a:r>
              <a:rPr lang="en-US" dirty="0" smtClean="0"/>
              <a:t>Using (need a $):</a:t>
            </a:r>
          </a:p>
          <a:p>
            <a:pPr lvl="1"/>
            <a:r>
              <a:rPr lang="en-US" dirty="0" smtClean="0"/>
              <a:t>$FOO</a:t>
            </a:r>
          </a:p>
          <a:p>
            <a:pPr lvl="1"/>
            <a:r>
              <a:rPr lang="en-US" dirty="0" smtClean="0"/>
              <a:t>echo “Hello $NAME”</a:t>
            </a:r>
          </a:p>
        </p:txBody>
      </p:sp>
    </p:spTree>
    <p:extLst>
      <p:ext uri="{BB962C8B-B14F-4D97-AF65-F5344CB8AC3E}">
        <p14:creationId xmlns:p14="http://schemas.microsoft.com/office/powerpoint/2010/main" val="3652932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$1..$9 are the arguments to the script</a:t>
            </a:r>
          </a:p>
          <a:p>
            <a:r>
              <a:rPr lang="en-US" dirty="0" smtClean="0"/>
              <a:t>./</a:t>
            </a:r>
            <a:r>
              <a:rPr lang="en-US" dirty="0" err="1" smtClean="0"/>
              <a:t>test.sh</a:t>
            </a:r>
            <a:r>
              <a:rPr lang="en-US" dirty="0" smtClean="0"/>
              <a:t> hello there # $1=“hello” $2=“there”</a:t>
            </a:r>
          </a:p>
          <a:p>
            <a:r>
              <a:rPr lang="en-US" dirty="0" smtClean="0"/>
              <a:t>$? is the exit code of the last command to be run</a:t>
            </a:r>
          </a:p>
          <a:p>
            <a:r>
              <a:rPr lang="en-US" dirty="0" smtClean="0"/>
              <a:t>use “exit 1” to exit your own script with error code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81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Working with Conditionals</a:t>
            </a:r>
          </a:p>
        </p:txBody>
      </p:sp>
    </p:spTree>
    <p:extLst>
      <p:ext uri="{BB962C8B-B14F-4D97-AF65-F5344CB8AC3E}">
        <p14:creationId xmlns:p14="http://schemas.microsoft.com/office/powerpoint/2010/main" val="4007467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if something; then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do this</a:t>
            </a:r>
          </a:p>
          <a:p>
            <a:pPr marL="0" indent="0">
              <a:buNone/>
            </a:pPr>
            <a:r>
              <a:rPr lang="en-US" dirty="0" smtClean="0"/>
              <a:t>fi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something; then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do this</a:t>
            </a:r>
          </a:p>
          <a:p>
            <a:pPr marL="0" indent="0">
              <a:buNone/>
            </a:pPr>
            <a:r>
              <a:rPr lang="en-US" dirty="0" err="1" smtClean="0"/>
              <a:t>elif</a:t>
            </a:r>
            <a:r>
              <a:rPr lang="en-US" dirty="0" smtClean="0"/>
              <a:t> something else; then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do that</a:t>
            </a:r>
          </a:p>
          <a:p>
            <a:pPr marL="0" indent="0">
              <a:buNone/>
            </a:pPr>
            <a:r>
              <a:rPr lang="en-US" dirty="0" smtClean="0"/>
              <a:t>else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try this</a:t>
            </a:r>
          </a:p>
          <a:p>
            <a:pPr marL="0" indent="0">
              <a:buNone/>
            </a:pPr>
            <a:r>
              <a:rPr lang="en-US" dirty="0" smtClean="0"/>
              <a:t>fi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# something returns an exit code. If it is 0, then “do this” will be executed up until fi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# alternative syntax, allows for multiple tests and a default option if you want</a:t>
            </a:r>
          </a:p>
        </p:txBody>
      </p:sp>
    </p:spTree>
    <p:extLst>
      <p:ext uri="{BB962C8B-B14F-4D97-AF65-F5344CB8AC3E}">
        <p14:creationId xmlns:p14="http://schemas.microsoft.com/office/powerpoint/2010/main" val="17815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test –f /</a:t>
            </a:r>
            <a:r>
              <a:rPr lang="en-US" dirty="0" err="1" smtClean="0"/>
              <a:t>tmp</a:t>
            </a:r>
            <a:r>
              <a:rPr lang="en-US" dirty="0" smtClean="0"/>
              <a:t>/foo    # test if file exists</a:t>
            </a:r>
          </a:p>
          <a:p>
            <a:pPr marL="0" indent="0">
              <a:buNone/>
            </a:pPr>
            <a:r>
              <a:rPr lang="en-US" dirty="0" smtClean="0"/>
              <a:t>test ! –f /</a:t>
            </a:r>
            <a:r>
              <a:rPr lang="en-US" dirty="0" err="1" smtClean="0"/>
              <a:t>tmp</a:t>
            </a:r>
            <a:r>
              <a:rPr lang="en-US" dirty="0" smtClean="0"/>
              <a:t>/fo</a:t>
            </a:r>
            <a:r>
              <a:rPr lang="en-US" dirty="0"/>
              <a:t>o</a:t>
            </a:r>
            <a:r>
              <a:rPr lang="en-US" dirty="0" smtClean="0"/>
              <a:t>  # test if file doesn’t exist</a:t>
            </a:r>
          </a:p>
          <a:p>
            <a:pPr marL="0" indent="0">
              <a:buNone/>
            </a:pPr>
            <a:r>
              <a:rPr lang="en-US" dirty="0" smtClean="0"/>
              <a:t>test $A –</a:t>
            </a:r>
            <a:r>
              <a:rPr lang="en-US" dirty="0" err="1" smtClean="0"/>
              <a:t>eq</a:t>
            </a:r>
            <a:r>
              <a:rPr lang="en-US" dirty="0" smtClean="0"/>
              <a:t> 1          # is $A = 1 (numeric)</a:t>
            </a:r>
          </a:p>
          <a:p>
            <a:pPr marL="0" indent="0">
              <a:buNone/>
            </a:pPr>
            <a:r>
              <a:rPr lang="en-US" dirty="0" smtClean="0"/>
              <a:t>test “$B” = “Hello” # string comparison</a:t>
            </a:r>
          </a:p>
          <a:p>
            <a:pPr marL="0" indent="0">
              <a:buNone/>
            </a:pPr>
            <a:r>
              <a:rPr lang="en-US" dirty="0" smtClean="0"/>
              <a:t>test $A –</a:t>
            </a:r>
            <a:r>
              <a:rPr lang="en-US" dirty="0" err="1" smtClean="0"/>
              <a:t>lt</a:t>
            </a:r>
            <a:r>
              <a:rPr lang="en-US" dirty="0" smtClean="0"/>
              <a:t> 10         # $A &lt; 10?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alternatively, [ is the same as test:</a:t>
            </a:r>
          </a:p>
          <a:p>
            <a:pPr marL="0" indent="0">
              <a:buNone/>
            </a:pPr>
            <a:r>
              <a:rPr lang="en-US" dirty="0" smtClean="0"/>
              <a:t>if test –f /</a:t>
            </a:r>
            <a:r>
              <a:rPr lang="en-US" dirty="0" err="1" smtClean="0"/>
              <a:t>tmp</a:t>
            </a:r>
            <a:r>
              <a:rPr lang="en-US" dirty="0" smtClean="0"/>
              <a:t>/foo; then # it works</a:t>
            </a:r>
          </a:p>
          <a:p>
            <a:pPr marL="0" indent="0">
              <a:buNone/>
            </a:pPr>
            <a:r>
              <a:rPr lang="en-US" dirty="0" smtClean="0"/>
              <a:t>if [ -f /</a:t>
            </a:r>
            <a:r>
              <a:rPr lang="en-US" dirty="0" err="1" smtClean="0"/>
              <a:t>tmp</a:t>
            </a:r>
            <a:r>
              <a:rPr lang="en-US" dirty="0" smtClean="0"/>
              <a:t>/foo ]; then     # looks much nicer!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357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case </a:t>
            </a:r>
            <a:r>
              <a:rPr lang="en-US" dirty="0" smtClean="0"/>
              <a:t>”$GREETING" </a:t>
            </a:r>
            <a:r>
              <a:rPr lang="en-US" dirty="0"/>
              <a:t>in</a:t>
            </a:r>
          </a:p>
          <a:p>
            <a:pPr marL="0" indent="0">
              <a:buNone/>
            </a:pPr>
            <a:r>
              <a:rPr lang="en-US" dirty="0" err="1"/>
              <a:t>hello|hi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echo "hello yourself"</a:t>
            </a:r>
          </a:p>
          <a:p>
            <a:pPr marL="0" indent="0">
              <a:buNone/>
            </a:pPr>
            <a:r>
              <a:rPr lang="en-US" dirty="0"/>
              <a:t>  ;;</a:t>
            </a:r>
          </a:p>
          <a:p>
            <a:pPr marL="0" indent="0">
              <a:buNone/>
            </a:pPr>
            <a:r>
              <a:rPr lang="en-US" dirty="0"/>
              <a:t>goodbye)</a:t>
            </a:r>
          </a:p>
          <a:p>
            <a:pPr marL="0" indent="0">
              <a:buNone/>
            </a:pPr>
            <a:r>
              <a:rPr lang="en-US" dirty="0"/>
              <a:t>  echo "nice to have met you"</a:t>
            </a:r>
          </a:p>
          <a:p>
            <a:pPr marL="0" indent="0">
              <a:buNone/>
            </a:pPr>
            <a:r>
              <a:rPr lang="en-US" dirty="0"/>
              <a:t>  echo "I hope to see you again"</a:t>
            </a:r>
          </a:p>
          <a:p>
            <a:pPr marL="0" indent="0">
              <a:buNone/>
            </a:pPr>
            <a:r>
              <a:rPr lang="en-US" dirty="0"/>
              <a:t>  ;;</a:t>
            </a:r>
          </a:p>
          <a:p>
            <a:pPr marL="0" indent="0">
              <a:buNone/>
            </a:pPr>
            <a:r>
              <a:rPr lang="en-US" dirty="0"/>
              <a:t>*)</a:t>
            </a:r>
          </a:p>
          <a:p>
            <a:pPr marL="0" indent="0">
              <a:buNone/>
            </a:pPr>
            <a:r>
              <a:rPr lang="en-US" dirty="0"/>
              <a:t>  echo "I didn't understand that"</a:t>
            </a:r>
          </a:p>
          <a:p>
            <a:pPr marL="0" indent="0">
              <a:buNone/>
            </a:pPr>
            <a:r>
              <a:rPr lang="en-US" dirty="0" err="1"/>
              <a:t>esac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416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Loops</a:t>
            </a:r>
          </a:p>
        </p:txBody>
      </p:sp>
    </p:spTree>
    <p:extLst>
      <p:ext uri="{BB962C8B-B14F-4D97-AF65-F5344CB8AC3E}">
        <p14:creationId xmlns:p14="http://schemas.microsoft.com/office/powerpoint/2010/main" val="4007467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Operates over a fixed set of items or a glob</a:t>
            </a:r>
          </a:p>
          <a:p>
            <a:pPr marL="0" indent="0">
              <a:buNone/>
            </a:pPr>
            <a:r>
              <a:rPr lang="en-US" dirty="0" smtClean="0"/>
              <a:t>NAMES=“Alice Bob Charlie”</a:t>
            </a:r>
          </a:p>
          <a:p>
            <a:pPr marL="0" indent="0">
              <a:buNone/>
            </a:pPr>
            <a:r>
              <a:rPr lang="en-US" dirty="0" smtClean="0"/>
              <a:t>for N in $NAMES; do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echo “Hello $N”</a:t>
            </a:r>
          </a:p>
          <a:p>
            <a:pPr marL="0" indent="0">
              <a:buNone/>
            </a:pPr>
            <a:r>
              <a:rPr lang="en-US" dirty="0" smtClean="0"/>
              <a:t>done</a:t>
            </a:r>
          </a:p>
          <a:p>
            <a:pPr marL="0" indent="0">
              <a:buNone/>
            </a:pPr>
            <a:r>
              <a:rPr lang="en-US" dirty="0" smtClean="0"/>
              <a:t>for FILE in *; do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ls</a:t>
            </a:r>
            <a:r>
              <a:rPr lang="en-US" dirty="0" smtClean="0"/>
              <a:t> –l $FILE</a:t>
            </a:r>
          </a:p>
          <a:p>
            <a:pPr marL="0" indent="0">
              <a:buNone/>
            </a:pPr>
            <a:r>
              <a:rPr lang="en-US" dirty="0" smtClean="0"/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3790512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Tests the loop condition each time</a:t>
            </a:r>
          </a:p>
          <a:p>
            <a:pPr marL="0" indent="0">
              <a:buNone/>
            </a:pPr>
            <a:r>
              <a:rPr lang="en-US" dirty="0" smtClean="0"/>
              <a:t>while [ ! –f /</a:t>
            </a:r>
            <a:r>
              <a:rPr lang="en-US" dirty="0" err="1" smtClean="0"/>
              <a:t>tmp</a:t>
            </a:r>
            <a:r>
              <a:rPr lang="en-US" dirty="0" smtClean="0"/>
              <a:t>/foo ]; do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try_to_make_foo</a:t>
            </a:r>
            <a:r>
              <a:rPr lang="en-US" dirty="0" smtClean="0"/>
              <a:t> # makes /</a:t>
            </a:r>
            <a:r>
              <a:rPr lang="en-US" dirty="0" err="1" smtClean="0"/>
              <a:t>tmp</a:t>
            </a:r>
            <a:r>
              <a:rPr lang="en-US" dirty="0" smtClean="0"/>
              <a:t>/foo on success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sleep 1  # wait 1 sec</a:t>
            </a:r>
          </a:p>
          <a:p>
            <a:pPr marL="0" indent="0">
              <a:buNone/>
            </a:pPr>
            <a:r>
              <a:rPr lang="en-US" dirty="0" smtClean="0"/>
              <a:t>done</a:t>
            </a:r>
          </a:p>
          <a:p>
            <a:r>
              <a:rPr lang="en-US" dirty="0" smtClean="0"/>
              <a:t>Used when the number of loops is unknown or </a:t>
            </a:r>
            <a:r>
              <a:rPr lang="en-US" smtClean="0"/>
              <a:t>changes each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12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3.3 Turning Commands into a Script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Basic Text Editing</a:t>
            </a:r>
          </a:p>
          <a:p>
            <a:pPr lvl="1"/>
            <a:r>
              <a:rPr lang="en-US" dirty="0" smtClean="0"/>
              <a:t>Basic Shell Scripting</a:t>
            </a:r>
          </a:p>
        </p:txBody>
      </p:sp>
    </p:spTree>
    <p:extLst>
      <p:ext uri="{BB962C8B-B14F-4D97-AF65-F5344CB8AC3E}">
        <p14:creationId xmlns:p14="http://schemas.microsoft.com/office/powerpoint/2010/main" val="142727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Text Editors</a:t>
            </a:r>
          </a:p>
        </p:txBody>
      </p:sp>
    </p:spTree>
    <p:extLst>
      <p:ext uri="{BB962C8B-B14F-4D97-AF65-F5344CB8AC3E}">
        <p14:creationId xmlns:p14="http://schemas.microsoft.com/office/powerpoint/2010/main" val="793141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script is a sequence of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can type it on the command line, it can be scripted</a:t>
            </a:r>
          </a:p>
          <a:p>
            <a:r>
              <a:rPr lang="en-US" dirty="0" smtClean="0"/>
              <a:t>You can branch based on tests and loop over collections</a:t>
            </a:r>
          </a:p>
          <a:p>
            <a:r>
              <a:rPr lang="en-US" dirty="0" smtClean="0"/>
              <a:t>This is all available from the command line, too</a:t>
            </a:r>
          </a:p>
          <a:p>
            <a:r>
              <a:rPr lang="en-US" dirty="0" smtClean="0"/>
              <a:t>Scripts are repeatable and consistent and free you to do more interesting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0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Scripts are text files</a:t>
            </a:r>
          </a:p>
          <a:p>
            <a:r>
              <a:rPr lang="en-US" dirty="0" err="1" smtClean="0"/>
              <a:t>LibreOffice</a:t>
            </a:r>
            <a:r>
              <a:rPr lang="en-US" dirty="0" smtClean="0"/>
              <a:t> will add formatting, making it unusable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ano</a:t>
            </a:r>
            <a:r>
              <a:rPr lang="en-US" dirty="0" smtClean="0"/>
              <a:t> and vi / vim are popular editors</a:t>
            </a:r>
          </a:p>
          <a:p>
            <a:r>
              <a:rPr lang="en-US" dirty="0" smtClean="0"/>
              <a:t>Of the two, </a:t>
            </a:r>
            <a:r>
              <a:rPr lang="en-US" dirty="0" err="1" smtClean="0"/>
              <a:t>nano</a:t>
            </a:r>
            <a:r>
              <a:rPr lang="en-US" dirty="0" smtClean="0"/>
              <a:t> is far easier to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150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as normal, use arrow keys to move around</a:t>
            </a:r>
          </a:p>
          <a:p>
            <a:r>
              <a:rPr lang="en-US" dirty="0" smtClean="0"/>
              <a:t>Most commands are Control + another character</a:t>
            </a:r>
          </a:p>
          <a:p>
            <a:r>
              <a:rPr lang="en-US" dirty="0" smtClean="0"/>
              <a:t>Context sensitive commands are at the bottom of the screen, e.g. ^X to exit, ^W to find</a:t>
            </a:r>
          </a:p>
          <a:p>
            <a:r>
              <a:rPr lang="en-US" dirty="0" smtClean="0"/>
              <a:t>^G gets you help anywhere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85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shebang</a:t>
            </a:r>
          </a:p>
        </p:txBody>
      </p:sp>
    </p:spTree>
    <p:extLst>
      <p:ext uri="{BB962C8B-B14F-4D97-AF65-F5344CB8AC3E}">
        <p14:creationId xmlns:p14="http://schemas.microsoft.com/office/powerpoint/2010/main" val="4007467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#! is the shebang (hash + bang)</a:t>
            </a:r>
          </a:p>
          <a:p>
            <a:r>
              <a:rPr lang="en-US" dirty="0" smtClean="0"/>
              <a:t>Tells the kernel what shell interpreter to use to run the script</a:t>
            </a:r>
          </a:p>
          <a:p>
            <a:r>
              <a:rPr lang="en-US" dirty="0" smtClean="0"/>
              <a:t>Must be on the first line</a:t>
            </a:r>
          </a:p>
          <a:p>
            <a:r>
              <a:rPr lang="en-US" dirty="0" smtClean="0"/>
              <a:t>#!/bin/</a:t>
            </a:r>
            <a:r>
              <a:rPr lang="en-US" dirty="0" err="1" smtClean="0"/>
              <a:t>sh</a:t>
            </a:r>
            <a:endParaRPr lang="en-US" dirty="0" smtClean="0"/>
          </a:p>
          <a:p>
            <a:r>
              <a:rPr lang="en-US" dirty="0" smtClean="0"/>
              <a:t>#!/</a:t>
            </a:r>
            <a:r>
              <a:rPr lang="en-US" dirty="0" err="1" smtClean="0"/>
              <a:t>usr</a:t>
            </a:r>
            <a:r>
              <a:rPr lang="en-US" dirty="0" smtClean="0"/>
              <a:t>/bin/ruby</a:t>
            </a:r>
          </a:p>
          <a:p>
            <a:r>
              <a:rPr lang="en-US" dirty="0" smtClean="0"/>
              <a:t>Lets you run the script with ./script no matter which shell the user has</a:t>
            </a:r>
          </a:p>
        </p:txBody>
      </p:sp>
    </p:spTree>
    <p:extLst>
      <p:ext uri="{BB962C8B-B14F-4D97-AF65-F5344CB8AC3E}">
        <p14:creationId xmlns:p14="http://schemas.microsoft.com/office/powerpoint/2010/main" val="3708484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Working with Variables</a:t>
            </a:r>
          </a:p>
        </p:txBody>
      </p:sp>
    </p:spTree>
    <p:extLst>
      <p:ext uri="{BB962C8B-B14F-4D97-AF65-F5344CB8AC3E}">
        <p14:creationId xmlns:p14="http://schemas.microsoft.com/office/powerpoint/2010/main" val="4007467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592</Words>
  <Application>Microsoft Office PowerPoint</Application>
  <PresentationFormat>On-screen Show (4:3)</PresentationFormat>
  <Paragraphs>99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Module 9 Basic Scripting</vt:lpstr>
      <vt:lpstr>Exam Objective 3.3 Turning Commands into a Script</vt:lpstr>
      <vt:lpstr>Text Editors</vt:lpstr>
      <vt:lpstr>A script is a sequence of commands</vt:lpstr>
      <vt:lpstr>Editors</vt:lpstr>
      <vt:lpstr>nano</vt:lpstr>
      <vt:lpstr>shebang</vt:lpstr>
      <vt:lpstr>#!</vt:lpstr>
      <vt:lpstr>Working with Variables</vt:lpstr>
      <vt:lpstr>Variables</vt:lpstr>
      <vt:lpstr>Special Variables</vt:lpstr>
      <vt:lpstr>Working with Conditionals</vt:lpstr>
      <vt:lpstr>Conditionals</vt:lpstr>
      <vt:lpstr>tests</vt:lpstr>
      <vt:lpstr>Case</vt:lpstr>
      <vt:lpstr>Loops</vt:lpstr>
      <vt:lpstr>The for loop</vt:lpstr>
      <vt:lpstr>While loops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3.3: Turning Commands into a Script</dc:title>
  <dc:creator>Sean Walberg</dc:creator>
  <cp:lastModifiedBy>Jason</cp:lastModifiedBy>
  <cp:revision>23</cp:revision>
  <dcterms:created xsi:type="dcterms:W3CDTF">2013-10-28T23:07:04Z</dcterms:created>
  <dcterms:modified xsi:type="dcterms:W3CDTF">2014-02-10T18:09:22Z</dcterms:modified>
</cp:coreProperties>
</file>