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71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1" d="100"/>
        <a:sy n="17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9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2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64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4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3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93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20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9B8FD0-67A3-BD41-9AA2-79013EAAF3EB}" type="datetimeFigureOut">
              <a:rPr lang="en-US" smtClean="0"/>
              <a:pPr/>
              <a:t>10/10/2018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5D7766-FF1E-E942-836A-23BA79215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65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6" descr="LPIAcademyLogo_Final_trimmed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943600"/>
            <a:ext cx="938256" cy="914400"/>
          </a:xfrm>
          <a:prstGeom prst="rect">
            <a:avLst/>
          </a:prstGeom>
        </p:spPr>
      </p:pic>
      <p:pic>
        <p:nvPicPr>
          <p:cNvPr id="8" name="Picture 7" descr="ndg_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53693" y="6309360"/>
            <a:ext cx="1433107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This slide deck  is  for LPI Academy  instructors to use for lectures for LPI Academy courses.  </a:t>
            </a:r>
          </a:p>
          <a:p>
            <a:pPr algn="ctr"/>
            <a:r>
              <a:rPr lang="en-US" sz="1000" dirty="0" smtClean="0"/>
              <a:t>©Copyright Network Development Group 2013. 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6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Module 7</a:t>
            </a:r>
            <a:br>
              <a:rPr lang="en-US" dirty="0" smtClean="0"/>
            </a:br>
            <a:r>
              <a:rPr lang="en-US" dirty="0" smtClean="0"/>
              <a:t>Archiving and Compression</a:t>
            </a:r>
          </a:p>
        </p:txBody>
      </p:sp>
    </p:spTree>
    <p:extLst>
      <p:ext uri="{BB962C8B-B14F-4D97-AF65-F5344CB8AC3E}">
        <p14:creationId xmlns:p14="http://schemas.microsoft.com/office/powerpoint/2010/main" val="2226056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ndale Mono"/>
                <a:cs typeface="Andale Mono"/>
              </a:rPr>
              <a:t>zip </a:t>
            </a:r>
            <a:r>
              <a:rPr lang="en-US" sz="2400" dirty="0" err="1" smtClean="0">
                <a:latin typeface="Andale Mono"/>
                <a:cs typeface="Andale Mono"/>
              </a:rPr>
              <a:t>output.zip</a:t>
            </a:r>
            <a:r>
              <a:rPr lang="en-US" sz="2400" dirty="0" smtClean="0">
                <a:latin typeface="Andale Mono"/>
                <a:cs typeface="Andale Mono"/>
              </a:rPr>
              <a:t> file1 file2 file3</a:t>
            </a:r>
          </a:p>
          <a:p>
            <a:pPr marL="0" indent="0">
              <a:buNone/>
            </a:pPr>
            <a:r>
              <a:rPr lang="en-US" sz="2400" dirty="0" smtClean="0">
                <a:latin typeface="Andale Mono"/>
                <a:cs typeface="Andale Mono"/>
              </a:rPr>
              <a:t>zip </a:t>
            </a:r>
            <a:r>
              <a:rPr lang="en-US" sz="2400" dirty="0" err="1" smtClean="0">
                <a:latin typeface="Andale Mono"/>
                <a:cs typeface="Andale Mono"/>
              </a:rPr>
              <a:t>foo.zip</a:t>
            </a:r>
            <a:r>
              <a:rPr lang="en-US" sz="2400" dirty="0" smtClean="0">
                <a:latin typeface="Andale Mono"/>
                <a:cs typeface="Andale Mono"/>
              </a:rPr>
              <a:t> </a:t>
            </a:r>
            <a:r>
              <a:rPr lang="en-US" sz="2400" dirty="0" err="1" smtClean="0">
                <a:latin typeface="Andale Mono"/>
                <a:cs typeface="Andale Mono"/>
              </a:rPr>
              <a:t>file.doc</a:t>
            </a:r>
            <a:r>
              <a:rPr lang="en-US" sz="2400" dirty="0">
                <a:latin typeface="Andale Mono"/>
                <a:cs typeface="Andale Mono"/>
              </a:rPr>
              <a:t> </a:t>
            </a:r>
            <a:r>
              <a:rPr lang="en-US" sz="2400" dirty="0" smtClean="0">
                <a:latin typeface="Andale Mono"/>
                <a:cs typeface="Andale Mono"/>
              </a:rPr>
              <a:t>    # One file</a:t>
            </a:r>
          </a:p>
          <a:p>
            <a:pPr marL="0" indent="0">
              <a:buNone/>
            </a:pPr>
            <a:r>
              <a:rPr lang="en-US" sz="2400" dirty="0" smtClean="0">
                <a:latin typeface="Andale Mono"/>
                <a:cs typeface="Andale Mono"/>
              </a:rPr>
              <a:t>zip –r </a:t>
            </a:r>
            <a:r>
              <a:rPr lang="en-US" sz="2400" dirty="0" err="1" smtClean="0">
                <a:latin typeface="Andale Mono"/>
                <a:cs typeface="Andale Mono"/>
              </a:rPr>
              <a:t>foo.zip</a:t>
            </a:r>
            <a:r>
              <a:rPr lang="en-US" sz="2400" dirty="0" smtClean="0">
                <a:latin typeface="Andale Mono"/>
                <a:cs typeface="Andale Mono"/>
              </a:rPr>
              <a:t> Documents # </a:t>
            </a:r>
            <a:r>
              <a:rPr lang="en-US" sz="2400" dirty="0" err="1" smtClean="0">
                <a:latin typeface="Andale Mono"/>
                <a:cs typeface="Andale Mono"/>
              </a:rPr>
              <a:t>recurse</a:t>
            </a:r>
            <a:endParaRPr lang="en-US" sz="2400" dirty="0" smtClean="0">
              <a:latin typeface="Andale Mono"/>
              <a:cs typeface="Andale Mono"/>
            </a:endParaRPr>
          </a:p>
          <a:p>
            <a:pPr marL="0" indent="0">
              <a:buNone/>
            </a:pPr>
            <a:endParaRPr lang="en-US" sz="2400" dirty="0" smtClean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400" dirty="0" smtClean="0">
                <a:latin typeface="Andale Mono"/>
                <a:cs typeface="Andale Mono"/>
              </a:rPr>
              <a:t>unzip –l </a:t>
            </a:r>
            <a:r>
              <a:rPr lang="en-US" sz="2400" dirty="0" err="1" smtClean="0">
                <a:latin typeface="Andale Mono"/>
                <a:cs typeface="Andale Mono"/>
              </a:rPr>
              <a:t>foo.zip</a:t>
            </a:r>
            <a:r>
              <a:rPr lang="en-US" sz="2400" dirty="0" smtClean="0">
                <a:latin typeface="Andale Mono"/>
                <a:cs typeface="Andale Mono"/>
              </a:rPr>
              <a:t>         # show contents</a:t>
            </a:r>
          </a:p>
          <a:p>
            <a:pPr marL="0" indent="0">
              <a:buNone/>
            </a:pPr>
            <a:r>
              <a:rPr lang="en-US" sz="2400" dirty="0" smtClean="0">
                <a:latin typeface="Andale Mono"/>
                <a:cs typeface="Andale Mono"/>
              </a:rPr>
              <a:t>unzip </a:t>
            </a:r>
            <a:r>
              <a:rPr lang="en-US" sz="2400" dirty="0" err="1" smtClean="0">
                <a:latin typeface="Andale Mono"/>
                <a:cs typeface="Andale Mono"/>
              </a:rPr>
              <a:t>foo.zip</a:t>
            </a:r>
            <a:r>
              <a:rPr lang="en-US" sz="2400" dirty="0" smtClean="0">
                <a:latin typeface="Andale Mono"/>
                <a:cs typeface="Andale Mono"/>
              </a:rPr>
              <a:t>            # extract all</a:t>
            </a:r>
          </a:p>
          <a:p>
            <a:pPr marL="0" indent="0">
              <a:buNone/>
            </a:pPr>
            <a:r>
              <a:rPr lang="en-US" sz="2400" dirty="0" smtClean="0">
                <a:latin typeface="Andale Mono"/>
                <a:cs typeface="Andale Mono"/>
              </a:rPr>
              <a:t>unzip </a:t>
            </a:r>
            <a:r>
              <a:rPr lang="en-US" sz="2400" dirty="0" err="1" smtClean="0">
                <a:latin typeface="Andale Mono"/>
                <a:cs typeface="Andale Mono"/>
              </a:rPr>
              <a:t>foo.zip</a:t>
            </a:r>
            <a:r>
              <a:rPr lang="en-US" sz="2400" dirty="0" smtClean="0">
                <a:latin typeface="Andale Mono"/>
                <a:cs typeface="Andale Mono"/>
              </a:rPr>
              <a:t> file1      # just file 1</a:t>
            </a:r>
          </a:p>
          <a:p>
            <a:pPr marL="0" indent="0">
              <a:buNone/>
            </a:pPr>
            <a:r>
              <a:rPr lang="en-US" sz="2400" dirty="0" smtClean="0">
                <a:latin typeface="Andale Mono"/>
                <a:cs typeface="Andale Mono"/>
              </a:rPr>
              <a:t>unzip </a:t>
            </a:r>
            <a:r>
              <a:rPr lang="en-US" sz="2400" dirty="0" err="1" smtClean="0">
                <a:latin typeface="Andale Mono"/>
                <a:cs typeface="Andale Mono"/>
              </a:rPr>
              <a:t>foo.zip</a:t>
            </a:r>
            <a:r>
              <a:rPr lang="en-US" sz="2400" dirty="0" smtClean="0">
                <a:latin typeface="Andale Mono"/>
                <a:cs typeface="Andale Mono"/>
              </a:rPr>
              <a:t> Documents/</a:t>
            </a:r>
            <a:r>
              <a:rPr lang="en-US" sz="2400" dirty="0" err="1" smtClean="0">
                <a:latin typeface="Andale Mono"/>
                <a:cs typeface="Andale Mono"/>
              </a:rPr>
              <a:t>projectA</a:t>
            </a:r>
            <a:r>
              <a:rPr lang="en-US" sz="2400" dirty="0" smtClean="0">
                <a:latin typeface="Andale Mono"/>
                <a:cs typeface="Andale Mono"/>
              </a:rPr>
              <a:t>/* </a:t>
            </a:r>
          </a:p>
          <a:p>
            <a:pPr marL="0" indent="0">
              <a:buNone/>
            </a:pPr>
            <a:r>
              <a:rPr lang="en-US" sz="2400" dirty="0">
                <a:latin typeface="Andale Mono"/>
                <a:cs typeface="Andale Mono"/>
              </a:rPr>
              <a:t> </a:t>
            </a:r>
            <a:r>
              <a:rPr lang="en-US" sz="2400" dirty="0" smtClean="0">
                <a:latin typeface="Andale Mono"/>
                <a:cs typeface="Andale Mono"/>
              </a:rPr>
              <a:t>     # everything under Documents/</a:t>
            </a:r>
            <a:r>
              <a:rPr lang="en-US" sz="2400" dirty="0" err="1" smtClean="0">
                <a:latin typeface="Andale Mono"/>
                <a:cs typeface="Andale Mono"/>
              </a:rPr>
              <a:t>projectA</a:t>
            </a:r>
            <a:endParaRPr lang="en-US" sz="2400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170365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 Objective</a:t>
            </a:r>
            <a:br>
              <a:rPr lang="en-US" dirty="0" smtClean="0"/>
            </a:br>
            <a:r>
              <a:rPr lang="en-US" dirty="0" smtClean="0"/>
              <a:t>3.1 Archiving Files on the Command 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Objective Summary</a:t>
            </a:r>
          </a:p>
          <a:p>
            <a:pPr lvl="1"/>
            <a:r>
              <a:rPr lang="en-US" dirty="0" smtClean="0"/>
              <a:t>Using archiving and compression with files and directories</a:t>
            </a:r>
          </a:p>
        </p:txBody>
      </p:sp>
    </p:spTree>
    <p:extLst>
      <p:ext uri="{BB962C8B-B14F-4D97-AF65-F5344CB8AC3E}">
        <p14:creationId xmlns:p14="http://schemas.microsoft.com/office/powerpoint/2010/main" val="371122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Archiving and Compression</a:t>
            </a:r>
          </a:p>
        </p:txBody>
      </p:sp>
    </p:spTree>
    <p:extLst>
      <p:ext uri="{BB962C8B-B14F-4D97-AF65-F5344CB8AC3E}">
        <p14:creationId xmlns:p14="http://schemas.microsoft.com/office/powerpoint/2010/main" val="210691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Archiving vs. 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Archiving collapses multiple files into one</a:t>
            </a:r>
          </a:p>
          <a:p>
            <a:pPr lvl="1"/>
            <a:r>
              <a:rPr lang="en-US" dirty="0" smtClean="0"/>
              <a:t>A few files or multiple directories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Compression makes a file smaller</a:t>
            </a:r>
          </a:p>
          <a:p>
            <a:pPr lvl="1"/>
            <a:r>
              <a:rPr lang="en-US" dirty="0" smtClean="0"/>
              <a:t>Remove redundant information, replace with a smaller code</a:t>
            </a:r>
          </a:p>
          <a:p>
            <a:pPr lvl="1"/>
            <a:r>
              <a:rPr lang="en-US" dirty="0" smtClean="0"/>
              <a:t>Can be applied to individual files, groups of files or entire directory trees</a:t>
            </a:r>
          </a:p>
        </p:txBody>
      </p:sp>
    </p:spTree>
    <p:extLst>
      <p:ext uri="{BB962C8B-B14F-4D97-AF65-F5344CB8AC3E}">
        <p14:creationId xmlns:p14="http://schemas.microsoft.com/office/powerpoint/2010/main" val="112934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Uses of Archiving and Compression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log files</a:t>
            </a:r>
          </a:p>
          <a:p>
            <a:r>
              <a:rPr lang="en-US" dirty="0" smtClean="0"/>
              <a:t>Sharing groups of files</a:t>
            </a:r>
          </a:p>
          <a:p>
            <a:pPr lvl="1"/>
            <a:r>
              <a:rPr lang="en-US" dirty="0" smtClean="0"/>
              <a:t>Project documents</a:t>
            </a:r>
          </a:p>
          <a:p>
            <a:pPr lvl="1"/>
            <a:r>
              <a:rPr lang="en-US" dirty="0" smtClean="0"/>
              <a:t>Source code</a:t>
            </a:r>
          </a:p>
          <a:p>
            <a:r>
              <a:rPr lang="en-US" dirty="0" smtClean="0"/>
              <a:t>Compressing for more efficient transfer</a:t>
            </a:r>
          </a:p>
          <a:p>
            <a:pPr lvl="1"/>
            <a:r>
              <a:rPr lang="en-US" dirty="0" smtClean="0"/>
              <a:t>Less data to send over the Internet or to tape</a:t>
            </a:r>
          </a:p>
          <a:p>
            <a:r>
              <a:rPr lang="en-US" dirty="0" smtClean="0"/>
              <a:t>Keep like files together grouped by time</a:t>
            </a:r>
          </a:p>
          <a:p>
            <a:pPr lvl="1"/>
            <a:r>
              <a:rPr lang="en-US" dirty="0" smtClean="0"/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51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Lossless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Lossy</a:t>
            </a:r>
            <a:r>
              <a:rPr lang="en-US" dirty="0" smtClean="0"/>
              <a:t> Compression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Lossless:</a:t>
            </a:r>
          </a:p>
          <a:p>
            <a:r>
              <a:rPr lang="en-US" dirty="0" smtClean="0"/>
              <a:t>Decompressed file is the same as the original</a:t>
            </a:r>
          </a:p>
          <a:p>
            <a:r>
              <a:rPr lang="en-US" dirty="0" smtClean="0"/>
              <a:t>Doesn’t compress as well as </a:t>
            </a:r>
            <a:r>
              <a:rPr lang="en-US" dirty="0" err="1" smtClean="0"/>
              <a:t>lossy</a:t>
            </a:r>
            <a:endParaRPr lang="en-US" dirty="0" smtClean="0"/>
          </a:p>
          <a:p>
            <a:r>
              <a:rPr lang="en-US" dirty="0" smtClean="0"/>
              <a:t>For data you want to preserve</a:t>
            </a:r>
          </a:p>
          <a:p>
            <a:r>
              <a:rPr lang="en-US" dirty="0" smtClean="0"/>
              <a:t>Logs, documents, binaries, configuration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Lossy</a:t>
            </a:r>
            <a:r>
              <a:rPr lang="en-US" dirty="0" smtClean="0"/>
              <a:t>:</a:t>
            </a:r>
          </a:p>
          <a:p>
            <a:r>
              <a:rPr lang="en-US" dirty="0" smtClean="0"/>
              <a:t>Decompressed file might have lost information from the original</a:t>
            </a:r>
          </a:p>
          <a:p>
            <a:r>
              <a:rPr lang="en-US" dirty="0" smtClean="0"/>
              <a:t>Drops “unimportant” information from the file to make it compress better</a:t>
            </a:r>
          </a:p>
          <a:p>
            <a:r>
              <a:rPr lang="en-US" dirty="0" smtClean="0"/>
              <a:t>Images, sound, movies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6661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zip</a:t>
            </a:r>
            <a:r>
              <a:rPr lang="en-US" dirty="0" smtClean="0"/>
              <a:t> vs bzip2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zip</a:t>
            </a:r>
            <a:r>
              <a:rPr lang="en-US" dirty="0" smtClean="0"/>
              <a:t> and </a:t>
            </a:r>
            <a:r>
              <a:rPr lang="en-US" dirty="0" err="1" smtClean="0"/>
              <a:t>gunzip</a:t>
            </a:r>
            <a:endParaRPr lang="en-US" dirty="0" smtClean="0"/>
          </a:p>
          <a:p>
            <a:r>
              <a:rPr lang="en-US" dirty="0" smtClean="0"/>
              <a:t>Uses Lempel-Ziv coding</a:t>
            </a:r>
          </a:p>
          <a:p>
            <a:r>
              <a:rPr lang="en-US" dirty="0" smtClean="0"/>
              <a:t>Lossless compression, good efficiency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Bzip2 and bunzip2</a:t>
            </a:r>
          </a:p>
          <a:p>
            <a:r>
              <a:rPr lang="en-US" dirty="0" smtClean="0"/>
              <a:t>Burrows-Wheeler block sorting</a:t>
            </a:r>
          </a:p>
          <a:p>
            <a:r>
              <a:rPr lang="en-US" dirty="0" smtClean="0"/>
              <a:t>Lossless compression, slightly more efficient than </a:t>
            </a:r>
            <a:r>
              <a:rPr lang="en-US" dirty="0" err="1"/>
              <a:t>g</a:t>
            </a:r>
            <a:r>
              <a:rPr lang="en-US" dirty="0" err="1" smtClean="0"/>
              <a:t>zip</a:t>
            </a:r>
            <a:r>
              <a:rPr lang="en-US" dirty="0" smtClean="0"/>
              <a:t>, but requires more CPU</a:t>
            </a:r>
          </a:p>
          <a:p>
            <a:r>
              <a:rPr lang="en-US" dirty="0" smtClean="0"/>
              <a:t>Used almost identically as </a:t>
            </a:r>
            <a:r>
              <a:rPr lang="en-US" dirty="0" err="1" smtClean="0"/>
              <a:t>gzip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72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gzip</a:t>
            </a:r>
            <a:r>
              <a:rPr lang="en-US" dirty="0" smtClean="0"/>
              <a:t>/</a:t>
            </a:r>
            <a:r>
              <a:rPr lang="en-US" dirty="0" err="1" smtClean="0"/>
              <a:t>gunzip</a:t>
            </a:r>
            <a:r>
              <a:rPr lang="en-US" dirty="0" smtClean="0"/>
              <a:t>/bzip2/bunzip2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Andale Mono"/>
                <a:cs typeface="Andale Mono"/>
              </a:rPr>
              <a:t>g</a:t>
            </a:r>
            <a:r>
              <a:rPr lang="en-US" sz="2400" dirty="0" err="1" smtClean="0">
                <a:latin typeface="Andale Mono"/>
                <a:cs typeface="Andale Mono"/>
              </a:rPr>
              <a:t>zip</a:t>
            </a:r>
            <a:r>
              <a:rPr lang="en-US" sz="2400" dirty="0" smtClean="0">
                <a:latin typeface="Andale Mono"/>
                <a:cs typeface="Andale Mono"/>
              </a:rPr>
              <a:t> foo      # removes foo; creates </a:t>
            </a:r>
            <a:r>
              <a:rPr lang="en-US" sz="2400" dirty="0" err="1" smtClean="0">
                <a:latin typeface="Andale Mono"/>
                <a:cs typeface="Andale Mono"/>
              </a:rPr>
              <a:t>foo.gz</a:t>
            </a:r>
            <a:endParaRPr lang="en-US" sz="2400" dirty="0" smtClean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400" dirty="0" err="1">
                <a:latin typeface="Andale Mono"/>
                <a:cs typeface="Andale Mono"/>
              </a:rPr>
              <a:t>g</a:t>
            </a:r>
            <a:r>
              <a:rPr lang="en-US" sz="2400" dirty="0" err="1" smtClean="0">
                <a:latin typeface="Andale Mono"/>
                <a:cs typeface="Andale Mono"/>
              </a:rPr>
              <a:t>unzip</a:t>
            </a:r>
            <a:r>
              <a:rPr lang="en-US" sz="2400" dirty="0" smtClean="0">
                <a:latin typeface="Andale Mono"/>
                <a:cs typeface="Andale Mono"/>
              </a:rPr>
              <a:t> </a:t>
            </a:r>
            <a:r>
              <a:rPr lang="en-US" sz="2400" dirty="0" err="1" smtClean="0">
                <a:latin typeface="Andale Mono"/>
                <a:cs typeface="Andale Mono"/>
              </a:rPr>
              <a:t>foo.gz</a:t>
            </a:r>
            <a:r>
              <a:rPr lang="en-US" sz="2400" dirty="0" smtClean="0">
                <a:latin typeface="Andale Mono"/>
                <a:cs typeface="Andale Mono"/>
              </a:rPr>
              <a:t> # removes </a:t>
            </a:r>
            <a:r>
              <a:rPr lang="en-US" sz="2400" dirty="0" err="1" smtClean="0">
                <a:latin typeface="Andale Mono"/>
                <a:cs typeface="Andale Mono"/>
              </a:rPr>
              <a:t>foo.gz</a:t>
            </a:r>
            <a:r>
              <a:rPr lang="en-US" sz="2400" dirty="0" smtClean="0">
                <a:latin typeface="Andale Mono"/>
                <a:cs typeface="Andale Mono"/>
              </a:rPr>
              <a:t>; creates foo</a:t>
            </a:r>
          </a:p>
          <a:p>
            <a:pPr marL="0" indent="0">
              <a:buNone/>
            </a:pPr>
            <a:r>
              <a:rPr lang="en-US" sz="2400" dirty="0" err="1" smtClean="0">
                <a:latin typeface="Andale Mono"/>
                <a:cs typeface="Andale Mono"/>
              </a:rPr>
              <a:t>gunzip</a:t>
            </a:r>
            <a:r>
              <a:rPr lang="en-US" sz="2400" dirty="0" smtClean="0">
                <a:latin typeface="Andale Mono"/>
                <a:cs typeface="Andale Mono"/>
              </a:rPr>
              <a:t> –l </a:t>
            </a:r>
            <a:r>
              <a:rPr lang="en-US" sz="2400" dirty="0" err="1" smtClean="0">
                <a:latin typeface="Andale Mono"/>
                <a:cs typeface="Andale Mono"/>
              </a:rPr>
              <a:t>foo.gz</a:t>
            </a:r>
            <a:r>
              <a:rPr lang="en-US" sz="2400" dirty="0" smtClean="0">
                <a:latin typeface="Andale Mono"/>
                <a:cs typeface="Andale Mono"/>
              </a:rPr>
              <a:t> # shows statistics</a:t>
            </a:r>
          </a:p>
          <a:p>
            <a:pPr marL="0" indent="0">
              <a:buNone/>
            </a:pPr>
            <a:endParaRPr lang="en-US" sz="2400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400" dirty="0">
                <a:latin typeface="Andale Mono"/>
                <a:cs typeface="Andale Mono"/>
              </a:rPr>
              <a:t>b</a:t>
            </a:r>
            <a:r>
              <a:rPr lang="en-US" sz="2400" dirty="0" smtClean="0">
                <a:latin typeface="Andale Mono"/>
                <a:cs typeface="Andale Mono"/>
              </a:rPr>
              <a:t>zip2 foo     # removes foo; creates foo.bz2</a:t>
            </a:r>
          </a:p>
          <a:p>
            <a:pPr marL="0" indent="0">
              <a:buNone/>
            </a:pPr>
            <a:r>
              <a:rPr lang="en-US" sz="2400" dirty="0">
                <a:latin typeface="Andale Mono"/>
                <a:cs typeface="Andale Mono"/>
              </a:rPr>
              <a:t>b</a:t>
            </a:r>
            <a:r>
              <a:rPr lang="en-US" sz="2400" dirty="0" smtClean="0">
                <a:latin typeface="Andale Mono"/>
                <a:cs typeface="Andale Mono"/>
              </a:rPr>
              <a:t>unzip2 foo.bz2</a:t>
            </a:r>
          </a:p>
          <a:p>
            <a:pPr marL="0" indent="0">
              <a:buNone/>
            </a:pPr>
            <a:r>
              <a:rPr lang="en-US" sz="2400" dirty="0">
                <a:latin typeface="Andale Mono"/>
                <a:cs typeface="Andale Mono"/>
              </a:rPr>
              <a:t>b</a:t>
            </a:r>
            <a:r>
              <a:rPr lang="en-US" sz="2400" dirty="0" smtClean="0">
                <a:latin typeface="Andale Mono"/>
                <a:cs typeface="Andale Mono"/>
              </a:rPr>
              <a:t>unzip2 –l foo.bz2 # DOESN’T EXIST!</a:t>
            </a:r>
            <a:endParaRPr lang="en-US" sz="2400" dirty="0">
              <a:latin typeface="Andale Mono"/>
              <a:cs typeface="Andale Mono"/>
            </a:endParaRPr>
          </a:p>
        </p:txBody>
      </p:sp>
    </p:spTree>
    <p:extLst>
      <p:ext uri="{BB962C8B-B14F-4D97-AF65-F5344CB8AC3E}">
        <p14:creationId xmlns:p14="http://schemas.microsoft.com/office/powerpoint/2010/main" val="2639466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Tape Archive - 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>
                <a:latin typeface="Andale Mono"/>
                <a:cs typeface="Andale Mono"/>
              </a:rPr>
              <a:t>tar –</a:t>
            </a:r>
            <a:r>
              <a:rPr lang="en-US" sz="2800" dirty="0" err="1" smtClean="0">
                <a:latin typeface="Andale Mono"/>
                <a:cs typeface="Andale Mono"/>
              </a:rPr>
              <a:t>cf</a:t>
            </a:r>
            <a:r>
              <a:rPr lang="en-US" sz="2800" dirty="0" smtClean="0">
                <a:latin typeface="Andale Mono"/>
                <a:cs typeface="Andale Mono"/>
              </a:rPr>
              <a:t> </a:t>
            </a:r>
            <a:r>
              <a:rPr lang="en-US" sz="2800" dirty="0" err="1" smtClean="0">
                <a:latin typeface="Andale Mono"/>
                <a:cs typeface="Andale Mono"/>
              </a:rPr>
              <a:t>foo.tar</a:t>
            </a:r>
            <a:r>
              <a:rPr lang="en-US" sz="2800" dirty="0" smtClean="0">
                <a:latin typeface="Andale Mono"/>
                <a:cs typeface="Andale Mono"/>
              </a:rPr>
              <a:t> * # create</a:t>
            </a:r>
          </a:p>
          <a:p>
            <a:pPr marL="0" indent="0">
              <a:buNone/>
            </a:pPr>
            <a:r>
              <a:rPr lang="en-US" sz="2800" dirty="0" smtClean="0">
                <a:latin typeface="Andale Mono"/>
                <a:cs typeface="Andale Mono"/>
              </a:rPr>
              <a:t>tar –</a:t>
            </a:r>
            <a:r>
              <a:rPr lang="en-US" sz="2800" dirty="0" err="1" smtClean="0">
                <a:latin typeface="Andale Mono"/>
                <a:cs typeface="Andale Mono"/>
              </a:rPr>
              <a:t>tf</a:t>
            </a:r>
            <a:r>
              <a:rPr lang="en-US" sz="2800" dirty="0" smtClean="0">
                <a:latin typeface="Andale Mono"/>
                <a:cs typeface="Andale Mono"/>
              </a:rPr>
              <a:t> </a:t>
            </a:r>
            <a:r>
              <a:rPr lang="en-US" sz="2800" dirty="0" err="1" smtClean="0">
                <a:latin typeface="Andale Mono"/>
                <a:cs typeface="Andale Mono"/>
              </a:rPr>
              <a:t>foo.tar</a:t>
            </a:r>
            <a:r>
              <a:rPr lang="en-US" sz="2800" dirty="0" smtClean="0">
                <a:latin typeface="Andale Mono"/>
                <a:cs typeface="Andale Mono"/>
              </a:rPr>
              <a:t>   # show info</a:t>
            </a:r>
          </a:p>
          <a:p>
            <a:pPr marL="0" indent="0">
              <a:buNone/>
            </a:pPr>
            <a:r>
              <a:rPr lang="en-US" sz="2800" dirty="0" smtClean="0">
                <a:latin typeface="Andale Mono"/>
                <a:cs typeface="Andale Mono"/>
              </a:rPr>
              <a:t>tar –</a:t>
            </a:r>
            <a:r>
              <a:rPr lang="en-US" sz="2800" dirty="0" err="1" smtClean="0">
                <a:latin typeface="Andale Mono"/>
                <a:cs typeface="Andale Mono"/>
              </a:rPr>
              <a:t>xf</a:t>
            </a:r>
            <a:r>
              <a:rPr lang="en-US" sz="2800" dirty="0" smtClean="0">
                <a:latin typeface="Andale Mono"/>
                <a:cs typeface="Andale Mono"/>
              </a:rPr>
              <a:t> </a:t>
            </a:r>
            <a:r>
              <a:rPr lang="en-US" sz="2800" dirty="0" err="1" smtClean="0">
                <a:latin typeface="Andale Mono"/>
                <a:cs typeface="Andale Mono"/>
              </a:rPr>
              <a:t>foo.tar</a:t>
            </a:r>
            <a:r>
              <a:rPr lang="en-US" sz="2800" dirty="0" smtClean="0">
                <a:latin typeface="Andale Mono"/>
                <a:cs typeface="Andale Mono"/>
              </a:rPr>
              <a:t>   # extract</a:t>
            </a:r>
          </a:p>
          <a:p>
            <a:pPr marL="0" indent="0">
              <a:buNone/>
            </a:pPr>
            <a:endParaRPr lang="en-US" sz="2800" dirty="0" smtClean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800" dirty="0" smtClean="0">
                <a:latin typeface="Andale Mono"/>
                <a:cs typeface="Andale Mono"/>
              </a:rPr>
              <a:t>tar –</a:t>
            </a:r>
            <a:r>
              <a:rPr lang="en-US" sz="2800" dirty="0" err="1" smtClean="0">
                <a:latin typeface="Andale Mono"/>
                <a:cs typeface="Andale Mono"/>
              </a:rPr>
              <a:t>czf</a:t>
            </a:r>
            <a:r>
              <a:rPr lang="en-US" sz="2800" dirty="0" smtClean="0">
                <a:latin typeface="Andale Mono"/>
                <a:cs typeface="Andale Mono"/>
              </a:rPr>
              <a:t> </a:t>
            </a:r>
            <a:r>
              <a:rPr lang="en-US" sz="2800" dirty="0" err="1" smtClean="0">
                <a:latin typeface="Andale Mono"/>
                <a:cs typeface="Andale Mono"/>
              </a:rPr>
              <a:t>foo.tgz</a:t>
            </a:r>
            <a:r>
              <a:rPr lang="en-US" sz="2800" dirty="0" smtClean="0">
                <a:latin typeface="Andale Mono"/>
                <a:cs typeface="Andale Mono"/>
              </a:rPr>
              <a:t> * # </a:t>
            </a:r>
            <a:r>
              <a:rPr lang="en-US" sz="2800" dirty="0" err="1" smtClean="0">
                <a:latin typeface="Andale Mono"/>
                <a:cs typeface="Andale Mono"/>
              </a:rPr>
              <a:t>gzip</a:t>
            </a:r>
            <a:endParaRPr lang="en-US" sz="2800" dirty="0" smtClean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800" dirty="0" smtClean="0">
                <a:latin typeface="Andale Mono"/>
                <a:cs typeface="Andale Mono"/>
              </a:rPr>
              <a:t>tar –</a:t>
            </a:r>
            <a:r>
              <a:rPr lang="en-US" sz="2800" dirty="0" err="1" smtClean="0">
                <a:latin typeface="Andale Mono"/>
                <a:cs typeface="Andale Mono"/>
              </a:rPr>
              <a:t>xjf</a:t>
            </a:r>
            <a:r>
              <a:rPr lang="en-US" sz="2800" dirty="0" smtClean="0">
                <a:latin typeface="Andale Mono"/>
                <a:cs typeface="Andale Mono"/>
              </a:rPr>
              <a:t> </a:t>
            </a:r>
            <a:r>
              <a:rPr lang="en-US" sz="2800" dirty="0" err="1" smtClean="0">
                <a:latin typeface="Andale Mono"/>
                <a:cs typeface="Andale Mono"/>
              </a:rPr>
              <a:t>foo.tbz</a:t>
            </a:r>
            <a:r>
              <a:rPr lang="en-US" sz="2800" dirty="0" smtClean="0">
                <a:latin typeface="Andale Mono"/>
                <a:cs typeface="Andale Mono"/>
              </a:rPr>
              <a:t>   # bunzip2</a:t>
            </a:r>
          </a:p>
          <a:p>
            <a:pPr marL="0" indent="0">
              <a:buNone/>
            </a:pPr>
            <a:endParaRPr lang="en-US" sz="2800" dirty="0" smtClean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800" dirty="0" smtClean="0">
                <a:latin typeface="Andale Mono"/>
                <a:cs typeface="Andale Mono"/>
              </a:rPr>
              <a:t>tar –</a:t>
            </a:r>
            <a:r>
              <a:rPr lang="en-US" sz="2800" dirty="0" err="1" smtClean="0">
                <a:latin typeface="Andale Mono"/>
                <a:cs typeface="Andale Mono"/>
              </a:rPr>
              <a:t>xf</a:t>
            </a:r>
            <a:r>
              <a:rPr lang="en-US" sz="2800" dirty="0" smtClean="0">
                <a:latin typeface="Andale Mono"/>
                <a:cs typeface="Andale Mono"/>
              </a:rPr>
              <a:t> </a:t>
            </a:r>
            <a:r>
              <a:rPr lang="en-US" sz="2800" dirty="0" err="1" smtClean="0">
                <a:latin typeface="Andale Mono"/>
                <a:cs typeface="Andale Mono"/>
              </a:rPr>
              <a:t>foo.tar</a:t>
            </a:r>
            <a:r>
              <a:rPr lang="en-US" sz="2800" dirty="0" smtClean="0">
                <a:latin typeface="Andale Mono"/>
                <a:cs typeface="Andale Mono"/>
              </a:rPr>
              <a:t> home/</a:t>
            </a:r>
            <a:r>
              <a:rPr lang="en-US" sz="2800" dirty="0" err="1" smtClean="0">
                <a:latin typeface="Andale Mono"/>
                <a:cs typeface="Andale Mono"/>
              </a:rPr>
              <a:t>joe</a:t>
            </a:r>
            <a:endParaRPr lang="en-US" sz="2800" dirty="0">
              <a:latin typeface="Andale Mono"/>
              <a:cs typeface="Andale Mono"/>
            </a:endParaRPr>
          </a:p>
          <a:p>
            <a:pPr marL="0" indent="0">
              <a:buNone/>
            </a:pPr>
            <a:r>
              <a:rPr lang="en-US" sz="2800" dirty="0" smtClean="0">
                <a:latin typeface="Andale Mono"/>
                <a:cs typeface="Andale Mono"/>
              </a:rPr>
              <a:t> # only extract home/</a:t>
            </a:r>
            <a:r>
              <a:rPr lang="en-US" sz="2800" dirty="0" err="1" smtClean="0">
                <a:latin typeface="Andale Mono"/>
                <a:cs typeface="Andale Mono"/>
              </a:rPr>
              <a:t>joe</a:t>
            </a:r>
            <a:endParaRPr lang="en-US" sz="2800" dirty="0" smtClean="0">
              <a:latin typeface="Andale Mono"/>
              <a:cs typeface="Andale Mon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1132" y="1600200"/>
            <a:ext cx="526473" cy="150139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61131" y="3528977"/>
            <a:ext cx="693777" cy="96466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1131" y="4921030"/>
            <a:ext cx="526474" cy="415175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93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965</TotalTime>
  <Words>337</Words>
  <Application>Microsoft Office PowerPoint</Application>
  <PresentationFormat>On-screen Show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Andale Mono</vt:lpstr>
      <vt:lpstr>Arial</vt:lpstr>
      <vt:lpstr>Calibri</vt:lpstr>
      <vt:lpstr>Office Theme</vt:lpstr>
      <vt:lpstr>Module 7 Archiving and Compression</vt:lpstr>
      <vt:lpstr>Exam Objective 3.1 Archiving Files on the Command Line</vt:lpstr>
      <vt:lpstr>Archiving and Compression</vt:lpstr>
      <vt:lpstr>Archiving vs. Compression</vt:lpstr>
      <vt:lpstr>Uses of Archiving and Compression </vt:lpstr>
      <vt:lpstr>Lossless vs Lossy Compression</vt:lpstr>
      <vt:lpstr>gzip vs bzip2</vt:lpstr>
      <vt:lpstr>Using gzip/gunzip/bzip2/bunzip2</vt:lpstr>
      <vt:lpstr>Tape Archive - TAR</vt:lpstr>
      <vt:lpstr>ZIP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Walberg</dc:creator>
  <cp:lastModifiedBy>Hendi Hermawan</cp:lastModifiedBy>
  <cp:revision>27</cp:revision>
  <dcterms:created xsi:type="dcterms:W3CDTF">2013-10-21T22:41:08Z</dcterms:created>
  <dcterms:modified xsi:type="dcterms:W3CDTF">2018-10-10T07:29:11Z</dcterms:modified>
</cp:coreProperties>
</file>