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57" r:id="rId3"/>
    <p:sldId id="27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3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9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51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0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8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8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1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248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39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B03E37-42AD-AF42-9695-86B0CD6F3C37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BFE3BBB-BD58-9947-81C8-0D6CB228B9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8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61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01</a:t>
            </a:r>
            <a:br>
              <a:rPr lang="en-US" dirty="0" smtClean="0"/>
            </a:br>
            <a:r>
              <a:rPr lang="en-US" dirty="0" smtClean="0"/>
              <a:t>Introduction to Linux</a:t>
            </a:r>
          </a:p>
        </p:txBody>
      </p:sp>
    </p:spTree>
    <p:extLst>
      <p:ext uri="{BB962C8B-B14F-4D97-AF65-F5344CB8AC3E}">
        <p14:creationId xmlns:p14="http://schemas.microsoft.com/office/powerpoint/2010/main" val="1340638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runs 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 Iron (e.g. IBM Power Systems)</a:t>
            </a:r>
          </a:p>
          <a:p>
            <a:r>
              <a:rPr lang="en-US" dirty="0" smtClean="0"/>
              <a:t>Enterprise servers (Dell, HP, IBM,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Desktops</a:t>
            </a:r>
          </a:p>
          <a:p>
            <a:r>
              <a:rPr lang="en-US" dirty="0" smtClean="0"/>
              <a:t>Laptops</a:t>
            </a:r>
          </a:p>
          <a:p>
            <a:r>
              <a:rPr lang="en-US" dirty="0" smtClean="0"/>
              <a:t>Single board (Raspberry Pi)</a:t>
            </a:r>
          </a:p>
          <a:p>
            <a:r>
              <a:rPr lang="en-US" dirty="0" smtClean="0"/>
              <a:t>Custom hardware (TiVo)</a:t>
            </a:r>
          </a:p>
          <a:p>
            <a:r>
              <a:rPr lang="en-US" dirty="0" smtClean="0"/>
              <a:t>Embedded devices/Phones (Android)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4.1 Choosing an Operating System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/>
              <a:t>Understanding distribution life cycle management</a:t>
            </a:r>
          </a:p>
          <a:p>
            <a:pPr lvl="1"/>
            <a:r>
              <a:rPr lang="en-US" dirty="0" smtClean="0"/>
              <a:t>Examine operating </a:t>
            </a:r>
            <a:r>
              <a:rPr lang="en-US" dirty="0"/>
              <a:t>s</a:t>
            </a:r>
            <a:r>
              <a:rPr lang="en-US" dirty="0" smtClean="0"/>
              <a:t>ystem </a:t>
            </a:r>
            <a:r>
              <a:rPr lang="en-US" dirty="0"/>
              <a:t>d</a:t>
            </a:r>
            <a:r>
              <a:rPr lang="en-US" dirty="0" smtClean="0"/>
              <a:t>ifferences</a:t>
            </a:r>
          </a:p>
        </p:txBody>
      </p:sp>
    </p:spTree>
    <p:extLst>
      <p:ext uri="{BB962C8B-B14F-4D97-AF65-F5344CB8AC3E}">
        <p14:creationId xmlns:p14="http://schemas.microsoft.com/office/powerpoint/2010/main" val="87389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Distribution Life Cycle </a:t>
            </a:r>
            <a:r>
              <a:rPr lang="en-US" dirty="0" smtClean="0"/>
              <a:t>Management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592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will the computer do?</a:t>
            </a:r>
          </a:p>
          <a:p>
            <a:r>
              <a:rPr lang="en-US" dirty="0" smtClean="0"/>
              <a:t>What software does it need to run?</a:t>
            </a:r>
          </a:p>
          <a:p>
            <a:r>
              <a:rPr lang="en-US" dirty="0" smtClean="0"/>
              <a:t>Does it need specific hardware or OS?</a:t>
            </a:r>
          </a:p>
          <a:p>
            <a:r>
              <a:rPr lang="en-US" dirty="0" smtClean="0"/>
              <a:t>Who has to take care of it?</a:t>
            </a:r>
          </a:p>
          <a:p>
            <a:r>
              <a:rPr lang="en-US" dirty="0" smtClean="0"/>
              <a:t>How long does it need to live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53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Release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and OS upgrades come on a release cycle</a:t>
            </a:r>
          </a:p>
          <a:p>
            <a:r>
              <a:rPr lang="en-US" dirty="0" smtClean="0"/>
              <a:t>Updates can be major or minor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A new version of Fedora is released every 6 months</a:t>
            </a:r>
          </a:p>
          <a:p>
            <a:pPr lvl="1"/>
            <a:r>
              <a:rPr lang="en-US" dirty="0" smtClean="0"/>
              <a:t>Minor releases of RHEL come out every 12-18mo</a:t>
            </a:r>
          </a:p>
          <a:p>
            <a:pPr lvl="1"/>
            <a:r>
              <a:rPr lang="en-US" dirty="0" smtClean="0"/>
              <a:t>Major releases of RHEL come out every 3-6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167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generally goes through phases</a:t>
            </a:r>
          </a:p>
          <a:p>
            <a:pPr lvl="1"/>
            <a:r>
              <a:rPr lang="en-US" dirty="0" smtClean="0"/>
              <a:t>Actively developed</a:t>
            </a:r>
          </a:p>
          <a:p>
            <a:pPr lvl="1"/>
            <a:r>
              <a:rPr lang="en-US" dirty="0" err="1" smtClean="0"/>
              <a:t>Bugfixes</a:t>
            </a:r>
            <a:r>
              <a:rPr lang="en-US" dirty="0" smtClean="0"/>
              <a:t> only</a:t>
            </a:r>
          </a:p>
          <a:p>
            <a:pPr lvl="1"/>
            <a:r>
              <a:rPr lang="en-US" dirty="0" smtClean="0"/>
              <a:t>Security fixes only</a:t>
            </a:r>
          </a:p>
          <a:p>
            <a:pPr lvl="1"/>
            <a:r>
              <a:rPr lang="en-US" dirty="0" smtClean="0"/>
              <a:t>No updates</a:t>
            </a:r>
          </a:p>
          <a:p>
            <a:r>
              <a:rPr lang="en-US" dirty="0" smtClean="0"/>
              <a:t>This is the maintenance cycle</a:t>
            </a:r>
          </a:p>
          <a:p>
            <a:r>
              <a:rPr lang="en-US" dirty="0" smtClean="0"/>
              <a:t>A short maintenance cycle means more frequent upgrades are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894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cycles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Faster releases means that newer software will be available faster</a:t>
            </a:r>
          </a:p>
          <a:p>
            <a:r>
              <a:rPr lang="en-US" dirty="0" smtClean="0"/>
              <a:t>Also means you might have to upgrade faster to stay current or will get less stable software</a:t>
            </a:r>
          </a:p>
          <a:p>
            <a:r>
              <a:rPr lang="en-US" dirty="0" smtClean="0"/>
              <a:t>Longer maintenance cycle means you will be supported at current software levels longer, needing less frequent upgrades</a:t>
            </a:r>
          </a:p>
          <a:p>
            <a:r>
              <a:rPr lang="en-US" dirty="0" smtClean="0"/>
              <a:t>Longer maintenance cycles often require paid support packages.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05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features are introduced in </a:t>
            </a:r>
            <a:r>
              <a:rPr lang="en-US" b="1" dirty="0" smtClean="0"/>
              <a:t>beta</a:t>
            </a:r>
            <a:r>
              <a:rPr lang="en-US" dirty="0" smtClean="0"/>
              <a:t> versions</a:t>
            </a:r>
          </a:p>
          <a:p>
            <a:r>
              <a:rPr lang="en-US" dirty="0" smtClean="0"/>
              <a:t>Beta is less tested and therefore stable</a:t>
            </a:r>
          </a:p>
          <a:p>
            <a:r>
              <a:rPr lang="en-US" dirty="0" smtClean="0"/>
              <a:t>After the beta period, software is promoted to </a:t>
            </a:r>
            <a:r>
              <a:rPr lang="en-US" b="1" dirty="0" smtClean="0"/>
              <a:t>stable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you need newer features you will often be looking at beta software</a:t>
            </a:r>
          </a:p>
          <a:p>
            <a:r>
              <a:rPr lang="en-US" b="1" dirty="0" smtClean="0"/>
              <a:t>Backward compatibility</a:t>
            </a:r>
            <a:r>
              <a:rPr lang="en-US" dirty="0" smtClean="0"/>
              <a:t> means it still works with older versions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75464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Comparing Operating Systems</a:t>
            </a:r>
          </a:p>
        </p:txBody>
      </p:sp>
    </p:spTree>
    <p:extLst>
      <p:ext uri="{BB962C8B-B14F-4D97-AF65-F5344CB8AC3E}">
        <p14:creationId xmlns:p14="http://schemas.microsoft.com/office/powerpoint/2010/main" val="675886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into desktop and server versions</a:t>
            </a:r>
          </a:p>
          <a:p>
            <a:r>
              <a:rPr lang="en-US" dirty="0" smtClean="0"/>
              <a:t>Slow release cycle, long maintenance cycle</a:t>
            </a:r>
          </a:p>
          <a:p>
            <a:r>
              <a:rPr lang="en-US" dirty="0" smtClean="0"/>
              <a:t>Emphasis on backward compatibility</a:t>
            </a:r>
          </a:p>
          <a:p>
            <a:r>
              <a:rPr lang="en-US" dirty="0" smtClean="0"/>
              <a:t>Runs a GUI</a:t>
            </a:r>
          </a:p>
          <a:p>
            <a:r>
              <a:rPr lang="en-US" dirty="0" smtClean="0"/>
              <a:t>Improving scripting and management abilities to compete with Linux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2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226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1.1 Linux Evolution and Popular Operating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3562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Learn the history of Linux and Unix</a:t>
            </a:r>
          </a:p>
          <a:p>
            <a:pPr lvl="1"/>
            <a:r>
              <a:rPr lang="en-US" dirty="0" smtClean="0"/>
              <a:t>Understand the parts of a Linux system</a:t>
            </a:r>
          </a:p>
          <a:p>
            <a:pPr lvl="1"/>
            <a:r>
              <a:rPr lang="en-US" dirty="0" smtClean="0"/>
              <a:t>Start learning about Open Source</a:t>
            </a:r>
          </a:p>
          <a:p>
            <a:pPr lvl="1"/>
            <a:r>
              <a:rPr lang="en-US" dirty="0" smtClean="0"/>
              <a:t>Find out where Linux runs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Apple OS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on Apple hardware</a:t>
            </a:r>
          </a:p>
          <a:p>
            <a:r>
              <a:rPr lang="en-US" dirty="0" smtClean="0"/>
              <a:t>Server version adds packages to the desktop version to aid in management and sharing</a:t>
            </a:r>
          </a:p>
          <a:p>
            <a:r>
              <a:rPr lang="en-US" dirty="0" smtClean="0"/>
              <a:t>UNIX certified</a:t>
            </a:r>
          </a:p>
          <a:p>
            <a:r>
              <a:rPr lang="en-US" dirty="0" smtClean="0"/>
              <a:t>New major releases every 18-24 months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79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in that after choosing Linux you must choose a distribution</a:t>
            </a:r>
          </a:p>
          <a:p>
            <a:r>
              <a:rPr lang="en-US" dirty="0" smtClean="0"/>
              <a:t>Different distributions focus on different use cases, e.g. desktop, server, scientific, network</a:t>
            </a:r>
          </a:p>
          <a:p>
            <a:r>
              <a:rPr lang="en-US" dirty="0" smtClean="0"/>
              <a:t>Some distributions offer commercial support, most is </a:t>
            </a:r>
            <a:r>
              <a:rPr lang="en-US" smtClean="0"/>
              <a:t>volunteer based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7323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Evolution of Linux</a:t>
            </a:r>
          </a:p>
        </p:txBody>
      </p:sp>
    </p:spTree>
    <p:extLst>
      <p:ext uri="{BB962C8B-B14F-4D97-AF65-F5344CB8AC3E}">
        <p14:creationId xmlns:p14="http://schemas.microsoft.com/office/powerpoint/2010/main" val="333625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Linux?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is the </a:t>
            </a:r>
            <a:r>
              <a:rPr lang="en-US" b="1" dirty="0" smtClean="0"/>
              <a:t>kernel</a:t>
            </a:r>
            <a:r>
              <a:rPr lang="en-US" dirty="0" smtClean="0"/>
              <a:t> – the central controller</a:t>
            </a:r>
          </a:p>
          <a:p>
            <a:r>
              <a:rPr lang="en-US" dirty="0" smtClean="0"/>
              <a:t>Add some tools to get an </a:t>
            </a:r>
            <a:r>
              <a:rPr lang="en-US" b="1" dirty="0" smtClean="0"/>
              <a:t>operating system</a:t>
            </a:r>
          </a:p>
          <a:p>
            <a:pPr lvl="1"/>
            <a:r>
              <a:rPr lang="en-US" dirty="0" smtClean="0"/>
              <a:t>Shells (enter commands into the system)</a:t>
            </a:r>
          </a:p>
          <a:p>
            <a:pPr lvl="1"/>
            <a:r>
              <a:rPr lang="en-US" dirty="0" smtClean="0"/>
              <a:t>Systems management (add users)</a:t>
            </a:r>
          </a:p>
          <a:p>
            <a:pPr lvl="1"/>
            <a:r>
              <a:rPr lang="en-US" dirty="0" smtClean="0"/>
              <a:t>Applications (email, web, development)</a:t>
            </a:r>
          </a:p>
          <a:p>
            <a:r>
              <a:rPr lang="en-US" dirty="0" smtClean="0"/>
              <a:t>Package it up into a Linux </a:t>
            </a:r>
            <a:r>
              <a:rPr lang="en-US" b="1" dirty="0" smtClean="0"/>
              <a:t>distribution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056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Invented as a hobby project in 1991 by Linus Torvalds while at the University of Helsinki in Finland</a:t>
            </a:r>
          </a:p>
          <a:p>
            <a:r>
              <a:rPr lang="en-US" dirty="0" smtClean="0"/>
              <a:t>People began contributing to make it work on their hardware</a:t>
            </a:r>
          </a:p>
          <a:p>
            <a:r>
              <a:rPr lang="en-US" dirty="0" smtClean="0"/>
              <a:t>The GNU project provided a base set of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UNIX?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the 1970’s at Bell Labs, adopted by universities</a:t>
            </a:r>
          </a:p>
          <a:p>
            <a:r>
              <a:rPr lang="en-US" dirty="0" smtClean="0"/>
              <a:t>UNIX is now a trademark of the Open Group</a:t>
            </a:r>
          </a:p>
          <a:p>
            <a:r>
              <a:rPr lang="en-US" dirty="0" smtClean="0"/>
              <a:t>An OS must be certified to be called UNIX</a:t>
            </a:r>
          </a:p>
          <a:p>
            <a:r>
              <a:rPr lang="en-US" dirty="0" smtClean="0"/>
              <a:t>Linux is not certified so it is UNIX-like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Linux’s job?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kernel manages application processes</a:t>
            </a:r>
          </a:p>
          <a:p>
            <a:r>
              <a:rPr lang="en-US" dirty="0" smtClean="0"/>
              <a:t>Allocates and reclaims memory</a:t>
            </a:r>
          </a:p>
          <a:p>
            <a:r>
              <a:rPr lang="en-US" dirty="0" smtClean="0"/>
              <a:t>Arbitrates access to disk and CPU</a:t>
            </a:r>
          </a:p>
          <a:p>
            <a:r>
              <a:rPr lang="en-US" dirty="0" smtClean="0"/>
              <a:t>Abstracts hardware specific functions so applications are hardware-agnostic</a:t>
            </a:r>
          </a:p>
          <a:p>
            <a:r>
              <a:rPr lang="en-US" dirty="0" smtClean="0"/>
              <a:t>Provides security and isolation of users</a:t>
            </a:r>
          </a:p>
          <a:p>
            <a:r>
              <a:rPr lang="en-US" dirty="0" smtClean="0"/>
              <a:t>Switches between multiple processes (preemptive multitasking)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write software in </a:t>
            </a:r>
            <a:r>
              <a:rPr lang="en-US" b="1" dirty="0" smtClean="0"/>
              <a:t>source code</a:t>
            </a:r>
            <a:endParaRPr lang="en-US" dirty="0" smtClean="0"/>
          </a:p>
          <a:p>
            <a:r>
              <a:rPr lang="en-US" b="1" dirty="0" smtClean="0"/>
              <a:t>Compilers</a:t>
            </a:r>
            <a:r>
              <a:rPr lang="en-US" dirty="0" smtClean="0"/>
              <a:t> translate source to </a:t>
            </a:r>
            <a:r>
              <a:rPr lang="en-US" b="1" dirty="0" smtClean="0"/>
              <a:t>machine code</a:t>
            </a:r>
            <a:endParaRPr lang="en-US" dirty="0" smtClean="0"/>
          </a:p>
          <a:p>
            <a:r>
              <a:rPr lang="en-US" dirty="0" smtClean="0"/>
              <a:t>If you have the source, you can make changes and see how it works</a:t>
            </a:r>
          </a:p>
          <a:p>
            <a:r>
              <a:rPr lang="en-US" b="1" dirty="0" smtClean="0"/>
              <a:t>Open Source</a:t>
            </a:r>
            <a:r>
              <a:rPr lang="en-US" dirty="0" smtClean="0"/>
              <a:t> means you can inspect and change the source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748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Kernel + tools + installation + package management = distribution</a:t>
            </a:r>
          </a:p>
          <a:p>
            <a:r>
              <a:rPr lang="en-US" dirty="0" smtClean="0"/>
              <a:t>Red Hat RHEL</a:t>
            </a:r>
          </a:p>
          <a:p>
            <a:pPr lvl="1"/>
            <a:r>
              <a:rPr lang="en-US" dirty="0" smtClean="0"/>
              <a:t>Fedora, </a:t>
            </a:r>
            <a:r>
              <a:rPr lang="en-US" dirty="0" err="1" smtClean="0"/>
              <a:t>CentOS</a:t>
            </a:r>
            <a:r>
              <a:rPr lang="en-US" dirty="0" smtClean="0"/>
              <a:t>, Scientific Linux</a:t>
            </a:r>
          </a:p>
          <a:p>
            <a:r>
              <a:rPr lang="en-US" dirty="0" err="1" smtClean="0"/>
              <a:t>Debian</a:t>
            </a:r>
            <a:endParaRPr lang="en-US" dirty="0" smtClean="0"/>
          </a:p>
          <a:p>
            <a:pPr lvl="1"/>
            <a:r>
              <a:rPr lang="en-US" dirty="0" smtClean="0"/>
              <a:t>Ubuntu, many appliance based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</TotalTime>
  <Words>657</Words>
  <Application>Microsoft Office PowerPoint</Application>
  <PresentationFormat>On-screen Show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Module 01 Introduction to Linux</vt:lpstr>
      <vt:lpstr>Exam Objective 1.1 Linux Evolution and Popular Operating Systems</vt:lpstr>
      <vt:lpstr>Evolution of Linux</vt:lpstr>
      <vt:lpstr>What is Linux?</vt:lpstr>
      <vt:lpstr>Linux History</vt:lpstr>
      <vt:lpstr>What is UNIX?</vt:lpstr>
      <vt:lpstr>What is Linux’s job?</vt:lpstr>
      <vt:lpstr>Open Source</vt:lpstr>
      <vt:lpstr>Linux Distributions</vt:lpstr>
      <vt:lpstr>Linux runs on…</vt:lpstr>
      <vt:lpstr>Exam Objective 4.1 Choosing an Operating System</vt:lpstr>
      <vt:lpstr>Distribution Life Cycle Management</vt:lpstr>
      <vt:lpstr>Decision Points</vt:lpstr>
      <vt:lpstr>Release Cycles</vt:lpstr>
      <vt:lpstr>Maintenance Cycles</vt:lpstr>
      <vt:lpstr>Pros and Cons of cycles</vt:lpstr>
      <vt:lpstr>Software Terms</vt:lpstr>
      <vt:lpstr>Comparing Operating Systems</vt:lpstr>
      <vt:lpstr>Windows</vt:lpstr>
      <vt:lpstr>Apple OS X</vt:lpstr>
      <vt:lpstr>Linux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 Linux Evolution and Popular Operating Systems</dc:title>
  <dc:creator>Sean Walberg</dc:creator>
  <cp:lastModifiedBy>Jason</cp:lastModifiedBy>
  <cp:revision>26</cp:revision>
  <dcterms:created xsi:type="dcterms:W3CDTF">2013-10-05T00:15:43Z</dcterms:created>
  <dcterms:modified xsi:type="dcterms:W3CDTF">2014-02-04T21:55:49Z</dcterms:modified>
</cp:coreProperties>
</file>