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75" r:id="rId3"/>
    <p:sldId id="273" r:id="rId4"/>
    <p:sldId id="274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 2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>Lecture </a:t>
            </a:r>
            <a:r>
              <a:rPr lang="en-US" smtClean="0"/>
              <a:t>14: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Dot and Cross Products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78" y="1802845"/>
            <a:ext cx="8704450" cy="16396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144" y="3514259"/>
            <a:ext cx="6226843" cy="170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43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Properties of dot product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990" y="2018769"/>
            <a:ext cx="8401824" cy="212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99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Vector projection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9"/>
            <a:ext cx="6825342" cy="7297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3268" y="2420471"/>
            <a:ext cx="3983324" cy="432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16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Vector </a:t>
            </a:r>
            <a:r>
              <a:rPr lang="en-ID" dirty="0" smtClean="0"/>
              <a:t>projection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485" y="1690689"/>
            <a:ext cx="3973679" cy="20833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4197984"/>
            <a:ext cx="6146198" cy="2523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91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Vector Projection 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073" y="1822038"/>
            <a:ext cx="7520268" cy="298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00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Cross product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133" y="1690689"/>
            <a:ext cx="3765906" cy="28968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839" y="5081506"/>
            <a:ext cx="7101200" cy="111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35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Parallel Vectors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56" y="1690689"/>
            <a:ext cx="8250376" cy="56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4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Cross product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5126"/>
            <a:ext cx="4679576" cy="48131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3740" y="1881764"/>
            <a:ext cx="4584829" cy="214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84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9"/>
            <a:ext cx="8304825" cy="63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78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Overview of dot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section we show how to calculate easily the angle between two vectors </a:t>
            </a:r>
            <a:r>
              <a:rPr lang="en-US" dirty="0" smtClean="0"/>
              <a:t>directly from </a:t>
            </a:r>
            <a:r>
              <a:rPr lang="en-US" dirty="0"/>
              <a:t>their components.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key part of the calculation is an expression called the </a:t>
            </a:r>
            <a:r>
              <a:rPr lang="en-US" i="1" dirty="0"/>
              <a:t>dot product</a:t>
            </a:r>
            <a:r>
              <a:rPr lang="en-US" dirty="0"/>
              <a:t>.</a:t>
            </a:r>
          </a:p>
          <a:p>
            <a:r>
              <a:rPr lang="en-US" dirty="0"/>
              <a:t>Dot products are also called </a:t>
            </a:r>
            <a:r>
              <a:rPr lang="en-US" i="1" dirty="0"/>
              <a:t>inner </a:t>
            </a:r>
            <a:r>
              <a:rPr lang="en-US" dirty="0"/>
              <a:t>or </a:t>
            </a:r>
            <a:r>
              <a:rPr lang="en-US" i="1" dirty="0"/>
              <a:t>scalar </a:t>
            </a:r>
            <a:r>
              <a:rPr lang="en-US" dirty="0"/>
              <a:t>products because the product results in </a:t>
            </a:r>
            <a:r>
              <a:rPr lang="en-US" dirty="0" smtClean="0"/>
              <a:t>a scalar</a:t>
            </a:r>
            <a:r>
              <a:rPr lang="en-US" dirty="0"/>
              <a:t>, not a vector. </a:t>
            </a: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/>
              <a:t>investigating the dot product, we apply it to finding the </a:t>
            </a:r>
            <a:r>
              <a:rPr lang="en-US" dirty="0" smtClean="0"/>
              <a:t>projection of </a:t>
            </a:r>
            <a:r>
              <a:rPr lang="en-US" dirty="0"/>
              <a:t>one vector onto another (as displayed in Figure 12.19) and to finding the work </a:t>
            </a:r>
            <a:r>
              <a:rPr lang="en-US" dirty="0" smtClean="0"/>
              <a:t>done by </a:t>
            </a:r>
            <a:r>
              <a:rPr lang="en-US" dirty="0"/>
              <a:t>a constant force acting through a displacement.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52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Vector Projection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798" y="1921532"/>
            <a:ext cx="4264284" cy="267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7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Angle between vectors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27" y="1853312"/>
            <a:ext cx="8704038" cy="183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6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Dot products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96" y="1874145"/>
            <a:ext cx="8817117" cy="133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6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Angle between vectors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27" y="1853312"/>
            <a:ext cx="8704038" cy="183118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027" y="4270989"/>
            <a:ext cx="6067985" cy="144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54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18146"/>
            <a:ext cx="7830011" cy="46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1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849" y="1898403"/>
            <a:ext cx="8707233" cy="6834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2789548"/>
            <a:ext cx="3311338" cy="2917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82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Orthogonal vectors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61860"/>
            <a:ext cx="8125385" cy="54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64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6362</TotalTime>
  <Words>165</Words>
  <Application>Microsoft Office PowerPoint</Application>
  <PresentationFormat>On-screen Show (4:3)</PresentationFormat>
  <Paragraphs>43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Calculus 2   Lecture 14:  Dot and Cross Products</vt:lpstr>
      <vt:lpstr>Overview of dot products</vt:lpstr>
      <vt:lpstr>Vector Projection</vt:lpstr>
      <vt:lpstr>Angle between vectors</vt:lpstr>
      <vt:lpstr>Dot products</vt:lpstr>
      <vt:lpstr>Angle between vectors</vt:lpstr>
      <vt:lpstr>Example 1</vt:lpstr>
      <vt:lpstr>Example 2</vt:lpstr>
      <vt:lpstr>Orthogonal vectors</vt:lpstr>
      <vt:lpstr>Example</vt:lpstr>
      <vt:lpstr>Properties of dot product</vt:lpstr>
      <vt:lpstr>Vector projection</vt:lpstr>
      <vt:lpstr>Vector projection (2)</vt:lpstr>
      <vt:lpstr>Vector Projection (3)</vt:lpstr>
      <vt:lpstr>Cross product</vt:lpstr>
      <vt:lpstr>Parallel Vectors</vt:lpstr>
      <vt:lpstr>Cross product diagram</vt:lpstr>
      <vt:lpstr>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155</cp:revision>
  <dcterms:created xsi:type="dcterms:W3CDTF">2017-06-12T04:19:19Z</dcterms:created>
  <dcterms:modified xsi:type="dcterms:W3CDTF">2020-02-11T07:36:06Z</dcterms:modified>
</cp:coreProperties>
</file>