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13: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Vectors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31" y="1971424"/>
            <a:ext cx="3472199" cy="40394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095" y="2186576"/>
            <a:ext cx="3457514" cy="368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8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86" y="2444187"/>
            <a:ext cx="8335754" cy="282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5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Magnitude or length of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0183"/>
            <a:ext cx="8855616" cy="99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99" y="1935317"/>
            <a:ext cx="8925561" cy="90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 Algebra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76" y="1837124"/>
            <a:ext cx="8643384" cy="16337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53" y="3607357"/>
            <a:ext cx="7673962" cy="32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07" y="1690689"/>
            <a:ext cx="8159786" cy="528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428906"/>
            <a:ext cx="5623930" cy="90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5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Properties of Vector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79" y="1577037"/>
            <a:ext cx="8515234" cy="300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0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Unit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296370"/>
            <a:ext cx="7184092" cy="550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Dot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02" y="1448642"/>
            <a:ext cx="8663898" cy="31916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786" y="4640254"/>
            <a:ext cx="3433543" cy="215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This chapter is foundational to the study of multivariable calculus. To </a:t>
            </a:r>
            <a:r>
              <a:rPr lang="en-US" dirty="0" smtClean="0"/>
              <a:t>apply calculus </a:t>
            </a:r>
            <a:r>
              <a:rPr lang="en-US" dirty="0"/>
              <a:t>in many real-world situations and in higher mathematics, we need an </a:t>
            </a:r>
            <a:r>
              <a:rPr lang="en-US" dirty="0" smtClean="0"/>
              <a:t>analytic geometry </a:t>
            </a:r>
            <a:r>
              <a:rPr lang="en-US" dirty="0"/>
              <a:t>to describe three-dimensional space. </a:t>
            </a:r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accomplish this objective, we </a:t>
            </a:r>
            <a:r>
              <a:rPr lang="en-US" dirty="0" smtClean="0"/>
              <a:t>introduce three-dimensional </a:t>
            </a:r>
            <a:r>
              <a:rPr lang="en-US" dirty="0"/>
              <a:t>coordinate systems and vectors. Building on what we already </a:t>
            </a:r>
            <a:r>
              <a:rPr lang="en-US" dirty="0" smtClean="0"/>
              <a:t>know about </a:t>
            </a:r>
            <a:r>
              <a:rPr lang="en-US" dirty="0"/>
              <a:t>coordinates in the </a:t>
            </a:r>
            <a:r>
              <a:rPr lang="en-US" i="1" dirty="0" err="1"/>
              <a:t>xy</a:t>
            </a:r>
            <a:r>
              <a:rPr lang="en-US" dirty="0"/>
              <a:t>-plane, we establish coordinates in space by adding a third </a:t>
            </a:r>
            <a:r>
              <a:rPr lang="en-US" dirty="0" smtClean="0"/>
              <a:t>axis that </a:t>
            </a:r>
            <a:r>
              <a:rPr lang="en-US" dirty="0"/>
              <a:t>measures distance above and below the </a:t>
            </a:r>
            <a:r>
              <a:rPr lang="en-US" i="1" dirty="0" err="1"/>
              <a:t>xy</a:t>
            </a:r>
            <a:r>
              <a:rPr lang="en-US" dirty="0"/>
              <a:t>-plane. Then we define vectors and </a:t>
            </a:r>
            <a:r>
              <a:rPr lang="en-US" dirty="0" smtClean="0"/>
              <a:t>use them </a:t>
            </a:r>
            <a:r>
              <a:rPr lang="en-US" dirty="0"/>
              <a:t>to study the analytic geometry of space. </a:t>
            </a:r>
            <a:endParaRPr lang="en-US" dirty="0" smtClean="0"/>
          </a:p>
          <a:p>
            <a:pPr algn="just"/>
            <a:r>
              <a:rPr lang="en-US" dirty="0" smtClean="0"/>
              <a:t>Vectors </a:t>
            </a:r>
            <a:r>
              <a:rPr lang="en-US" dirty="0"/>
              <a:t>provide simple ways to </a:t>
            </a:r>
            <a:r>
              <a:rPr lang="en-US" dirty="0" smtClean="0"/>
              <a:t>define equations </a:t>
            </a:r>
            <a:r>
              <a:rPr lang="en-US" dirty="0"/>
              <a:t>for lines, planes, curves, and surfaces in space. We use these geometric </a:t>
            </a:r>
            <a:r>
              <a:rPr lang="en-US" dirty="0" smtClean="0"/>
              <a:t>concepts throughout </a:t>
            </a:r>
            <a:r>
              <a:rPr lang="en-US" dirty="0"/>
              <a:t>the remainder of the text to study motion in space and the calculus of </a:t>
            </a:r>
            <a:r>
              <a:rPr lang="en-US" dirty="0" smtClean="0"/>
              <a:t>functions of </a:t>
            </a:r>
            <a:r>
              <a:rPr lang="en-US" dirty="0"/>
              <a:t>several variables and vector fields, with their many important applications in science</a:t>
            </a:r>
            <a:r>
              <a:rPr lang="en-US" dirty="0" smtClean="0"/>
              <a:t>, engineering</a:t>
            </a:r>
            <a:r>
              <a:rPr lang="en-US" dirty="0"/>
              <a:t>, operations research, economics, and higher mathematics.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Three dimensional coordinate system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52" y="1654944"/>
            <a:ext cx="3742548" cy="488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1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Three dimensional coordinate system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199" y="1365271"/>
            <a:ext cx="6339451" cy="535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4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01" y="1852052"/>
            <a:ext cx="8772499" cy="407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0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14" y="1690690"/>
            <a:ext cx="5409080" cy="10354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041" y="2726096"/>
            <a:ext cx="4281217" cy="396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1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Distance in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914"/>
            <a:ext cx="4301302" cy="3507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760" y="5427180"/>
            <a:ext cx="6612470" cy="92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4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Sphere in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92" y="1837708"/>
            <a:ext cx="8377717" cy="8923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38" y="3128134"/>
            <a:ext cx="3460297" cy="346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Vectors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1798464"/>
            <a:ext cx="2935031" cy="25449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987" y="4840941"/>
            <a:ext cx="8592025" cy="106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6342</TotalTime>
  <Words>237</Words>
  <Application>Microsoft Office PowerPoint</Application>
  <PresentationFormat>On-screen Show (4:3)</PresentationFormat>
  <Paragraphs>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Calculus 2   Lecture 13:  Vectors</vt:lpstr>
      <vt:lpstr>Overview</vt:lpstr>
      <vt:lpstr>Three dimensional coordinate system (1)</vt:lpstr>
      <vt:lpstr>Three dimensional coordinate system (2)</vt:lpstr>
      <vt:lpstr>Example 1</vt:lpstr>
      <vt:lpstr>Example 2</vt:lpstr>
      <vt:lpstr>Distance in Space</vt:lpstr>
      <vt:lpstr>Sphere in Space</vt:lpstr>
      <vt:lpstr>Vectors (1)</vt:lpstr>
      <vt:lpstr>Vectors (2)</vt:lpstr>
      <vt:lpstr>Vector components</vt:lpstr>
      <vt:lpstr>Magnitude or length of vector</vt:lpstr>
      <vt:lpstr>Example</vt:lpstr>
      <vt:lpstr>Vector Algebra Operation</vt:lpstr>
      <vt:lpstr>Example</vt:lpstr>
      <vt:lpstr>Properties of Vector Operations</vt:lpstr>
      <vt:lpstr>Unit Vectors</vt:lpstr>
      <vt:lpstr>Dot Product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150</cp:revision>
  <dcterms:created xsi:type="dcterms:W3CDTF">2017-06-12T04:19:19Z</dcterms:created>
  <dcterms:modified xsi:type="dcterms:W3CDTF">2020-02-11T07:11:31Z</dcterms:modified>
</cp:coreProperties>
</file>