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11: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Area </a:t>
            </a:r>
            <a:r>
              <a:rPr lang="en-US" dirty="0" smtClean="0"/>
              <a:t>of Surface of Revolution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55" y="1690689"/>
            <a:ext cx="8592950" cy="203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83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Area of Surface of Revolution for </a:t>
            </a:r>
            <a:r>
              <a:rPr lang="en-ID" dirty="0" err="1" smtClean="0"/>
              <a:t>Parametrized</a:t>
            </a:r>
            <a:r>
              <a:rPr lang="en-ID" dirty="0" smtClean="0"/>
              <a:t> Curves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499" y="2068964"/>
            <a:ext cx="8645002" cy="390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0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436" y="1690689"/>
            <a:ext cx="7691245" cy="1734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613" y="3617259"/>
            <a:ext cx="2511964" cy="310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280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81" y="1690689"/>
            <a:ext cx="8259037" cy="16441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29" y="3380498"/>
            <a:ext cx="8027721" cy="1331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69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6134</TotalTime>
  <Words>25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Calculus 2   Lecture 11:  Area of Surface of Revolution</vt:lpstr>
      <vt:lpstr>Overview</vt:lpstr>
      <vt:lpstr>Area of Surface of Revolution for Parametrized Curves</vt:lpstr>
      <vt:lpstr>Example 1</vt:lpstr>
      <vt:lpstr>Exercise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137</cp:revision>
  <dcterms:created xsi:type="dcterms:W3CDTF">2017-06-12T04:19:19Z</dcterms:created>
  <dcterms:modified xsi:type="dcterms:W3CDTF">2020-02-11T03:40:21Z</dcterms:modified>
</cp:coreProperties>
</file>