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10: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Calculus with Parametric Curve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this section we apply calculus to parametric curves. Specifically, we find slopes, lengths</a:t>
            </a:r>
            <a:r>
              <a:rPr lang="en-US" dirty="0" smtClean="0"/>
              <a:t>, and </a:t>
            </a:r>
            <a:r>
              <a:rPr lang="en-US" dirty="0"/>
              <a:t>areas associated with </a:t>
            </a:r>
            <a:r>
              <a:rPr lang="en-US" dirty="0" err="1"/>
              <a:t>parametrized</a:t>
            </a:r>
            <a:r>
              <a:rPr lang="en-US" dirty="0"/>
              <a:t> curves.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83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Parametric Formulas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8" y="1534116"/>
            <a:ext cx="5021640" cy="1733519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824" y="3490951"/>
            <a:ext cx="2634914" cy="7574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308" y="4342495"/>
            <a:ext cx="7927042" cy="2095151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44420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34809"/>
            <a:ext cx="7480281" cy="63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64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59856" cy="1325563"/>
          </a:xfrm>
        </p:spPr>
        <p:txBody>
          <a:bodyPr/>
          <a:lstStyle/>
          <a:p>
            <a:r>
              <a:rPr lang="en-US" dirty="0"/>
              <a:t>Length of a Parametrically Defined </a:t>
            </a:r>
            <a:r>
              <a:rPr lang="en-US" dirty="0" smtClean="0"/>
              <a:t>Curve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95" y="1894447"/>
            <a:ext cx="7656385" cy="10639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767" y="2958353"/>
            <a:ext cx="4469754" cy="31942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1" y="4319320"/>
            <a:ext cx="4937183" cy="1086398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925026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365126"/>
            <a:ext cx="8219515" cy="1325563"/>
          </a:xfrm>
        </p:spPr>
        <p:txBody>
          <a:bodyPr/>
          <a:lstStyle/>
          <a:p>
            <a:r>
              <a:rPr lang="en-US" dirty="0"/>
              <a:t>Length of a Parametrically Defined </a:t>
            </a:r>
            <a:r>
              <a:rPr lang="en-US" dirty="0" smtClean="0"/>
              <a:t>Curve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97" y="1515877"/>
            <a:ext cx="5558952" cy="1223215"/>
          </a:xfrm>
          <a:prstGeom prst="rect">
            <a:avLst/>
          </a:prstGeom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97" y="2854992"/>
            <a:ext cx="4480122" cy="11770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032069"/>
            <a:ext cx="5793144" cy="18210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21" y="5805867"/>
            <a:ext cx="8402061" cy="915609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81214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365126"/>
            <a:ext cx="8219515" cy="1325563"/>
          </a:xfrm>
        </p:spPr>
        <p:txBody>
          <a:bodyPr/>
          <a:lstStyle/>
          <a:p>
            <a:r>
              <a:rPr lang="en-US" dirty="0"/>
              <a:t>Length of a Parametrically Defined </a:t>
            </a:r>
            <a:r>
              <a:rPr lang="en-US" dirty="0" smtClean="0"/>
              <a:t>Curve 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35" y="1690688"/>
            <a:ext cx="8554367" cy="23165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34934"/>
            <a:ext cx="9142390" cy="158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754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51" y="1840182"/>
            <a:ext cx="8988932" cy="125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747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447" y="2779580"/>
            <a:ext cx="4510281" cy="38868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156" y="1690689"/>
            <a:ext cx="5946962" cy="103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89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6125</TotalTime>
  <Words>78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Calculus 2   Lecture 10:  Calculus with Parametric Curve</vt:lpstr>
      <vt:lpstr>Overview</vt:lpstr>
      <vt:lpstr>Parametric Formulas</vt:lpstr>
      <vt:lpstr>Example 1</vt:lpstr>
      <vt:lpstr>Length of a Parametrically Defined Curve (1)</vt:lpstr>
      <vt:lpstr>Length of a Parametrically Defined Curve (2)</vt:lpstr>
      <vt:lpstr>Length of a Parametrically Defined Curve (3)</vt:lpstr>
      <vt:lpstr>Example 1</vt:lpstr>
      <vt:lpstr>Example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134</cp:revision>
  <dcterms:created xsi:type="dcterms:W3CDTF">2017-06-12T04:19:19Z</dcterms:created>
  <dcterms:modified xsi:type="dcterms:W3CDTF">2020-02-11T03:31:53Z</dcterms:modified>
</cp:coreProperties>
</file>