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Calculus 2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9: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Parametric Equation and Polar Coordinates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chapter we study new ways to define curves in the plane. </a:t>
            </a:r>
            <a:endParaRPr lang="en-US" dirty="0" smtClean="0"/>
          </a:p>
          <a:p>
            <a:r>
              <a:rPr lang="en-US" dirty="0" smtClean="0"/>
              <a:t>Instead of thinking </a:t>
            </a:r>
            <a:r>
              <a:rPr lang="en-US" dirty="0"/>
              <a:t>of a curve as the graph of a function or equation, we consider a more general </a:t>
            </a:r>
            <a:r>
              <a:rPr lang="en-US" dirty="0" smtClean="0"/>
              <a:t>way of </a:t>
            </a:r>
            <a:r>
              <a:rPr lang="en-US" dirty="0"/>
              <a:t>thinking of a curve as the path of a moving particle whose position is changing </a:t>
            </a:r>
            <a:r>
              <a:rPr lang="en-US" dirty="0" smtClean="0"/>
              <a:t>over time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/>
              <a:t>each of the </a:t>
            </a:r>
            <a:r>
              <a:rPr lang="en-US" i="1" dirty="0"/>
              <a:t>x</a:t>
            </a:r>
            <a:r>
              <a:rPr lang="en-US" dirty="0"/>
              <a:t>- and </a:t>
            </a:r>
            <a:r>
              <a:rPr lang="en-US" i="1" dirty="0"/>
              <a:t>y</a:t>
            </a:r>
            <a:r>
              <a:rPr lang="en-US" dirty="0"/>
              <a:t>-coordinates of the particle’s position becomes a function </a:t>
            </a:r>
            <a:r>
              <a:rPr lang="en-US" dirty="0" smtClean="0"/>
              <a:t>of a </a:t>
            </a:r>
            <a:r>
              <a:rPr lang="en-US" dirty="0"/>
              <a:t>third variable </a:t>
            </a:r>
            <a:r>
              <a:rPr lang="en-US" i="1" dirty="0"/>
              <a:t>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also change the way in which points in the plane themselves </a:t>
            </a:r>
            <a:r>
              <a:rPr lang="en-US" dirty="0" smtClean="0"/>
              <a:t>are described </a:t>
            </a:r>
            <a:r>
              <a:rPr lang="en-US" dirty="0"/>
              <a:t>by using </a:t>
            </a:r>
            <a:r>
              <a:rPr lang="en-US" i="1" dirty="0"/>
              <a:t>polar coordinates </a:t>
            </a:r>
            <a:r>
              <a:rPr lang="en-US" dirty="0"/>
              <a:t>rather than the rectangular or Cartesian system. </a:t>
            </a:r>
            <a:endParaRPr lang="en-US" dirty="0" smtClean="0"/>
          </a:p>
          <a:p>
            <a:r>
              <a:rPr lang="en-US" dirty="0" smtClean="0"/>
              <a:t>Both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these new tools are useful for describing motion, like that of planets and satellites, </a:t>
            </a:r>
            <a:r>
              <a:rPr lang="en-US" dirty="0" smtClean="0"/>
              <a:t>or projectiles </a:t>
            </a:r>
            <a:r>
              <a:rPr lang="en-US" dirty="0"/>
              <a:t>moving in the plane or space.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1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Parameterizations </a:t>
            </a:r>
            <a:r>
              <a:rPr lang="en-US" b="1" dirty="0"/>
              <a:t>of Plane Curves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28" y="1690689"/>
            <a:ext cx="8600745" cy="8642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899" y="2662653"/>
            <a:ext cx="3634066" cy="405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81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Parameterizations </a:t>
            </a:r>
            <a:r>
              <a:rPr lang="en-US" b="1" dirty="0"/>
              <a:t>of Plane Curves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418" y="4625790"/>
            <a:ext cx="8471205" cy="19131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045" y="1503272"/>
            <a:ext cx="3621755" cy="271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74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342" y="1690689"/>
            <a:ext cx="7923021" cy="10121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342" y="3160062"/>
            <a:ext cx="2124688" cy="31962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7554" y="3083488"/>
            <a:ext cx="4789778" cy="3117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45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616" y="1156118"/>
            <a:ext cx="4897187" cy="52809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999759"/>
            <a:ext cx="1150825" cy="3803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520" y="2495611"/>
            <a:ext cx="1271850" cy="2961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074" y="2986243"/>
            <a:ext cx="1433656" cy="34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75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37100" y="1811712"/>
            <a:ext cx="6767162" cy="1617287"/>
            <a:chOff x="719488" y="1690689"/>
            <a:chExt cx="6767162" cy="161728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5526" y="2126422"/>
              <a:ext cx="6430868" cy="1181554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9488" y="1690689"/>
              <a:ext cx="6767162" cy="336653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2684" y="3649006"/>
            <a:ext cx="3392692" cy="307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196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55460"/>
            <a:ext cx="8353682" cy="9625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7947" y="3613706"/>
            <a:ext cx="3634970" cy="292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722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5945</TotalTime>
  <Words>161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Calculus 2   Lecture 9:  Parametric Equation and Polar Coordinates</vt:lpstr>
      <vt:lpstr>Overview</vt:lpstr>
      <vt:lpstr>Parameterizations of Plane Curves</vt:lpstr>
      <vt:lpstr>Parameterizations of Plane Curves</vt:lpstr>
      <vt:lpstr>Example 1</vt:lpstr>
      <vt:lpstr>Example 2</vt:lpstr>
      <vt:lpstr>Example 3</vt:lpstr>
      <vt:lpstr>Example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127</cp:revision>
  <dcterms:created xsi:type="dcterms:W3CDTF">2017-06-12T04:19:19Z</dcterms:created>
  <dcterms:modified xsi:type="dcterms:W3CDTF">2020-02-11T00:31:55Z</dcterms:modified>
</cp:coreProperties>
</file>