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handoutMasterIdLst>
    <p:handoutMasterId r:id="rId7"/>
  </p:handoutMasterIdLst>
  <p:sldIdLst>
    <p:sldId id="534" r:id="rId3"/>
    <p:sldId id="327" r:id="rId4"/>
    <p:sldId id="64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CC"/>
    <a:srgbClr val="0000FF"/>
    <a:srgbClr val="D8AF8E"/>
    <a:srgbClr val="DBDB49"/>
    <a:srgbClr val="CC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95179" autoAdjust="0"/>
  </p:normalViewPr>
  <p:slideViewPr>
    <p:cSldViewPr>
      <p:cViewPr varScale="1">
        <p:scale>
          <a:sx n="78" d="100"/>
          <a:sy n="78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595E0-F44D-4580-ADDE-52CD791CFA62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FCC7B-712F-40E3-B051-86D47C87EC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52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B1D66-338B-43EF-BC09-034EBFE8D7B5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32E31-22FC-4E37-B85A-151FCD1632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38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45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32E31-22FC-4E37-B85A-151FCD1632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51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42863" y="1"/>
            <a:ext cx="1685926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7319" y="1122363"/>
            <a:ext cx="6593681" cy="2387600"/>
          </a:xfrm>
        </p:spPr>
        <p:txBody>
          <a:bodyPr anchor="b">
            <a:normAutofit/>
          </a:bodyPr>
          <a:lstStyle>
            <a:lvl1pPr algn="r">
              <a:defRPr sz="45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7319" y="3602038"/>
            <a:ext cx="6593681" cy="1655762"/>
          </a:xfrm>
        </p:spPr>
        <p:txBody>
          <a:bodyPr>
            <a:normAutofit/>
          </a:bodyPr>
          <a:lstStyle>
            <a:lvl1pPr marL="0" indent="0" algn="r">
              <a:buNone/>
              <a:defRPr sz="24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08133" y="5410202"/>
            <a:ext cx="2057400" cy="365125"/>
          </a:xfrm>
        </p:spPr>
        <p:txBody>
          <a:bodyPr/>
          <a:lstStyle/>
          <a:p>
            <a:fld id="{DCE03D40-A3C7-4DAA-8E15-56B0337D2C95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07318" y="5410202"/>
            <a:ext cx="3843665" cy="365125"/>
          </a:xfrm>
        </p:spPr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2684" y="5410200"/>
            <a:ext cx="578317" cy="365125"/>
          </a:xfrm>
        </p:spPr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50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18519"/>
            <a:ext cx="7429499" cy="934511"/>
          </a:xfrm>
        </p:spPr>
        <p:txBody>
          <a:bodyPr>
            <a:normAutofit/>
          </a:bodyPr>
          <a:lstStyle>
            <a:lvl1pPr algn="r">
              <a:defRPr sz="45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060" y="1727201"/>
            <a:ext cx="7429499" cy="4064001"/>
          </a:xfrm>
        </p:spPr>
        <p:txBody>
          <a:bodyPr>
            <a:normAutofit/>
          </a:bodyPr>
          <a:lstStyle>
            <a:lvl1pPr marL="348854" indent="-348854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685800" indent="-342900">
              <a:lnSpc>
                <a:spcPct val="100000"/>
              </a:lnSpc>
              <a:spcBef>
                <a:spcPts val="0"/>
              </a:spcBef>
              <a:defRPr sz="21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034654" indent="-348854">
              <a:lnSpc>
                <a:spcPct val="100000"/>
              </a:lnSpc>
              <a:spcBef>
                <a:spcPts val="0"/>
              </a:spcBef>
              <a:defRPr sz="18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371600" indent="-342900">
              <a:lnSpc>
                <a:spcPct val="100000"/>
              </a:lnSpc>
              <a:spcBef>
                <a:spcPts val="0"/>
              </a:spcBef>
              <a:defRPr sz="15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1720454" indent="-348854">
              <a:lnSpc>
                <a:spcPct val="100000"/>
              </a:lnSpc>
              <a:spcBef>
                <a:spcPts val="0"/>
              </a:spcBef>
              <a:defRPr sz="15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72555" y="5989984"/>
            <a:ext cx="578317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3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589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35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98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6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515" y="2249486"/>
            <a:ext cx="3487337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6" y="2249485"/>
            <a:ext cx="348495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02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439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461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7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4450881" cy="163988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5541" y="609602"/>
            <a:ext cx="2750018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2249486"/>
            <a:ext cx="4450883" cy="354171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285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4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308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0393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77634" y="73239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6000" dirty="0">
                <a:solidFill>
                  <a:prstClr val="white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3028" y="276497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6000" dirty="0">
                <a:solidFill>
                  <a:prstClr val="white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3828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95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45939" y="3360263"/>
            <a:ext cx="240655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78160" y="3363435"/>
            <a:ext cx="2396873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8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466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67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5612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jp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4D71B0-B268-4AAD-BE52-8147250EC7F9}" type="datetimeFigureOut">
              <a:rPr lang="en-US" smtClean="0"/>
              <a:pPr/>
              <a:t>3/22/2017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C400C5-FF7A-4CBB-9964-285C0950D3D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14000"/>
            <a:lum/>
          </a:blip>
          <a:srcRect/>
          <a:stretch>
            <a:fillRect l="78000" t="5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7144" y="1"/>
            <a:ext cx="912019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8523684" y="0"/>
            <a:ext cx="506016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22/03/2017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455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SzPct val="125000"/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03020" y="4267360"/>
            <a:ext cx="4312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prstClr val="black"/>
                </a:solidFill>
                <a:latin typeface="Century Gothic" panose="020B0502020202020204" pitchFamily="34" charset="0"/>
              </a:rPr>
              <a:t>Mohammad Nasucha, S.T., M.Sc.</a:t>
            </a:r>
            <a:endParaRPr lang="id-ID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9856" y="4613609"/>
            <a:ext cx="3486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Program </a:t>
            </a:r>
            <a:r>
              <a:rPr lang="en-US" sz="1200" b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Studi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Teknik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en-US" sz="1200" b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Informatika</a:t>
            </a:r>
            <a:endParaRPr lang="en-US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sz="1200" b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Universitas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Pembangunan Jaya</a:t>
            </a:r>
            <a:endParaRPr lang="id-ID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Jl. Boulevard - </a:t>
            </a:r>
            <a:r>
              <a:rPr lang="en-US" sz="1200" b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Bintaro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Jaya Sektor VII</a:t>
            </a:r>
          </a:p>
          <a:p>
            <a:pPr algn="r"/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Tangerang Selatan – </a:t>
            </a:r>
            <a:r>
              <a:rPr lang="en-US" sz="1200" b="1" dirty="0" err="1">
                <a:solidFill>
                  <a:prstClr val="black"/>
                </a:solidFill>
                <a:latin typeface="Century Gothic" panose="020B0502020202020204" pitchFamily="34" charset="0"/>
              </a:rPr>
              <a:t>Banten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15442 </a:t>
            </a:r>
            <a:endParaRPr lang="id-ID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692" y="4481164"/>
            <a:ext cx="1154162" cy="115416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 flipH="1">
            <a:off x="1187624" y="712541"/>
            <a:ext cx="6844189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500" dirty="0" smtClean="0">
                <a:solidFill>
                  <a:prstClr val="black"/>
                </a:solidFill>
              </a:rPr>
              <a:t>Mikrokontroler &amp; Project</a:t>
            </a:r>
            <a:endParaRPr lang="en-US" sz="4500" dirty="0" smtClean="0">
              <a:solidFill>
                <a:prstClr val="black"/>
              </a:solidFill>
            </a:endParaRPr>
          </a:p>
          <a:p>
            <a:pPr algn="ctr"/>
            <a:r>
              <a:rPr lang="id-ID" sz="4500" dirty="0" smtClean="0">
                <a:solidFill>
                  <a:prstClr val="black"/>
                </a:solidFill>
              </a:rPr>
              <a:t>INF204</a:t>
            </a:r>
          </a:p>
          <a:p>
            <a:pPr algn="ctr"/>
            <a:endParaRPr lang="id-ID" sz="4500" dirty="0">
              <a:solidFill>
                <a:prstClr val="black"/>
              </a:solidFill>
            </a:endParaRPr>
          </a:p>
          <a:p>
            <a:pPr algn="ctr"/>
            <a:r>
              <a:rPr lang="id-ID" sz="4500" dirty="0" smtClean="0">
                <a:solidFill>
                  <a:prstClr val="black"/>
                </a:solidFill>
              </a:rPr>
              <a:t>Modul Praktikum</a:t>
            </a:r>
            <a:endParaRPr lang="en-US" sz="4500" dirty="0" smtClean="0">
              <a:solidFill>
                <a:prstClr val="black"/>
              </a:solidFill>
            </a:endParaRPr>
          </a:p>
          <a:p>
            <a:pPr algn="ctr"/>
            <a:endParaRPr lang="en-US" sz="45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3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7640" y="1379524"/>
            <a:ext cx="604867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 smtClean="0"/>
              <a:t>Tujuan</a:t>
            </a:r>
          </a:p>
          <a:p>
            <a:r>
              <a:rPr lang="id-ID" sz="1200" dirty="0" smtClean="0"/>
              <a:t>Praktikan memahami arti tegangan, arus dan konsumsi energi pada sebuah sistem digital</a:t>
            </a:r>
            <a:r>
              <a:rPr lang="id-ID" sz="1400" b="1" dirty="0" smtClean="0"/>
              <a:t>.</a:t>
            </a:r>
          </a:p>
          <a:p>
            <a:endParaRPr lang="id-ID" sz="1400" b="1" dirty="0"/>
          </a:p>
          <a:p>
            <a:r>
              <a:rPr lang="id-ID" sz="1400" b="1" dirty="0" smtClean="0"/>
              <a:t>Prosedur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menyiapkan alat dan bahan yang dibutuhkan.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merakit sirkit pada project board (bread board).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mengukur tegangan.</a:t>
            </a:r>
          </a:p>
          <a:p>
            <a:pPr marL="285750" indent="-285750">
              <a:buFontTx/>
              <a:buChar char="-"/>
            </a:pPr>
            <a:r>
              <a:rPr lang="id-ID" sz="1200" dirty="0"/>
              <a:t>Praktikan membuat prediksi besarnya arus berdasarkan teori terkait</a:t>
            </a:r>
            <a:r>
              <a:rPr lang="id-ID" sz="12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mengukur arus.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mengukur tegangan pada beban.</a:t>
            </a:r>
            <a:endParaRPr lang="id-ID" sz="1200" dirty="0"/>
          </a:p>
          <a:p>
            <a:pPr marL="285750" indent="-285750">
              <a:buFontTx/>
              <a:buChar char="-"/>
            </a:pPr>
            <a:endParaRPr lang="id-ID" sz="1200" dirty="0" smtClean="0"/>
          </a:p>
          <a:p>
            <a:r>
              <a:rPr lang="id-ID" sz="1400" b="1" dirty="0" smtClean="0"/>
              <a:t>Gambar Panduan Pelaksanaan</a:t>
            </a:r>
            <a:endParaRPr lang="en-US" sz="1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09862" y="1268760"/>
            <a:ext cx="5862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8293" y="735087"/>
            <a:ext cx="5953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/>
              <a:t>Modul Ke-1</a:t>
            </a:r>
            <a:endParaRPr lang="en-US" sz="2400" b="1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11560" y="5373216"/>
            <a:ext cx="360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9" name="Group 88"/>
          <p:cNvGrpSpPr/>
          <p:nvPr/>
        </p:nvGrpSpPr>
        <p:grpSpPr>
          <a:xfrm>
            <a:off x="683568" y="3789040"/>
            <a:ext cx="4492830" cy="2989632"/>
            <a:chOff x="683568" y="3789040"/>
            <a:chExt cx="4492830" cy="2989632"/>
          </a:xfrm>
        </p:grpSpPr>
        <p:sp>
          <p:nvSpPr>
            <p:cNvPr id="11" name="Rectangle 10"/>
            <p:cNvSpPr/>
            <p:nvPr/>
          </p:nvSpPr>
          <p:spPr>
            <a:xfrm>
              <a:off x="3707904" y="4762447"/>
              <a:ext cx="144016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3635896" y="5914575"/>
              <a:ext cx="28803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635896" y="5914575"/>
              <a:ext cx="144016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3779912" y="5698551"/>
              <a:ext cx="0" cy="2118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791580" y="4258391"/>
              <a:ext cx="0" cy="11148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791580" y="4258391"/>
              <a:ext cx="2628292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1" idx="0"/>
            </p:cNvCxnSpPr>
            <p:nvPr/>
          </p:nvCxnSpPr>
          <p:spPr>
            <a:xfrm flipV="1">
              <a:off x="3779912" y="4258391"/>
              <a:ext cx="0" cy="50405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788296" y="5910384"/>
              <a:ext cx="135632" cy="15659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779912" y="6062782"/>
              <a:ext cx="0" cy="2118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3833918" y="6172890"/>
              <a:ext cx="90010" cy="101725"/>
            </a:xfrm>
            <a:prstGeom prst="line">
              <a:avLst/>
            </a:prstGeom>
            <a:ln w="12700"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833918" y="6100882"/>
              <a:ext cx="90010" cy="101725"/>
            </a:xfrm>
            <a:prstGeom prst="line">
              <a:avLst/>
            </a:prstGeom>
            <a:ln w="12700"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1" idx="2"/>
            </p:cNvCxnSpPr>
            <p:nvPr/>
          </p:nvCxnSpPr>
          <p:spPr>
            <a:xfrm flipV="1">
              <a:off x="3779912" y="5266503"/>
              <a:ext cx="0" cy="43204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3788296" y="6223752"/>
              <a:ext cx="0" cy="55491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791580" y="6778670"/>
              <a:ext cx="2996716" cy="2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91580" y="5445224"/>
              <a:ext cx="0" cy="133344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3648" y="5039572"/>
              <a:ext cx="374526" cy="854765"/>
            </a:xfrm>
            <a:prstGeom prst="rect">
              <a:avLst/>
            </a:prstGeom>
          </p:spPr>
        </p:pic>
        <p:sp>
          <p:nvSpPr>
            <p:cNvPr id="58" name="Freeform 57"/>
            <p:cNvSpPr/>
            <p:nvPr/>
          </p:nvSpPr>
          <p:spPr>
            <a:xfrm>
              <a:off x="797694" y="5795091"/>
              <a:ext cx="908050" cy="971550"/>
            </a:xfrm>
            <a:custGeom>
              <a:avLst/>
              <a:gdLst>
                <a:gd name="connsiteX0" fmla="*/ 908050 w 908050"/>
                <a:gd name="connsiteY0" fmla="*/ 0 h 971550"/>
                <a:gd name="connsiteX1" fmla="*/ 673100 w 908050"/>
                <a:gd name="connsiteY1" fmla="*/ 514350 h 971550"/>
                <a:gd name="connsiteX2" fmla="*/ 0 w 908050"/>
                <a:gd name="connsiteY2" fmla="*/ 971550 h 97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08050" h="971550">
                  <a:moveTo>
                    <a:pt x="908050" y="0"/>
                  </a:moveTo>
                  <a:cubicBezTo>
                    <a:pt x="866246" y="176212"/>
                    <a:pt x="824442" y="352425"/>
                    <a:pt x="673100" y="514350"/>
                  </a:cubicBezTo>
                  <a:cubicBezTo>
                    <a:pt x="521758" y="676275"/>
                    <a:pt x="260879" y="823912"/>
                    <a:pt x="0" y="9715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804044" y="4271091"/>
              <a:ext cx="819150" cy="1799250"/>
            </a:xfrm>
            <a:custGeom>
              <a:avLst/>
              <a:gdLst>
                <a:gd name="connsiteX0" fmla="*/ 819150 w 819150"/>
                <a:gd name="connsiteY0" fmla="*/ 1524000 h 1799250"/>
                <a:gd name="connsiteX1" fmla="*/ 628650 w 819150"/>
                <a:gd name="connsiteY1" fmla="*/ 1778000 h 1799250"/>
                <a:gd name="connsiteX2" fmla="*/ 317500 w 819150"/>
                <a:gd name="connsiteY2" fmla="*/ 1714500 h 1799250"/>
                <a:gd name="connsiteX3" fmla="*/ 234950 w 819150"/>
                <a:gd name="connsiteY3" fmla="*/ 1155700 h 1799250"/>
                <a:gd name="connsiteX4" fmla="*/ 152400 w 819150"/>
                <a:gd name="connsiteY4" fmla="*/ 292100 h 1799250"/>
                <a:gd name="connsiteX5" fmla="*/ 0 w 819150"/>
                <a:gd name="connsiteY5" fmla="*/ 0 h 1799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9150" h="1799250">
                  <a:moveTo>
                    <a:pt x="819150" y="1524000"/>
                  </a:moveTo>
                  <a:cubicBezTo>
                    <a:pt x="765704" y="1635125"/>
                    <a:pt x="712258" y="1746250"/>
                    <a:pt x="628650" y="1778000"/>
                  </a:cubicBezTo>
                  <a:cubicBezTo>
                    <a:pt x="545042" y="1809750"/>
                    <a:pt x="383117" y="1818217"/>
                    <a:pt x="317500" y="1714500"/>
                  </a:cubicBezTo>
                  <a:cubicBezTo>
                    <a:pt x="251883" y="1610783"/>
                    <a:pt x="262467" y="1392767"/>
                    <a:pt x="234950" y="1155700"/>
                  </a:cubicBezTo>
                  <a:cubicBezTo>
                    <a:pt x="207433" y="918633"/>
                    <a:pt x="191558" y="484717"/>
                    <a:pt x="152400" y="292100"/>
                  </a:cubicBezTo>
                  <a:cubicBezTo>
                    <a:pt x="113242" y="99483"/>
                    <a:pt x="56621" y="49741"/>
                    <a:pt x="0" y="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83968" y="5563866"/>
              <a:ext cx="374526" cy="854765"/>
            </a:xfrm>
            <a:prstGeom prst="rect">
              <a:avLst/>
            </a:prstGeom>
          </p:spPr>
        </p:pic>
        <p:sp>
          <p:nvSpPr>
            <p:cNvPr id="62" name="Freeform 61"/>
            <p:cNvSpPr/>
            <p:nvPr/>
          </p:nvSpPr>
          <p:spPr>
            <a:xfrm>
              <a:off x="3782194" y="6296741"/>
              <a:ext cx="812800" cy="476250"/>
            </a:xfrm>
            <a:custGeom>
              <a:avLst/>
              <a:gdLst>
                <a:gd name="connsiteX0" fmla="*/ 812800 w 812800"/>
                <a:gd name="connsiteY0" fmla="*/ 0 h 476250"/>
                <a:gd name="connsiteX1" fmla="*/ 590550 w 812800"/>
                <a:gd name="connsiteY1" fmla="*/ 330200 h 476250"/>
                <a:gd name="connsiteX2" fmla="*/ 304800 w 812800"/>
                <a:gd name="connsiteY2" fmla="*/ 444500 h 476250"/>
                <a:gd name="connsiteX3" fmla="*/ 0 w 812800"/>
                <a:gd name="connsiteY3" fmla="*/ 47625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476250">
                  <a:moveTo>
                    <a:pt x="812800" y="0"/>
                  </a:moveTo>
                  <a:cubicBezTo>
                    <a:pt x="744008" y="128058"/>
                    <a:pt x="675217" y="256117"/>
                    <a:pt x="590550" y="330200"/>
                  </a:cubicBezTo>
                  <a:cubicBezTo>
                    <a:pt x="505883" y="404283"/>
                    <a:pt x="403225" y="420158"/>
                    <a:pt x="304800" y="444500"/>
                  </a:cubicBezTo>
                  <a:cubicBezTo>
                    <a:pt x="206375" y="468842"/>
                    <a:pt x="103187" y="472546"/>
                    <a:pt x="0" y="4762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3794894" y="5534741"/>
              <a:ext cx="698500" cy="993919"/>
            </a:xfrm>
            <a:custGeom>
              <a:avLst/>
              <a:gdLst>
                <a:gd name="connsiteX0" fmla="*/ 698500 w 698500"/>
                <a:gd name="connsiteY0" fmla="*/ 787400 h 993919"/>
                <a:gd name="connsiteX1" fmla="*/ 520700 w 698500"/>
                <a:gd name="connsiteY1" fmla="*/ 990600 h 993919"/>
                <a:gd name="connsiteX2" fmla="*/ 342900 w 698500"/>
                <a:gd name="connsiteY2" fmla="*/ 641350 h 993919"/>
                <a:gd name="connsiteX3" fmla="*/ 285750 w 698500"/>
                <a:gd name="connsiteY3" fmla="*/ 165100 h 993919"/>
                <a:gd name="connsiteX4" fmla="*/ 0 w 698500"/>
                <a:gd name="connsiteY4" fmla="*/ 0 h 993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8500" h="993919">
                  <a:moveTo>
                    <a:pt x="698500" y="787400"/>
                  </a:moveTo>
                  <a:cubicBezTo>
                    <a:pt x="639233" y="901171"/>
                    <a:pt x="579967" y="1014942"/>
                    <a:pt x="520700" y="990600"/>
                  </a:cubicBezTo>
                  <a:cubicBezTo>
                    <a:pt x="461433" y="966258"/>
                    <a:pt x="382058" y="778933"/>
                    <a:pt x="342900" y="641350"/>
                  </a:cubicBezTo>
                  <a:cubicBezTo>
                    <a:pt x="303742" y="503767"/>
                    <a:pt x="342900" y="271992"/>
                    <a:pt x="285750" y="165100"/>
                  </a:cubicBezTo>
                  <a:cubicBezTo>
                    <a:pt x="228600" y="58208"/>
                    <a:pt x="114300" y="29104"/>
                    <a:pt x="0" y="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3635896" y="4271091"/>
              <a:ext cx="144016" cy="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39952" y="3970359"/>
              <a:ext cx="374526" cy="854765"/>
            </a:xfrm>
            <a:prstGeom prst="rect">
              <a:avLst/>
            </a:prstGeom>
          </p:spPr>
        </p:pic>
        <p:sp>
          <p:nvSpPr>
            <p:cNvPr id="71" name="Freeform 70"/>
            <p:cNvSpPr/>
            <p:nvPr/>
          </p:nvSpPr>
          <p:spPr>
            <a:xfrm>
              <a:off x="3416787" y="3789040"/>
              <a:ext cx="866274" cy="1117015"/>
            </a:xfrm>
            <a:custGeom>
              <a:avLst/>
              <a:gdLst>
                <a:gd name="connsiteX0" fmla="*/ 866274 w 866274"/>
                <a:gd name="connsiteY0" fmla="*/ 928547 h 1117015"/>
                <a:gd name="connsiteX1" fmla="*/ 733926 w 866274"/>
                <a:gd name="connsiteY1" fmla="*/ 1096989 h 1117015"/>
                <a:gd name="connsiteX2" fmla="*/ 649705 w 866274"/>
                <a:gd name="connsiteY2" fmla="*/ 519474 h 1117015"/>
                <a:gd name="connsiteX3" fmla="*/ 589547 w 866274"/>
                <a:gd name="connsiteY3" fmla="*/ 134463 h 1117015"/>
                <a:gd name="connsiteX4" fmla="*/ 288758 w 866274"/>
                <a:gd name="connsiteY4" fmla="*/ 2116 h 1117015"/>
                <a:gd name="connsiteX5" fmla="*/ 108284 w 866274"/>
                <a:gd name="connsiteY5" fmla="*/ 86337 h 1117015"/>
                <a:gd name="connsiteX6" fmla="*/ 0 w 866274"/>
                <a:gd name="connsiteY6" fmla="*/ 483379 h 1117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6274" h="1117015">
                  <a:moveTo>
                    <a:pt x="866274" y="928547"/>
                  </a:moveTo>
                  <a:cubicBezTo>
                    <a:pt x="818147" y="1046857"/>
                    <a:pt x="770021" y="1165168"/>
                    <a:pt x="733926" y="1096989"/>
                  </a:cubicBezTo>
                  <a:cubicBezTo>
                    <a:pt x="697831" y="1028810"/>
                    <a:pt x="673768" y="679895"/>
                    <a:pt x="649705" y="519474"/>
                  </a:cubicBezTo>
                  <a:cubicBezTo>
                    <a:pt x="625642" y="359053"/>
                    <a:pt x="649705" y="220689"/>
                    <a:pt x="589547" y="134463"/>
                  </a:cubicBezTo>
                  <a:cubicBezTo>
                    <a:pt x="529389" y="48237"/>
                    <a:pt x="368968" y="10137"/>
                    <a:pt x="288758" y="2116"/>
                  </a:cubicBezTo>
                  <a:cubicBezTo>
                    <a:pt x="208547" y="-5905"/>
                    <a:pt x="156410" y="6127"/>
                    <a:pt x="108284" y="86337"/>
                  </a:cubicBezTo>
                  <a:cubicBezTo>
                    <a:pt x="60158" y="166547"/>
                    <a:pt x="30079" y="324963"/>
                    <a:pt x="0" y="483379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3633355" y="4033010"/>
              <a:ext cx="709864" cy="1062276"/>
            </a:xfrm>
            <a:custGeom>
              <a:avLst/>
              <a:gdLst>
                <a:gd name="connsiteX0" fmla="*/ 709864 w 709864"/>
                <a:gd name="connsiteY0" fmla="*/ 672546 h 1062276"/>
                <a:gd name="connsiteX1" fmla="*/ 673769 w 709864"/>
                <a:gd name="connsiteY1" fmla="*/ 961304 h 1062276"/>
                <a:gd name="connsiteX2" fmla="*/ 541421 w 709864"/>
                <a:gd name="connsiteY2" fmla="*/ 1057556 h 1062276"/>
                <a:gd name="connsiteX3" fmla="*/ 457200 w 709864"/>
                <a:gd name="connsiteY3" fmla="*/ 1033493 h 1062276"/>
                <a:gd name="connsiteX4" fmla="*/ 348916 w 709864"/>
                <a:gd name="connsiteY4" fmla="*/ 913177 h 1062276"/>
                <a:gd name="connsiteX5" fmla="*/ 300790 w 709864"/>
                <a:gd name="connsiteY5" fmla="*/ 251440 h 1062276"/>
                <a:gd name="connsiteX6" fmla="*/ 240632 w 709864"/>
                <a:gd name="connsiteY6" fmla="*/ 58935 h 1062276"/>
                <a:gd name="connsiteX7" fmla="*/ 60158 w 709864"/>
                <a:gd name="connsiteY7" fmla="*/ 10809 h 1062276"/>
                <a:gd name="connsiteX8" fmla="*/ 0 w 709864"/>
                <a:gd name="connsiteY8" fmla="*/ 239409 h 1062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9864" h="1062276">
                  <a:moveTo>
                    <a:pt x="709864" y="672546"/>
                  </a:moveTo>
                  <a:cubicBezTo>
                    <a:pt x="705853" y="784841"/>
                    <a:pt x="701843" y="897136"/>
                    <a:pt x="673769" y="961304"/>
                  </a:cubicBezTo>
                  <a:cubicBezTo>
                    <a:pt x="645695" y="1025472"/>
                    <a:pt x="577516" y="1045525"/>
                    <a:pt x="541421" y="1057556"/>
                  </a:cubicBezTo>
                  <a:cubicBezTo>
                    <a:pt x="505326" y="1069588"/>
                    <a:pt x="489284" y="1057556"/>
                    <a:pt x="457200" y="1033493"/>
                  </a:cubicBezTo>
                  <a:cubicBezTo>
                    <a:pt x="425116" y="1009430"/>
                    <a:pt x="374984" y="1043519"/>
                    <a:pt x="348916" y="913177"/>
                  </a:cubicBezTo>
                  <a:cubicBezTo>
                    <a:pt x="322848" y="782835"/>
                    <a:pt x="318837" y="393814"/>
                    <a:pt x="300790" y="251440"/>
                  </a:cubicBezTo>
                  <a:cubicBezTo>
                    <a:pt x="282743" y="109066"/>
                    <a:pt x="280737" y="99040"/>
                    <a:pt x="240632" y="58935"/>
                  </a:cubicBezTo>
                  <a:cubicBezTo>
                    <a:pt x="200527" y="18830"/>
                    <a:pt x="100263" y="-19270"/>
                    <a:pt x="60158" y="10809"/>
                  </a:cubicBezTo>
                  <a:cubicBezTo>
                    <a:pt x="20053" y="40888"/>
                    <a:pt x="10026" y="140148"/>
                    <a:pt x="0" y="239409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767210" y="5618507"/>
              <a:ext cx="6735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00" b="1" dirty="0" smtClean="0"/>
                <a:t>Vsource</a:t>
              </a:r>
              <a:endParaRPr lang="id-ID" sz="1000" b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716016" y="6130599"/>
              <a:ext cx="4603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00" b="1" dirty="0" smtClean="0"/>
                <a:t>Vled</a:t>
              </a:r>
              <a:endParaRPr lang="id-ID" sz="10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499992" y="4516226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00" b="1" dirty="0" smtClean="0"/>
                <a:t>I</a:t>
              </a:r>
              <a:endParaRPr lang="id-ID" sz="1000" b="1" dirty="0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683568" y="5445224"/>
              <a:ext cx="144016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617" y="1268760"/>
            <a:ext cx="6021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400" b="1" dirty="0" smtClean="0"/>
              <a:t>Tujuan</a:t>
            </a:r>
          </a:p>
          <a:p>
            <a:r>
              <a:rPr lang="id-ID" sz="1200" dirty="0" smtClean="0"/>
              <a:t>Praktikan melakukan pembuktian atas spesifikasi utama Board Arduino Uno R3</a:t>
            </a:r>
            <a:endParaRPr lang="id-ID" sz="1400" b="1" dirty="0" smtClean="0"/>
          </a:p>
          <a:p>
            <a:endParaRPr lang="id-ID" sz="1400" b="1" dirty="0"/>
          </a:p>
          <a:p>
            <a:r>
              <a:rPr lang="id-ID" sz="1400" b="1" dirty="0" smtClean="0"/>
              <a:t>Prosedur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menyiapkan alat dan bahan yang dibutuhkan.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merakit sirkit dengan project board (bread board).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mengukur tegangan.</a:t>
            </a:r>
          </a:p>
          <a:p>
            <a:pPr marL="285750" indent="-285750">
              <a:buFontTx/>
              <a:buChar char="-"/>
            </a:pPr>
            <a:r>
              <a:rPr lang="id-ID" sz="1200" dirty="0"/>
              <a:t>Praktikan membuat prediksi besarnya arus berdasarkan teori terkait</a:t>
            </a:r>
            <a:r>
              <a:rPr lang="id-ID" sz="12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mengukur arus.</a:t>
            </a:r>
          </a:p>
          <a:p>
            <a:pPr marL="285750" indent="-285750">
              <a:buFontTx/>
              <a:buChar char="-"/>
            </a:pPr>
            <a:r>
              <a:rPr lang="id-ID" sz="1200" dirty="0" smtClean="0"/>
              <a:t>Praktikan mengukur tegangan pada beban.</a:t>
            </a:r>
            <a:endParaRPr lang="id-ID" sz="1200" dirty="0"/>
          </a:p>
          <a:p>
            <a:pPr marL="285750" indent="-285750">
              <a:buFontTx/>
              <a:buChar char="-"/>
            </a:pPr>
            <a:endParaRPr lang="id-ID" sz="1200" dirty="0" smtClean="0"/>
          </a:p>
          <a:p>
            <a:r>
              <a:rPr lang="id-ID" sz="1400" b="1" dirty="0" smtClean="0"/>
              <a:t>Gambar Panduan Pelaksanaan</a:t>
            </a:r>
            <a:endParaRPr lang="en-US" sz="12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94615" y="1268760"/>
            <a:ext cx="58675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4615" y="796642"/>
            <a:ext cx="6165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b="1" dirty="0" smtClean="0"/>
              <a:t>Modul Ke-2</a:t>
            </a:r>
            <a:endParaRPr lang="en-US" sz="2000" b="1" dirty="0" smtClean="0"/>
          </a:p>
        </p:txBody>
      </p:sp>
      <p:grpSp>
        <p:nvGrpSpPr>
          <p:cNvPr id="20" name="Group 19"/>
          <p:cNvGrpSpPr/>
          <p:nvPr/>
        </p:nvGrpSpPr>
        <p:grpSpPr>
          <a:xfrm>
            <a:off x="585242" y="3789040"/>
            <a:ext cx="5930974" cy="2989631"/>
            <a:chOff x="585242" y="3789040"/>
            <a:chExt cx="5930974" cy="2989631"/>
          </a:xfrm>
        </p:grpSpPr>
        <p:sp>
          <p:nvSpPr>
            <p:cNvPr id="39" name="Rectangle 38"/>
            <p:cNvSpPr/>
            <p:nvPr/>
          </p:nvSpPr>
          <p:spPr>
            <a:xfrm>
              <a:off x="5047722" y="4762447"/>
              <a:ext cx="144016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4975714" y="5914575"/>
              <a:ext cx="28803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975714" y="5914575"/>
              <a:ext cx="144016" cy="14401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5119730" y="5698551"/>
              <a:ext cx="0" cy="2118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1835696" y="4258391"/>
              <a:ext cx="2923994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39" idx="0"/>
            </p:cNvCxnSpPr>
            <p:nvPr/>
          </p:nvCxnSpPr>
          <p:spPr>
            <a:xfrm flipV="1">
              <a:off x="5119730" y="4258391"/>
              <a:ext cx="0" cy="504056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128114" y="5910384"/>
              <a:ext cx="135632" cy="15659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119730" y="6062782"/>
              <a:ext cx="0" cy="21183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173736" y="6172890"/>
              <a:ext cx="90010" cy="101725"/>
            </a:xfrm>
            <a:prstGeom prst="line">
              <a:avLst/>
            </a:prstGeom>
            <a:ln w="12700"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5173736" y="6100882"/>
              <a:ext cx="90010" cy="101725"/>
            </a:xfrm>
            <a:prstGeom prst="line">
              <a:avLst/>
            </a:prstGeom>
            <a:ln w="12700"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endCxn id="39" idx="2"/>
            </p:cNvCxnSpPr>
            <p:nvPr/>
          </p:nvCxnSpPr>
          <p:spPr>
            <a:xfrm flipV="1">
              <a:off x="5119730" y="5266503"/>
              <a:ext cx="0" cy="43204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128114" y="6223752"/>
              <a:ext cx="0" cy="55491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 flipV="1">
              <a:off x="1835696" y="6772991"/>
              <a:ext cx="3292418" cy="567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43466" y="5039572"/>
              <a:ext cx="374526" cy="854765"/>
            </a:xfrm>
            <a:prstGeom prst="rect">
              <a:avLst/>
            </a:prstGeom>
          </p:spPr>
        </p:pic>
        <p:sp>
          <p:nvSpPr>
            <p:cNvPr id="67" name="Freeform 66"/>
            <p:cNvSpPr/>
            <p:nvPr/>
          </p:nvSpPr>
          <p:spPr>
            <a:xfrm>
              <a:off x="2137512" y="5795091"/>
              <a:ext cx="908050" cy="971550"/>
            </a:xfrm>
            <a:custGeom>
              <a:avLst/>
              <a:gdLst>
                <a:gd name="connsiteX0" fmla="*/ 908050 w 908050"/>
                <a:gd name="connsiteY0" fmla="*/ 0 h 971550"/>
                <a:gd name="connsiteX1" fmla="*/ 673100 w 908050"/>
                <a:gd name="connsiteY1" fmla="*/ 514350 h 971550"/>
                <a:gd name="connsiteX2" fmla="*/ 0 w 908050"/>
                <a:gd name="connsiteY2" fmla="*/ 971550 h 971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08050" h="971550">
                  <a:moveTo>
                    <a:pt x="908050" y="0"/>
                  </a:moveTo>
                  <a:cubicBezTo>
                    <a:pt x="866246" y="176212"/>
                    <a:pt x="824442" y="352425"/>
                    <a:pt x="673100" y="514350"/>
                  </a:cubicBezTo>
                  <a:cubicBezTo>
                    <a:pt x="521758" y="676275"/>
                    <a:pt x="260879" y="823912"/>
                    <a:pt x="0" y="9715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23786" y="5563866"/>
              <a:ext cx="374526" cy="854765"/>
            </a:xfrm>
            <a:prstGeom prst="rect">
              <a:avLst/>
            </a:prstGeom>
          </p:spPr>
        </p:pic>
        <p:sp>
          <p:nvSpPr>
            <p:cNvPr id="76" name="Freeform 75"/>
            <p:cNvSpPr/>
            <p:nvPr/>
          </p:nvSpPr>
          <p:spPr>
            <a:xfrm>
              <a:off x="5122012" y="6296741"/>
              <a:ext cx="812800" cy="476250"/>
            </a:xfrm>
            <a:custGeom>
              <a:avLst/>
              <a:gdLst>
                <a:gd name="connsiteX0" fmla="*/ 812800 w 812800"/>
                <a:gd name="connsiteY0" fmla="*/ 0 h 476250"/>
                <a:gd name="connsiteX1" fmla="*/ 590550 w 812800"/>
                <a:gd name="connsiteY1" fmla="*/ 330200 h 476250"/>
                <a:gd name="connsiteX2" fmla="*/ 304800 w 812800"/>
                <a:gd name="connsiteY2" fmla="*/ 444500 h 476250"/>
                <a:gd name="connsiteX3" fmla="*/ 0 w 812800"/>
                <a:gd name="connsiteY3" fmla="*/ 476250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2800" h="476250">
                  <a:moveTo>
                    <a:pt x="812800" y="0"/>
                  </a:moveTo>
                  <a:cubicBezTo>
                    <a:pt x="744008" y="128058"/>
                    <a:pt x="675217" y="256117"/>
                    <a:pt x="590550" y="330200"/>
                  </a:cubicBezTo>
                  <a:cubicBezTo>
                    <a:pt x="505883" y="404283"/>
                    <a:pt x="403225" y="420158"/>
                    <a:pt x="304800" y="444500"/>
                  </a:cubicBezTo>
                  <a:cubicBezTo>
                    <a:pt x="206375" y="468842"/>
                    <a:pt x="103187" y="472546"/>
                    <a:pt x="0" y="47625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5134712" y="5534741"/>
              <a:ext cx="698500" cy="993919"/>
            </a:xfrm>
            <a:custGeom>
              <a:avLst/>
              <a:gdLst>
                <a:gd name="connsiteX0" fmla="*/ 698500 w 698500"/>
                <a:gd name="connsiteY0" fmla="*/ 787400 h 993919"/>
                <a:gd name="connsiteX1" fmla="*/ 520700 w 698500"/>
                <a:gd name="connsiteY1" fmla="*/ 990600 h 993919"/>
                <a:gd name="connsiteX2" fmla="*/ 342900 w 698500"/>
                <a:gd name="connsiteY2" fmla="*/ 641350 h 993919"/>
                <a:gd name="connsiteX3" fmla="*/ 285750 w 698500"/>
                <a:gd name="connsiteY3" fmla="*/ 165100 h 993919"/>
                <a:gd name="connsiteX4" fmla="*/ 0 w 698500"/>
                <a:gd name="connsiteY4" fmla="*/ 0 h 993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8500" h="993919">
                  <a:moveTo>
                    <a:pt x="698500" y="787400"/>
                  </a:moveTo>
                  <a:cubicBezTo>
                    <a:pt x="639233" y="901171"/>
                    <a:pt x="579967" y="1014942"/>
                    <a:pt x="520700" y="990600"/>
                  </a:cubicBezTo>
                  <a:cubicBezTo>
                    <a:pt x="461433" y="966258"/>
                    <a:pt x="382058" y="778933"/>
                    <a:pt x="342900" y="641350"/>
                  </a:cubicBezTo>
                  <a:cubicBezTo>
                    <a:pt x="303742" y="503767"/>
                    <a:pt x="342900" y="271992"/>
                    <a:pt x="285750" y="165100"/>
                  </a:cubicBezTo>
                  <a:cubicBezTo>
                    <a:pt x="228600" y="58208"/>
                    <a:pt x="114300" y="29104"/>
                    <a:pt x="0" y="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4975714" y="4271091"/>
              <a:ext cx="144016" cy="1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79770" y="3970359"/>
              <a:ext cx="374526" cy="854765"/>
            </a:xfrm>
            <a:prstGeom prst="rect">
              <a:avLst/>
            </a:prstGeom>
          </p:spPr>
        </p:pic>
        <p:sp>
          <p:nvSpPr>
            <p:cNvPr id="80" name="Freeform 79"/>
            <p:cNvSpPr/>
            <p:nvPr/>
          </p:nvSpPr>
          <p:spPr>
            <a:xfrm>
              <a:off x="4756605" y="3789040"/>
              <a:ext cx="866274" cy="1117015"/>
            </a:xfrm>
            <a:custGeom>
              <a:avLst/>
              <a:gdLst>
                <a:gd name="connsiteX0" fmla="*/ 866274 w 866274"/>
                <a:gd name="connsiteY0" fmla="*/ 928547 h 1117015"/>
                <a:gd name="connsiteX1" fmla="*/ 733926 w 866274"/>
                <a:gd name="connsiteY1" fmla="*/ 1096989 h 1117015"/>
                <a:gd name="connsiteX2" fmla="*/ 649705 w 866274"/>
                <a:gd name="connsiteY2" fmla="*/ 519474 h 1117015"/>
                <a:gd name="connsiteX3" fmla="*/ 589547 w 866274"/>
                <a:gd name="connsiteY3" fmla="*/ 134463 h 1117015"/>
                <a:gd name="connsiteX4" fmla="*/ 288758 w 866274"/>
                <a:gd name="connsiteY4" fmla="*/ 2116 h 1117015"/>
                <a:gd name="connsiteX5" fmla="*/ 108284 w 866274"/>
                <a:gd name="connsiteY5" fmla="*/ 86337 h 1117015"/>
                <a:gd name="connsiteX6" fmla="*/ 0 w 866274"/>
                <a:gd name="connsiteY6" fmla="*/ 483379 h 1117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6274" h="1117015">
                  <a:moveTo>
                    <a:pt x="866274" y="928547"/>
                  </a:moveTo>
                  <a:cubicBezTo>
                    <a:pt x="818147" y="1046857"/>
                    <a:pt x="770021" y="1165168"/>
                    <a:pt x="733926" y="1096989"/>
                  </a:cubicBezTo>
                  <a:cubicBezTo>
                    <a:pt x="697831" y="1028810"/>
                    <a:pt x="673768" y="679895"/>
                    <a:pt x="649705" y="519474"/>
                  </a:cubicBezTo>
                  <a:cubicBezTo>
                    <a:pt x="625642" y="359053"/>
                    <a:pt x="649705" y="220689"/>
                    <a:pt x="589547" y="134463"/>
                  </a:cubicBezTo>
                  <a:cubicBezTo>
                    <a:pt x="529389" y="48237"/>
                    <a:pt x="368968" y="10137"/>
                    <a:pt x="288758" y="2116"/>
                  </a:cubicBezTo>
                  <a:cubicBezTo>
                    <a:pt x="208547" y="-5905"/>
                    <a:pt x="156410" y="6127"/>
                    <a:pt x="108284" y="86337"/>
                  </a:cubicBezTo>
                  <a:cubicBezTo>
                    <a:pt x="60158" y="166547"/>
                    <a:pt x="30079" y="324963"/>
                    <a:pt x="0" y="483379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1" name="Freeform 80"/>
            <p:cNvSpPr/>
            <p:nvPr/>
          </p:nvSpPr>
          <p:spPr>
            <a:xfrm>
              <a:off x="4973173" y="4033010"/>
              <a:ext cx="709864" cy="1062276"/>
            </a:xfrm>
            <a:custGeom>
              <a:avLst/>
              <a:gdLst>
                <a:gd name="connsiteX0" fmla="*/ 709864 w 709864"/>
                <a:gd name="connsiteY0" fmla="*/ 672546 h 1062276"/>
                <a:gd name="connsiteX1" fmla="*/ 673769 w 709864"/>
                <a:gd name="connsiteY1" fmla="*/ 961304 h 1062276"/>
                <a:gd name="connsiteX2" fmla="*/ 541421 w 709864"/>
                <a:gd name="connsiteY2" fmla="*/ 1057556 h 1062276"/>
                <a:gd name="connsiteX3" fmla="*/ 457200 w 709864"/>
                <a:gd name="connsiteY3" fmla="*/ 1033493 h 1062276"/>
                <a:gd name="connsiteX4" fmla="*/ 348916 w 709864"/>
                <a:gd name="connsiteY4" fmla="*/ 913177 h 1062276"/>
                <a:gd name="connsiteX5" fmla="*/ 300790 w 709864"/>
                <a:gd name="connsiteY5" fmla="*/ 251440 h 1062276"/>
                <a:gd name="connsiteX6" fmla="*/ 240632 w 709864"/>
                <a:gd name="connsiteY6" fmla="*/ 58935 h 1062276"/>
                <a:gd name="connsiteX7" fmla="*/ 60158 w 709864"/>
                <a:gd name="connsiteY7" fmla="*/ 10809 h 1062276"/>
                <a:gd name="connsiteX8" fmla="*/ 0 w 709864"/>
                <a:gd name="connsiteY8" fmla="*/ 239409 h 1062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9864" h="1062276">
                  <a:moveTo>
                    <a:pt x="709864" y="672546"/>
                  </a:moveTo>
                  <a:cubicBezTo>
                    <a:pt x="705853" y="784841"/>
                    <a:pt x="701843" y="897136"/>
                    <a:pt x="673769" y="961304"/>
                  </a:cubicBezTo>
                  <a:cubicBezTo>
                    <a:pt x="645695" y="1025472"/>
                    <a:pt x="577516" y="1045525"/>
                    <a:pt x="541421" y="1057556"/>
                  </a:cubicBezTo>
                  <a:cubicBezTo>
                    <a:pt x="505326" y="1069588"/>
                    <a:pt x="489284" y="1057556"/>
                    <a:pt x="457200" y="1033493"/>
                  </a:cubicBezTo>
                  <a:cubicBezTo>
                    <a:pt x="425116" y="1009430"/>
                    <a:pt x="374984" y="1043519"/>
                    <a:pt x="348916" y="913177"/>
                  </a:cubicBezTo>
                  <a:cubicBezTo>
                    <a:pt x="322848" y="782835"/>
                    <a:pt x="318837" y="393814"/>
                    <a:pt x="300790" y="251440"/>
                  </a:cubicBezTo>
                  <a:cubicBezTo>
                    <a:pt x="282743" y="109066"/>
                    <a:pt x="280737" y="99040"/>
                    <a:pt x="240632" y="58935"/>
                  </a:cubicBezTo>
                  <a:cubicBezTo>
                    <a:pt x="200527" y="18830"/>
                    <a:pt x="100263" y="-19270"/>
                    <a:pt x="60158" y="10809"/>
                  </a:cubicBezTo>
                  <a:cubicBezTo>
                    <a:pt x="20053" y="40888"/>
                    <a:pt x="10026" y="140148"/>
                    <a:pt x="0" y="239409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107028" y="5618507"/>
              <a:ext cx="6735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00" b="1" dirty="0" smtClean="0"/>
                <a:t>Vsource</a:t>
              </a:r>
              <a:endParaRPr lang="id-ID" sz="1000" b="1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055834" y="6130599"/>
              <a:ext cx="46038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00" b="1" dirty="0" smtClean="0"/>
                <a:t>Vled</a:t>
              </a:r>
              <a:endParaRPr lang="id-ID" sz="1000" b="1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839810" y="4516226"/>
              <a:ext cx="23436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d-ID" sz="1000" b="1" dirty="0" smtClean="0"/>
                <a:t>I</a:t>
              </a:r>
              <a:endParaRPr lang="id-ID" sz="1000" b="1" dirty="0"/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85242" y="4627712"/>
              <a:ext cx="1970534" cy="1393576"/>
            </a:xfrm>
            <a:prstGeom prst="rect">
              <a:avLst/>
            </a:prstGeom>
          </p:spPr>
        </p:pic>
        <p:cxnSp>
          <p:nvCxnSpPr>
            <p:cNvPr id="86" name="Straight Connector 85"/>
            <p:cNvCxnSpPr/>
            <p:nvPr/>
          </p:nvCxnSpPr>
          <p:spPr>
            <a:xfrm flipV="1">
              <a:off x="1835696" y="4258391"/>
              <a:ext cx="0" cy="466754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1835696" y="5986582"/>
              <a:ext cx="0" cy="78005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Freeform 15"/>
            <p:cNvSpPr/>
            <p:nvPr/>
          </p:nvSpPr>
          <p:spPr>
            <a:xfrm>
              <a:off x="1832868" y="4273550"/>
              <a:ext cx="1123950" cy="1748780"/>
            </a:xfrm>
            <a:custGeom>
              <a:avLst/>
              <a:gdLst>
                <a:gd name="connsiteX0" fmla="*/ 1123950 w 1123950"/>
                <a:gd name="connsiteY0" fmla="*/ 1517650 h 1748780"/>
                <a:gd name="connsiteX1" fmla="*/ 1073150 w 1123950"/>
                <a:gd name="connsiteY1" fmla="*/ 1733550 h 1748780"/>
                <a:gd name="connsiteX2" fmla="*/ 876300 w 1123950"/>
                <a:gd name="connsiteY2" fmla="*/ 1644650 h 1748780"/>
                <a:gd name="connsiteX3" fmla="*/ 844550 w 1123950"/>
                <a:gd name="connsiteY3" fmla="*/ 958850 h 1748780"/>
                <a:gd name="connsiteX4" fmla="*/ 838200 w 1123950"/>
                <a:gd name="connsiteY4" fmla="*/ 635000 h 1748780"/>
                <a:gd name="connsiteX5" fmla="*/ 762000 w 1123950"/>
                <a:gd name="connsiteY5" fmla="*/ 171450 h 1748780"/>
                <a:gd name="connsiteX6" fmla="*/ 0 w 1123950"/>
                <a:gd name="connsiteY6" fmla="*/ 0 h 1748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3950" h="1748780">
                  <a:moveTo>
                    <a:pt x="1123950" y="1517650"/>
                  </a:moveTo>
                  <a:cubicBezTo>
                    <a:pt x="1119187" y="1615016"/>
                    <a:pt x="1114425" y="1712383"/>
                    <a:pt x="1073150" y="1733550"/>
                  </a:cubicBezTo>
                  <a:cubicBezTo>
                    <a:pt x="1031875" y="1754717"/>
                    <a:pt x="914400" y="1773767"/>
                    <a:pt x="876300" y="1644650"/>
                  </a:cubicBezTo>
                  <a:cubicBezTo>
                    <a:pt x="838200" y="1515533"/>
                    <a:pt x="850900" y="1127125"/>
                    <a:pt x="844550" y="958850"/>
                  </a:cubicBezTo>
                  <a:cubicBezTo>
                    <a:pt x="838200" y="790575"/>
                    <a:pt x="851958" y="766233"/>
                    <a:pt x="838200" y="635000"/>
                  </a:cubicBezTo>
                  <a:cubicBezTo>
                    <a:pt x="824442" y="503767"/>
                    <a:pt x="901700" y="277283"/>
                    <a:pt x="762000" y="171450"/>
                  </a:cubicBezTo>
                  <a:cubicBezTo>
                    <a:pt x="622300" y="65617"/>
                    <a:pt x="311150" y="32808"/>
                    <a:pt x="0" y="0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57953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5954</TotalTime>
  <Words>161</Words>
  <Application>Microsoft Office PowerPoint</Application>
  <PresentationFormat>On-screen Show (4:3)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Bebas Neue</vt:lpstr>
      <vt:lpstr>Calibri</vt:lpstr>
      <vt:lpstr>Century Gothic</vt:lpstr>
      <vt:lpstr>Constantia</vt:lpstr>
      <vt:lpstr>Trebuchet MS</vt:lpstr>
      <vt:lpstr>Tw Cen MT</vt:lpstr>
      <vt:lpstr>Wingdings 2</vt:lpstr>
      <vt:lpstr>Flow</vt:lpstr>
      <vt:lpstr>Circuit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Laporan Online Campaigns</dc:title>
  <dc:creator>kayra</dc:creator>
  <cp:lastModifiedBy>Nasucha</cp:lastModifiedBy>
  <cp:revision>838</cp:revision>
  <dcterms:created xsi:type="dcterms:W3CDTF">2011-12-12T01:34:29Z</dcterms:created>
  <dcterms:modified xsi:type="dcterms:W3CDTF">2017-03-22T07:13:47Z</dcterms:modified>
</cp:coreProperties>
</file>