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5"/>
  </p:notesMasterIdLst>
  <p:sldIdLst>
    <p:sldId id="287" r:id="rId2"/>
    <p:sldId id="288" r:id="rId3"/>
    <p:sldId id="289" r:id="rId4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3333" autoAdjust="0"/>
  </p:normalViewPr>
  <p:slideViewPr>
    <p:cSldViewPr>
      <p:cViewPr varScale="1">
        <p:scale>
          <a:sx n="71" d="100"/>
          <a:sy n="71" d="100"/>
        </p:scale>
        <p:origin x="11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01/10/2018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01/10/2018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01/10/2018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01/10/2018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01/10/2018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01/10/2018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560" y="1052736"/>
            <a:ext cx="8458200" cy="1470025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Statistika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Probabilitas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6</a:t>
            </a:r>
            <a:endParaRPr lang="en-US" dirty="0" smtClean="0"/>
          </a:p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endParaRPr lang="en-US" dirty="0" smtClean="0"/>
          </a:p>
          <a:p>
            <a:r>
              <a:rPr lang="en-US" dirty="0" err="1" smtClean="0"/>
              <a:t>Senin</a:t>
            </a:r>
            <a:r>
              <a:rPr lang="en-US" dirty="0" smtClean="0"/>
              <a:t>, </a:t>
            </a:r>
            <a:r>
              <a:rPr lang="en-US" dirty="0" smtClean="0"/>
              <a:t>1 </a:t>
            </a:r>
            <a:r>
              <a:rPr lang="en-US" dirty="0" err="1" smtClean="0"/>
              <a:t>Oktober</a:t>
            </a:r>
            <a:r>
              <a:rPr lang="en-US" dirty="0" smtClean="0"/>
              <a:t> 2018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Safitri</a:t>
            </a:r>
            <a:r>
              <a:rPr lang="en-US" dirty="0" smtClean="0"/>
              <a:t> Jaya, </a:t>
            </a:r>
            <a:r>
              <a:rPr lang="en-US" dirty="0" err="1" smtClean="0"/>
              <a:t>S.Kom</a:t>
            </a:r>
            <a:r>
              <a:rPr lang="en-US" dirty="0" smtClean="0"/>
              <a:t>, M.T.I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4018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5112"/>
          </a:xfrm>
        </p:spPr>
        <p:txBody>
          <a:bodyPr>
            <a:noAutofit/>
          </a:bodyPr>
          <a:lstStyle/>
          <a:p>
            <a:pPr marL="452593" indent="-342900">
              <a:lnSpc>
                <a:spcPct val="120000"/>
              </a:lnSpc>
              <a:buAutoNum type="arabicPeriod"/>
            </a:pPr>
            <a:r>
              <a:rPr lang="en-US" sz="2000" dirty="0" err="1" smtClean="0"/>
              <a:t>Berikut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data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pengukuran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1800" dirty="0" err="1" smtClean="0"/>
              <a:t>Panjang</a:t>
            </a:r>
            <a:r>
              <a:rPr lang="en-US" sz="1800" dirty="0" smtClean="0"/>
              <a:t> 100 </a:t>
            </a:r>
            <a:r>
              <a:rPr lang="en-US" sz="1800" dirty="0" err="1" smtClean="0"/>
              <a:t>lembar</a:t>
            </a:r>
            <a:r>
              <a:rPr lang="en-US" sz="1800" dirty="0" smtClean="0"/>
              <a:t> </a:t>
            </a:r>
            <a:r>
              <a:rPr lang="en-US" sz="1800" dirty="0" err="1" smtClean="0"/>
              <a:t>daun</a:t>
            </a:r>
            <a:r>
              <a:rPr lang="en-US" sz="1800" dirty="0" smtClean="0"/>
              <a:t> </a:t>
            </a:r>
            <a:r>
              <a:rPr lang="en-US" sz="1800" dirty="0" err="1" smtClean="0"/>
              <a:t>belimbing</a:t>
            </a:r>
            <a:r>
              <a:rPr lang="en-US" sz="1800" dirty="0" smtClean="0"/>
              <a:t> (</a:t>
            </a:r>
            <a:r>
              <a:rPr lang="en-US" sz="1800" dirty="0" err="1" smtClean="0"/>
              <a:t>diukur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satuan</a:t>
            </a:r>
            <a:r>
              <a:rPr lang="en-US" sz="1800" dirty="0" smtClean="0"/>
              <a:t> mm)</a:t>
            </a:r>
          </a:p>
          <a:p>
            <a:pPr marL="402207" lvl="1" indent="0">
              <a:lnSpc>
                <a:spcPct val="120000"/>
              </a:lnSpc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927444"/>
              </p:ext>
            </p:extLst>
          </p:nvPr>
        </p:nvGraphicFramePr>
        <p:xfrm>
          <a:off x="1331640" y="2694021"/>
          <a:ext cx="5832650" cy="3903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265"/>
                <a:gridCol w="583265"/>
                <a:gridCol w="583265"/>
                <a:gridCol w="583265"/>
                <a:gridCol w="583265"/>
                <a:gridCol w="583265"/>
                <a:gridCol w="583265"/>
                <a:gridCol w="583265"/>
                <a:gridCol w="583265"/>
                <a:gridCol w="583265"/>
              </a:tblGrid>
              <a:tr h="39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</a:tr>
              <a:tr h="39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</a:tr>
              <a:tr h="39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</a:tr>
              <a:tr h="39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</a:tr>
              <a:tr h="39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</a:tr>
              <a:tr h="39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</a:tr>
              <a:tr h="39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</a:tr>
              <a:tr h="39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</a:tr>
              <a:tr h="39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</a:t>
                      </a:r>
                      <a:endParaRPr lang="en-US" dirty="0"/>
                    </a:p>
                  </a:txBody>
                  <a:tcPr/>
                </a:tc>
              </a:tr>
              <a:tr h="39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02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5112"/>
          </a:xfrm>
        </p:spPr>
        <p:txBody>
          <a:bodyPr>
            <a:noAutofit/>
          </a:bodyPr>
          <a:lstStyle/>
          <a:p>
            <a:pPr marL="363538" lvl="1" indent="-363538">
              <a:lnSpc>
                <a:spcPct val="120000"/>
              </a:lnSpc>
              <a:buAutoNum type="arabicPeriod" startAt="2"/>
            </a:pPr>
            <a:r>
              <a:rPr lang="en-US" sz="1800" dirty="0" err="1" smtClean="0">
                <a:solidFill>
                  <a:schemeClr val="tx1"/>
                </a:solidFill>
              </a:rPr>
              <a:t>Seorang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dosen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statistik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menyusun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distribusi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frekuensi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nilai-nilai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ujian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terhadap</a:t>
            </a:r>
            <a:r>
              <a:rPr lang="en-US" sz="1800" dirty="0" smtClean="0">
                <a:solidFill>
                  <a:schemeClr val="tx1"/>
                </a:solidFill>
              </a:rPr>
              <a:t> 100 </a:t>
            </a:r>
            <a:r>
              <a:rPr lang="en-US" sz="1800" dirty="0" err="1" smtClean="0">
                <a:solidFill>
                  <a:schemeClr val="tx1"/>
                </a:solidFill>
              </a:rPr>
              <a:t>mahasiswa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dengan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hasil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seperti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tabel</a:t>
            </a:r>
            <a:r>
              <a:rPr lang="en-US" sz="1800" dirty="0" smtClean="0">
                <a:solidFill>
                  <a:schemeClr val="tx1"/>
                </a:solidFill>
              </a:rPr>
              <a:t> di </a:t>
            </a:r>
            <a:r>
              <a:rPr lang="en-US" sz="1800" dirty="0" err="1" smtClean="0">
                <a:solidFill>
                  <a:schemeClr val="tx1"/>
                </a:solidFill>
              </a:rPr>
              <a:t>bawah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ini</a:t>
            </a:r>
            <a:r>
              <a:rPr lang="en-US" sz="1800" dirty="0" smtClean="0">
                <a:solidFill>
                  <a:schemeClr val="tx1"/>
                </a:solidFill>
              </a:rPr>
              <a:t> : </a:t>
            </a:r>
          </a:p>
          <a:p>
            <a:pPr marL="0" lvl="1" indent="0">
              <a:lnSpc>
                <a:spcPct val="120000"/>
              </a:lnSpc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      </a:t>
            </a:r>
          </a:p>
          <a:p>
            <a:pPr marL="402207" lvl="1" indent="0">
              <a:lnSpc>
                <a:spcPct val="120000"/>
              </a:lnSpc>
              <a:buNone/>
            </a:pPr>
            <a:endParaRPr lang="en-US" sz="1800" dirty="0" smtClean="0"/>
          </a:p>
          <a:p>
            <a:pPr marL="745107" lvl="1" indent="-342900">
              <a:lnSpc>
                <a:spcPct val="120000"/>
              </a:lnSpc>
              <a:buFont typeface="+mj-lt"/>
              <a:buAutoNum type="arabicPeriod"/>
            </a:pPr>
            <a:endParaRPr lang="en-US" sz="1800" dirty="0" smtClean="0"/>
          </a:p>
          <a:p>
            <a:pPr marL="402207" lvl="1" indent="0">
              <a:lnSpc>
                <a:spcPct val="120000"/>
              </a:lnSpc>
              <a:buNone/>
            </a:pPr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848294"/>
              </p:ext>
            </p:extLst>
          </p:nvPr>
        </p:nvGraphicFramePr>
        <p:xfrm>
          <a:off x="485800" y="2492896"/>
          <a:ext cx="5040560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3593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Ujian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siswa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0,00 – 9,99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10,00 – 19,99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20,00 – 29,99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30,00 – 39,99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40,00 – 49,99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50,00 – 59,99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60,00 – 69,99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70,00 – 79,99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80,00 – 89,99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90,00 – 99,99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73180" y="2494184"/>
            <a:ext cx="34708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Tentukanlah</a:t>
            </a:r>
            <a:r>
              <a:rPr lang="en-US" dirty="0" smtClean="0"/>
              <a:t> :</a:t>
            </a:r>
          </a:p>
          <a:p>
            <a:pPr marL="342900" indent="-342900">
              <a:buAutoNum type="arabicPeriod"/>
            </a:pPr>
            <a:r>
              <a:rPr lang="en-US" dirty="0" smtClean="0"/>
              <a:t>Batas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ke-4</a:t>
            </a:r>
          </a:p>
          <a:p>
            <a:pPr marL="342900" indent="-342900">
              <a:buAutoNum type="arabicPeriod"/>
            </a:pPr>
            <a:r>
              <a:rPr lang="en-US" dirty="0" smtClean="0"/>
              <a:t>Batas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3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tengah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5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Tepi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7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Tepi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6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Panjang</a:t>
            </a:r>
            <a:r>
              <a:rPr lang="en-US" dirty="0" smtClean="0"/>
              <a:t> interval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36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7791</TotalTime>
  <Words>234</Words>
  <Application>Microsoft Office PowerPoint</Application>
  <PresentationFormat>On-screen Show (4:3)</PresentationFormat>
  <Paragraphs>141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Georgia</vt:lpstr>
      <vt:lpstr>Trebuchet MS</vt:lpstr>
      <vt:lpstr>Wingdings 2</vt:lpstr>
      <vt:lpstr>Urban</vt:lpstr>
      <vt:lpstr>Statistika dan Probabilitas</vt:lpstr>
      <vt:lpstr>Studi Kasus</vt:lpstr>
      <vt:lpstr>Studi Kasus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HP</cp:lastModifiedBy>
  <cp:revision>542</cp:revision>
  <dcterms:created xsi:type="dcterms:W3CDTF">2011-09-16T02:11:44Z</dcterms:created>
  <dcterms:modified xsi:type="dcterms:W3CDTF">2018-10-01T01:29:44Z</dcterms:modified>
</cp:coreProperties>
</file>