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7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3" r:id="rId21"/>
    <p:sldId id="26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0A2207-4438-423E-BBCE-D7F812EE9562}" type="doc">
      <dgm:prSet loTypeId="urn:diagrams.loki3.com/Bracket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ID"/>
        </a:p>
      </dgm:t>
    </dgm:pt>
    <dgm:pt modelId="{8AAEAAFC-9F54-4BB8-8666-D8FED2105EEC}">
      <dgm:prSet phldrT="[Text]"/>
      <dgm:spPr/>
      <dgm:t>
        <a:bodyPr/>
        <a:lstStyle/>
        <a:p>
          <a:r>
            <a:rPr lang="en-US" dirty="0" err="1" smtClean="0"/>
            <a:t>Buku</a:t>
          </a:r>
          <a:endParaRPr lang="en-ID" dirty="0"/>
        </a:p>
      </dgm:t>
    </dgm:pt>
    <dgm:pt modelId="{9169BEC2-42BD-4992-A967-7B21816ECDB3}" type="parTrans" cxnId="{A7730192-3B66-43B8-AF92-26C2D685EE5C}">
      <dgm:prSet/>
      <dgm:spPr/>
      <dgm:t>
        <a:bodyPr/>
        <a:lstStyle/>
        <a:p>
          <a:endParaRPr lang="en-ID"/>
        </a:p>
      </dgm:t>
    </dgm:pt>
    <dgm:pt modelId="{4EC907AC-D423-40FF-B5DC-F156EBB2CE2D}" type="sibTrans" cxnId="{A7730192-3B66-43B8-AF92-26C2D685EE5C}">
      <dgm:prSet/>
      <dgm:spPr/>
      <dgm:t>
        <a:bodyPr/>
        <a:lstStyle/>
        <a:p>
          <a:endParaRPr lang="en-ID"/>
        </a:p>
      </dgm:t>
    </dgm:pt>
    <dgm:pt modelId="{5AA53B08-615D-421E-9E9F-441FC342F01F}">
      <dgm:prSet phldrT="[Text]"/>
      <dgm:spPr/>
      <dgm:t>
        <a:bodyPr/>
        <a:lstStyle/>
        <a:p>
          <a:r>
            <a:rPr lang="en-US" dirty="0" smtClean="0"/>
            <a:t>ISBN</a:t>
          </a:r>
          <a:endParaRPr lang="en-ID" dirty="0"/>
        </a:p>
      </dgm:t>
    </dgm:pt>
    <dgm:pt modelId="{240AF6E2-2B1D-4603-8914-2A383B5B4941}" type="parTrans" cxnId="{7BD7AE83-ADCA-4BC5-84A4-ED9A7F7307C0}">
      <dgm:prSet/>
      <dgm:spPr/>
      <dgm:t>
        <a:bodyPr/>
        <a:lstStyle/>
        <a:p>
          <a:endParaRPr lang="en-ID"/>
        </a:p>
      </dgm:t>
    </dgm:pt>
    <dgm:pt modelId="{DB6B06BA-307A-4495-A717-3462B8436D7E}" type="sibTrans" cxnId="{7BD7AE83-ADCA-4BC5-84A4-ED9A7F7307C0}">
      <dgm:prSet/>
      <dgm:spPr/>
      <dgm:t>
        <a:bodyPr/>
        <a:lstStyle/>
        <a:p>
          <a:endParaRPr lang="en-ID"/>
        </a:p>
      </dgm:t>
    </dgm:pt>
    <dgm:pt modelId="{B4E2F3B5-695C-4800-A540-DF1B2F6CE1B0}">
      <dgm:prSet phldrT="[Text]"/>
      <dgm:spPr/>
      <dgm:t>
        <a:bodyPr/>
        <a:lstStyle/>
        <a:p>
          <a:r>
            <a:rPr lang="en-US" dirty="0" err="1" smtClean="0"/>
            <a:t>Judul</a:t>
          </a:r>
          <a:r>
            <a:rPr lang="en-US" dirty="0" smtClean="0"/>
            <a:t> </a:t>
          </a:r>
          <a:endParaRPr lang="en-ID" dirty="0"/>
        </a:p>
      </dgm:t>
    </dgm:pt>
    <dgm:pt modelId="{CD20006F-84F0-4E2E-98B4-375929DCE559}" type="parTrans" cxnId="{DEC01102-36C8-43F5-A98D-109C430AFDC9}">
      <dgm:prSet/>
      <dgm:spPr/>
      <dgm:t>
        <a:bodyPr/>
        <a:lstStyle/>
        <a:p>
          <a:endParaRPr lang="en-ID"/>
        </a:p>
      </dgm:t>
    </dgm:pt>
    <dgm:pt modelId="{E4EE3EA9-A7B3-478D-8EA2-DE3D0FB2E260}" type="sibTrans" cxnId="{DEC01102-36C8-43F5-A98D-109C430AFDC9}">
      <dgm:prSet/>
      <dgm:spPr/>
      <dgm:t>
        <a:bodyPr/>
        <a:lstStyle/>
        <a:p>
          <a:endParaRPr lang="en-ID"/>
        </a:p>
      </dgm:t>
    </dgm:pt>
    <dgm:pt modelId="{DB6BE02A-E4EC-421B-A53C-A5AAEAAF6150}">
      <dgm:prSet phldrT="[Text]"/>
      <dgm:spPr/>
      <dgm:t>
        <a:bodyPr/>
        <a:lstStyle/>
        <a:p>
          <a:r>
            <a:rPr lang="en-US" dirty="0" err="1" smtClean="0"/>
            <a:t>pinjam</a:t>
          </a:r>
          <a:endParaRPr lang="en-ID" dirty="0"/>
        </a:p>
      </dgm:t>
    </dgm:pt>
    <dgm:pt modelId="{0F6CDC88-54D0-496E-9FBF-E8C290E68BB3}" type="parTrans" cxnId="{97843A50-6B5B-4C7A-8C82-35671A8CA848}">
      <dgm:prSet/>
      <dgm:spPr/>
      <dgm:t>
        <a:bodyPr/>
        <a:lstStyle/>
        <a:p>
          <a:endParaRPr lang="en-ID"/>
        </a:p>
      </dgm:t>
    </dgm:pt>
    <dgm:pt modelId="{9AA62285-0B21-466B-A6E2-CB83094CCB53}" type="sibTrans" cxnId="{97843A50-6B5B-4C7A-8C82-35671A8CA848}">
      <dgm:prSet/>
      <dgm:spPr/>
      <dgm:t>
        <a:bodyPr/>
        <a:lstStyle/>
        <a:p>
          <a:endParaRPr lang="en-ID"/>
        </a:p>
      </dgm:t>
    </dgm:pt>
    <dgm:pt modelId="{088F9E2C-AE3F-432B-87F0-66F44CEEAE0F}">
      <dgm:prSet phldrT="[Text]"/>
      <dgm:spPr/>
      <dgm:t>
        <a:bodyPr/>
        <a:lstStyle/>
        <a:p>
          <a:r>
            <a:rPr lang="en-US" dirty="0" smtClean="0"/>
            <a:t>No </a:t>
          </a:r>
          <a:r>
            <a:rPr lang="en-US" dirty="0" err="1" smtClean="0"/>
            <a:t>urut</a:t>
          </a:r>
          <a:r>
            <a:rPr lang="en-US" dirty="0" smtClean="0"/>
            <a:t> </a:t>
          </a:r>
          <a:r>
            <a:rPr lang="en-US" dirty="0" err="1" smtClean="0"/>
            <a:t>peminjaman</a:t>
          </a:r>
          <a:endParaRPr lang="en-ID" dirty="0"/>
        </a:p>
      </dgm:t>
    </dgm:pt>
    <dgm:pt modelId="{16ED125B-D921-433D-890E-45FC2B83FB70}" type="parTrans" cxnId="{E36D5896-1700-45FA-B3C0-B8D44D1138D1}">
      <dgm:prSet/>
      <dgm:spPr/>
      <dgm:t>
        <a:bodyPr/>
        <a:lstStyle/>
        <a:p>
          <a:endParaRPr lang="en-ID"/>
        </a:p>
      </dgm:t>
    </dgm:pt>
    <dgm:pt modelId="{0E2AD126-18A1-43D8-9CF8-011553B9DD9A}" type="sibTrans" cxnId="{E36D5896-1700-45FA-B3C0-B8D44D1138D1}">
      <dgm:prSet/>
      <dgm:spPr/>
      <dgm:t>
        <a:bodyPr/>
        <a:lstStyle/>
        <a:p>
          <a:endParaRPr lang="en-ID"/>
        </a:p>
      </dgm:t>
    </dgm:pt>
    <dgm:pt modelId="{9740E9F0-6640-433C-81FD-0A85E009762D}">
      <dgm:prSet phldrT="[Text]"/>
      <dgm:spPr/>
      <dgm:t>
        <a:bodyPr/>
        <a:lstStyle/>
        <a:p>
          <a:r>
            <a:rPr lang="en-US" dirty="0" smtClean="0"/>
            <a:t>ISBN</a:t>
          </a:r>
          <a:endParaRPr lang="en-ID" dirty="0"/>
        </a:p>
      </dgm:t>
    </dgm:pt>
    <dgm:pt modelId="{C9FF1A74-4E16-4B50-85B9-815FCEF0B9DB}" type="parTrans" cxnId="{7AC7A8AA-EF90-456C-A3A4-16F4ED6F2649}">
      <dgm:prSet/>
      <dgm:spPr/>
      <dgm:t>
        <a:bodyPr/>
        <a:lstStyle/>
        <a:p>
          <a:endParaRPr lang="en-ID"/>
        </a:p>
      </dgm:t>
    </dgm:pt>
    <dgm:pt modelId="{5FA4D60D-94E1-41AB-8718-1CF38AEDBEDC}" type="sibTrans" cxnId="{7AC7A8AA-EF90-456C-A3A4-16F4ED6F2649}">
      <dgm:prSet/>
      <dgm:spPr/>
      <dgm:t>
        <a:bodyPr/>
        <a:lstStyle/>
        <a:p>
          <a:endParaRPr lang="en-ID"/>
        </a:p>
      </dgm:t>
    </dgm:pt>
    <dgm:pt modelId="{02437E4D-5B61-4C47-9746-20111D634CD6}">
      <dgm:prSet phldrT="[Text]"/>
      <dgm:spPr/>
      <dgm:t>
        <a:bodyPr/>
        <a:lstStyle/>
        <a:p>
          <a:r>
            <a:rPr lang="en-US" dirty="0" err="1" smtClean="0"/>
            <a:t>pengarang</a:t>
          </a:r>
          <a:endParaRPr lang="en-ID" dirty="0"/>
        </a:p>
      </dgm:t>
    </dgm:pt>
    <dgm:pt modelId="{B5B8EC26-9ECD-4588-BDE0-CBB06E0912D1}" type="parTrans" cxnId="{1DEA033B-43A2-40F9-B24F-6DBFD598358C}">
      <dgm:prSet/>
      <dgm:spPr/>
      <dgm:t>
        <a:bodyPr/>
        <a:lstStyle/>
        <a:p>
          <a:endParaRPr lang="en-ID"/>
        </a:p>
      </dgm:t>
    </dgm:pt>
    <dgm:pt modelId="{AAF0082E-B6D0-43FD-9870-D566389071FB}" type="sibTrans" cxnId="{1DEA033B-43A2-40F9-B24F-6DBFD598358C}">
      <dgm:prSet/>
      <dgm:spPr/>
      <dgm:t>
        <a:bodyPr/>
        <a:lstStyle/>
        <a:p>
          <a:endParaRPr lang="en-ID"/>
        </a:p>
      </dgm:t>
    </dgm:pt>
    <dgm:pt modelId="{6A224C1B-9BAD-4A71-A1C7-FD325FBE2733}">
      <dgm:prSet phldrT="[Text]"/>
      <dgm:spPr/>
      <dgm:t>
        <a:bodyPr/>
        <a:lstStyle/>
        <a:p>
          <a:r>
            <a:rPr lang="en-US" dirty="0" smtClean="0"/>
            <a:t>ID </a:t>
          </a:r>
          <a:r>
            <a:rPr lang="en-US" dirty="0" err="1" smtClean="0"/>
            <a:t>anggota</a:t>
          </a:r>
          <a:endParaRPr lang="en-ID" dirty="0"/>
        </a:p>
      </dgm:t>
    </dgm:pt>
    <dgm:pt modelId="{C110B2A0-178A-46A5-A61E-0C01ED9796D8}" type="parTrans" cxnId="{C949F0D2-A5F1-46C0-8F5E-93089D8B1AC0}">
      <dgm:prSet/>
      <dgm:spPr/>
      <dgm:t>
        <a:bodyPr/>
        <a:lstStyle/>
        <a:p>
          <a:endParaRPr lang="en-ID"/>
        </a:p>
      </dgm:t>
    </dgm:pt>
    <dgm:pt modelId="{ED7C3EC5-E5DF-4800-873B-4EE6E0696C44}" type="sibTrans" cxnId="{C949F0D2-A5F1-46C0-8F5E-93089D8B1AC0}">
      <dgm:prSet/>
      <dgm:spPr/>
      <dgm:t>
        <a:bodyPr/>
        <a:lstStyle/>
        <a:p>
          <a:endParaRPr lang="en-ID"/>
        </a:p>
      </dgm:t>
    </dgm:pt>
    <dgm:pt modelId="{892543CB-B307-42E0-8145-41503D5F4A64}">
      <dgm:prSet phldrT="[Text]"/>
      <dgm:spPr/>
      <dgm:t>
        <a:bodyPr/>
        <a:lstStyle/>
        <a:p>
          <a:r>
            <a:rPr lang="en-US" dirty="0" err="1" smtClean="0"/>
            <a:t>Tgl</a:t>
          </a:r>
          <a:r>
            <a:rPr lang="en-US" dirty="0" smtClean="0"/>
            <a:t> </a:t>
          </a:r>
          <a:r>
            <a:rPr lang="en-US" dirty="0" err="1" smtClean="0"/>
            <a:t>peminjaman</a:t>
          </a:r>
          <a:endParaRPr lang="en-ID" dirty="0"/>
        </a:p>
      </dgm:t>
    </dgm:pt>
    <dgm:pt modelId="{F8370AC1-350E-4219-B2CB-BAB784634962}" type="parTrans" cxnId="{0A36EC05-2519-42CF-9AB1-C60F42E95E74}">
      <dgm:prSet/>
      <dgm:spPr/>
      <dgm:t>
        <a:bodyPr/>
        <a:lstStyle/>
        <a:p>
          <a:endParaRPr lang="en-ID"/>
        </a:p>
      </dgm:t>
    </dgm:pt>
    <dgm:pt modelId="{F7306818-F958-49A1-AA30-63F7D0827227}" type="sibTrans" cxnId="{0A36EC05-2519-42CF-9AB1-C60F42E95E74}">
      <dgm:prSet/>
      <dgm:spPr/>
      <dgm:t>
        <a:bodyPr/>
        <a:lstStyle/>
        <a:p>
          <a:endParaRPr lang="en-ID"/>
        </a:p>
      </dgm:t>
    </dgm:pt>
    <dgm:pt modelId="{9C0AAE00-816B-4EDD-95F0-2829EF10936E}">
      <dgm:prSet phldrT="[Text]"/>
      <dgm:spPr/>
      <dgm:t>
        <a:bodyPr/>
        <a:lstStyle/>
        <a:p>
          <a:r>
            <a:rPr lang="en-US" dirty="0" err="1" smtClean="0"/>
            <a:t>Tgl</a:t>
          </a:r>
          <a:r>
            <a:rPr lang="en-US" dirty="0" smtClean="0"/>
            <a:t> </a:t>
          </a:r>
          <a:r>
            <a:rPr lang="en-US" dirty="0" err="1" smtClean="0"/>
            <a:t>pengembalian</a:t>
          </a:r>
          <a:endParaRPr lang="en-ID" dirty="0"/>
        </a:p>
      </dgm:t>
    </dgm:pt>
    <dgm:pt modelId="{0E9D5CC8-A887-44EE-9CBA-8EA77FE6A40E}" type="parTrans" cxnId="{94EC64AB-BD7F-4AD1-95B5-4831FD5A35D2}">
      <dgm:prSet/>
      <dgm:spPr/>
      <dgm:t>
        <a:bodyPr/>
        <a:lstStyle/>
        <a:p>
          <a:endParaRPr lang="en-ID"/>
        </a:p>
      </dgm:t>
    </dgm:pt>
    <dgm:pt modelId="{26310798-BFC2-47A2-BADD-6F11876762A5}" type="sibTrans" cxnId="{94EC64AB-BD7F-4AD1-95B5-4831FD5A35D2}">
      <dgm:prSet/>
      <dgm:spPr/>
      <dgm:t>
        <a:bodyPr/>
        <a:lstStyle/>
        <a:p>
          <a:endParaRPr lang="en-ID"/>
        </a:p>
      </dgm:t>
    </dgm:pt>
    <dgm:pt modelId="{04A36959-AA30-412B-989B-3821E79ABF63}">
      <dgm:prSet phldrT="[Text]"/>
      <dgm:spPr/>
      <dgm:t>
        <a:bodyPr/>
        <a:lstStyle/>
        <a:p>
          <a:r>
            <a:rPr lang="en-US" dirty="0" err="1" smtClean="0"/>
            <a:t>Anggota</a:t>
          </a:r>
          <a:endParaRPr lang="en-ID" dirty="0"/>
        </a:p>
      </dgm:t>
    </dgm:pt>
    <dgm:pt modelId="{EC24D16F-554B-4D78-B634-4F084E27DA67}" type="parTrans" cxnId="{D0BAECFF-CBD5-478B-92A0-5909028B1DC0}">
      <dgm:prSet/>
      <dgm:spPr/>
      <dgm:t>
        <a:bodyPr/>
        <a:lstStyle/>
        <a:p>
          <a:endParaRPr lang="en-ID"/>
        </a:p>
      </dgm:t>
    </dgm:pt>
    <dgm:pt modelId="{ED5A3DF0-773C-41EE-9BDD-42937D7F4F9A}" type="sibTrans" cxnId="{D0BAECFF-CBD5-478B-92A0-5909028B1DC0}">
      <dgm:prSet/>
      <dgm:spPr/>
      <dgm:t>
        <a:bodyPr/>
        <a:lstStyle/>
        <a:p>
          <a:endParaRPr lang="en-ID"/>
        </a:p>
      </dgm:t>
    </dgm:pt>
    <dgm:pt modelId="{33B1A183-95AC-4E88-8E64-C7E24B317AF1}">
      <dgm:prSet phldrT="[Text]"/>
      <dgm:spPr/>
      <dgm:t>
        <a:bodyPr/>
        <a:lstStyle/>
        <a:p>
          <a:r>
            <a:rPr lang="en-US" dirty="0" smtClean="0"/>
            <a:t>ID </a:t>
          </a:r>
          <a:r>
            <a:rPr lang="en-US" dirty="0" err="1" smtClean="0"/>
            <a:t>anggota</a:t>
          </a:r>
          <a:endParaRPr lang="en-ID" dirty="0"/>
        </a:p>
      </dgm:t>
    </dgm:pt>
    <dgm:pt modelId="{9778893D-78C3-4C61-AFF6-A566CE2D731E}" type="parTrans" cxnId="{B69C229F-7206-42F3-BC2F-4002FF0A137F}">
      <dgm:prSet/>
      <dgm:spPr/>
      <dgm:t>
        <a:bodyPr/>
        <a:lstStyle/>
        <a:p>
          <a:endParaRPr lang="en-ID"/>
        </a:p>
      </dgm:t>
    </dgm:pt>
    <dgm:pt modelId="{C5276168-4F81-428D-AA95-0735D2128178}" type="sibTrans" cxnId="{B69C229F-7206-42F3-BC2F-4002FF0A137F}">
      <dgm:prSet/>
      <dgm:spPr/>
      <dgm:t>
        <a:bodyPr/>
        <a:lstStyle/>
        <a:p>
          <a:endParaRPr lang="en-ID"/>
        </a:p>
      </dgm:t>
    </dgm:pt>
    <dgm:pt modelId="{8D4FD1E2-F2D3-4FCD-84F4-C91D3ED9C707}">
      <dgm:prSet phldrT="[Text]"/>
      <dgm:spPr/>
      <dgm:t>
        <a:bodyPr/>
        <a:lstStyle/>
        <a:p>
          <a:r>
            <a:rPr lang="en-US" dirty="0" smtClean="0"/>
            <a:t>Nama </a:t>
          </a:r>
          <a:endParaRPr lang="en-ID" dirty="0"/>
        </a:p>
      </dgm:t>
    </dgm:pt>
    <dgm:pt modelId="{87EAA73C-F19F-485D-8111-9A325365D72B}" type="parTrans" cxnId="{4CB3E772-3DB4-48E7-86BD-67D6D73DCCA1}">
      <dgm:prSet/>
      <dgm:spPr/>
      <dgm:t>
        <a:bodyPr/>
        <a:lstStyle/>
        <a:p>
          <a:endParaRPr lang="en-ID"/>
        </a:p>
      </dgm:t>
    </dgm:pt>
    <dgm:pt modelId="{DB4B3AAA-8A71-406E-B1B4-9D9087607F81}" type="sibTrans" cxnId="{4CB3E772-3DB4-48E7-86BD-67D6D73DCCA1}">
      <dgm:prSet/>
      <dgm:spPr/>
      <dgm:t>
        <a:bodyPr/>
        <a:lstStyle/>
        <a:p>
          <a:endParaRPr lang="en-ID"/>
        </a:p>
      </dgm:t>
    </dgm:pt>
    <dgm:pt modelId="{5CEE84BF-5B6F-4542-B94C-D02BC255E623}" type="pres">
      <dgm:prSet presAssocID="{C60A2207-4438-423E-BBCE-D7F812EE95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D"/>
        </a:p>
      </dgm:t>
    </dgm:pt>
    <dgm:pt modelId="{C78B83BD-51AB-4BEE-A469-0583032AC887}" type="pres">
      <dgm:prSet presAssocID="{8AAEAAFC-9F54-4BB8-8666-D8FED2105EEC}" presName="linNode" presStyleCnt="0"/>
      <dgm:spPr/>
    </dgm:pt>
    <dgm:pt modelId="{87033617-DD94-43F4-B0DD-36470238430A}" type="pres">
      <dgm:prSet presAssocID="{8AAEAAFC-9F54-4BB8-8666-D8FED2105EEC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D"/>
        </a:p>
      </dgm:t>
    </dgm:pt>
    <dgm:pt modelId="{49CE915B-5F20-44A1-B4D8-4668981B314B}" type="pres">
      <dgm:prSet presAssocID="{8AAEAAFC-9F54-4BB8-8666-D8FED2105EEC}" presName="bracket" presStyleLbl="parChTrans1D1" presStyleIdx="0" presStyleCnt="3"/>
      <dgm:spPr/>
    </dgm:pt>
    <dgm:pt modelId="{D57BF945-B79D-460D-9E08-CCB955F16740}" type="pres">
      <dgm:prSet presAssocID="{8AAEAAFC-9F54-4BB8-8666-D8FED2105EEC}" presName="spH" presStyleCnt="0"/>
      <dgm:spPr/>
    </dgm:pt>
    <dgm:pt modelId="{93E296BF-660D-43E7-850A-637929D7A05E}" type="pres">
      <dgm:prSet presAssocID="{8AAEAAFC-9F54-4BB8-8666-D8FED2105EEC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D"/>
        </a:p>
      </dgm:t>
    </dgm:pt>
    <dgm:pt modelId="{1D8FC500-1A4E-43B1-9579-EF34A8C1B984}" type="pres">
      <dgm:prSet presAssocID="{4EC907AC-D423-40FF-B5DC-F156EBB2CE2D}" presName="spV" presStyleCnt="0"/>
      <dgm:spPr/>
    </dgm:pt>
    <dgm:pt modelId="{584022F8-EC43-4C43-B623-503BE4C00287}" type="pres">
      <dgm:prSet presAssocID="{DB6BE02A-E4EC-421B-A53C-A5AAEAAF6150}" presName="linNode" presStyleCnt="0"/>
      <dgm:spPr/>
    </dgm:pt>
    <dgm:pt modelId="{7239E246-FCF0-4FF2-AC83-B71D895FA550}" type="pres">
      <dgm:prSet presAssocID="{DB6BE02A-E4EC-421B-A53C-A5AAEAAF6150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D"/>
        </a:p>
      </dgm:t>
    </dgm:pt>
    <dgm:pt modelId="{77D4C1FE-2BCB-4D75-BA95-4B351F36EEAD}" type="pres">
      <dgm:prSet presAssocID="{DB6BE02A-E4EC-421B-A53C-A5AAEAAF6150}" presName="bracket" presStyleLbl="parChTrans1D1" presStyleIdx="1" presStyleCnt="3"/>
      <dgm:spPr/>
    </dgm:pt>
    <dgm:pt modelId="{C55C3A6D-A802-4EF4-9918-903564841696}" type="pres">
      <dgm:prSet presAssocID="{DB6BE02A-E4EC-421B-A53C-A5AAEAAF6150}" presName="spH" presStyleCnt="0"/>
      <dgm:spPr/>
    </dgm:pt>
    <dgm:pt modelId="{66A54844-2EAA-4ACA-AB96-005D93D4D5D5}" type="pres">
      <dgm:prSet presAssocID="{DB6BE02A-E4EC-421B-A53C-A5AAEAAF6150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D"/>
        </a:p>
      </dgm:t>
    </dgm:pt>
    <dgm:pt modelId="{1EBA4E5A-9525-432E-8922-A41306C4DCC2}" type="pres">
      <dgm:prSet presAssocID="{9AA62285-0B21-466B-A6E2-CB83094CCB53}" presName="spV" presStyleCnt="0"/>
      <dgm:spPr/>
    </dgm:pt>
    <dgm:pt modelId="{371C3F8C-B59B-492E-9016-C5A5B6488C32}" type="pres">
      <dgm:prSet presAssocID="{04A36959-AA30-412B-989B-3821E79ABF63}" presName="linNode" presStyleCnt="0"/>
      <dgm:spPr/>
    </dgm:pt>
    <dgm:pt modelId="{2AD26A32-8A37-4A2E-890B-26A30262D228}" type="pres">
      <dgm:prSet presAssocID="{04A36959-AA30-412B-989B-3821E79ABF63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D"/>
        </a:p>
      </dgm:t>
    </dgm:pt>
    <dgm:pt modelId="{56FC03A6-5E94-4FA3-BFCD-6605F0CB56DE}" type="pres">
      <dgm:prSet presAssocID="{04A36959-AA30-412B-989B-3821E79ABF63}" presName="bracket" presStyleLbl="parChTrans1D1" presStyleIdx="2" presStyleCnt="3"/>
      <dgm:spPr/>
    </dgm:pt>
    <dgm:pt modelId="{434E696D-1CF5-49F1-84A8-F0A363768640}" type="pres">
      <dgm:prSet presAssocID="{04A36959-AA30-412B-989B-3821E79ABF63}" presName="spH" presStyleCnt="0"/>
      <dgm:spPr/>
    </dgm:pt>
    <dgm:pt modelId="{D4D6AE11-A5CE-42D0-9A2F-90E624AAA39A}" type="pres">
      <dgm:prSet presAssocID="{04A36959-AA30-412B-989B-3821E79ABF63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D"/>
        </a:p>
      </dgm:t>
    </dgm:pt>
  </dgm:ptLst>
  <dgm:cxnLst>
    <dgm:cxn modelId="{65A3BB1A-8873-4DA9-A223-73595DEAA31D}" type="presOf" srcId="{B4E2F3B5-695C-4800-A540-DF1B2F6CE1B0}" destId="{93E296BF-660D-43E7-850A-637929D7A05E}" srcOrd="0" destOrd="1" presId="urn:diagrams.loki3.com/BracketList"/>
    <dgm:cxn modelId="{B69C229F-7206-42F3-BC2F-4002FF0A137F}" srcId="{04A36959-AA30-412B-989B-3821E79ABF63}" destId="{33B1A183-95AC-4E88-8E64-C7E24B317AF1}" srcOrd="0" destOrd="0" parTransId="{9778893D-78C3-4C61-AFF6-A566CE2D731E}" sibTransId="{C5276168-4F81-428D-AA95-0735D2128178}"/>
    <dgm:cxn modelId="{4CB3E772-3DB4-48E7-86BD-67D6D73DCCA1}" srcId="{04A36959-AA30-412B-989B-3821E79ABF63}" destId="{8D4FD1E2-F2D3-4FCD-84F4-C91D3ED9C707}" srcOrd="1" destOrd="0" parTransId="{87EAA73C-F19F-485D-8111-9A325365D72B}" sibTransId="{DB4B3AAA-8A71-406E-B1B4-9D9087607F81}"/>
    <dgm:cxn modelId="{97843A50-6B5B-4C7A-8C82-35671A8CA848}" srcId="{C60A2207-4438-423E-BBCE-D7F812EE9562}" destId="{DB6BE02A-E4EC-421B-A53C-A5AAEAAF6150}" srcOrd="1" destOrd="0" parTransId="{0F6CDC88-54D0-496E-9FBF-E8C290E68BB3}" sibTransId="{9AA62285-0B21-466B-A6E2-CB83094CCB53}"/>
    <dgm:cxn modelId="{1B06391B-551B-4D68-BECB-6CC52BF31D10}" type="presOf" srcId="{33B1A183-95AC-4E88-8E64-C7E24B317AF1}" destId="{D4D6AE11-A5CE-42D0-9A2F-90E624AAA39A}" srcOrd="0" destOrd="0" presId="urn:diagrams.loki3.com/BracketList"/>
    <dgm:cxn modelId="{7AC7A8AA-EF90-456C-A3A4-16F4ED6F2649}" srcId="{DB6BE02A-E4EC-421B-A53C-A5AAEAAF6150}" destId="{9740E9F0-6640-433C-81FD-0A85E009762D}" srcOrd="1" destOrd="0" parTransId="{C9FF1A74-4E16-4B50-85B9-815FCEF0B9DB}" sibTransId="{5FA4D60D-94E1-41AB-8718-1CF38AEDBEDC}"/>
    <dgm:cxn modelId="{1DEA033B-43A2-40F9-B24F-6DBFD598358C}" srcId="{8AAEAAFC-9F54-4BB8-8666-D8FED2105EEC}" destId="{02437E4D-5B61-4C47-9746-20111D634CD6}" srcOrd="2" destOrd="0" parTransId="{B5B8EC26-9ECD-4588-BDE0-CBB06E0912D1}" sibTransId="{AAF0082E-B6D0-43FD-9870-D566389071FB}"/>
    <dgm:cxn modelId="{5F60D6D5-4C41-4A50-8005-5E72D9FC5E91}" type="presOf" srcId="{C60A2207-4438-423E-BBCE-D7F812EE9562}" destId="{5CEE84BF-5B6F-4542-B94C-D02BC255E623}" srcOrd="0" destOrd="0" presId="urn:diagrams.loki3.com/BracketList"/>
    <dgm:cxn modelId="{FECC45F1-0E94-460F-9028-2196E6A65F54}" type="presOf" srcId="{5AA53B08-615D-421E-9E9F-441FC342F01F}" destId="{93E296BF-660D-43E7-850A-637929D7A05E}" srcOrd="0" destOrd="0" presId="urn:diagrams.loki3.com/BracketList"/>
    <dgm:cxn modelId="{D0BAECFF-CBD5-478B-92A0-5909028B1DC0}" srcId="{C60A2207-4438-423E-BBCE-D7F812EE9562}" destId="{04A36959-AA30-412B-989B-3821E79ABF63}" srcOrd="2" destOrd="0" parTransId="{EC24D16F-554B-4D78-B634-4F084E27DA67}" sibTransId="{ED5A3DF0-773C-41EE-9BDD-42937D7F4F9A}"/>
    <dgm:cxn modelId="{7E61647A-F214-4F57-AE30-898CFC0DC9B0}" type="presOf" srcId="{8AAEAAFC-9F54-4BB8-8666-D8FED2105EEC}" destId="{87033617-DD94-43F4-B0DD-36470238430A}" srcOrd="0" destOrd="0" presId="urn:diagrams.loki3.com/BracketList"/>
    <dgm:cxn modelId="{1C9F6F25-1D06-4FEC-A460-1D272F78E2CF}" type="presOf" srcId="{DB6BE02A-E4EC-421B-A53C-A5AAEAAF6150}" destId="{7239E246-FCF0-4FF2-AC83-B71D895FA550}" srcOrd="0" destOrd="0" presId="urn:diagrams.loki3.com/BracketList"/>
    <dgm:cxn modelId="{FB4A5E5C-D89B-40D3-97E6-641F0B558AF1}" type="presOf" srcId="{02437E4D-5B61-4C47-9746-20111D634CD6}" destId="{93E296BF-660D-43E7-850A-637929D7A05E}" srcOrd="0" destOrd="2" presId="urn:diagrams.loki3.com/BracketList"/>
    <dgm:cxn modelId="{E36D5896-1700-45FA-B3C0-B8D44D1138D1}" srcId="{DB6BE02A-E4EC-421B-A53C-A5AAEAAF6150}" destId="{088F9E2C-AE3F-432B-87F0-66F44CEEAE0F}" srcOrd="0" destOrd="0" parTransId="{16ED125B-D921-433D-890E-45FC2B83FB70}" sibTransId="{0E2AD126-18A1-43D8-9CF8-011553B9DD9A}"/>
    <dgm:cxn modelId="{0A36EC05-2519-42CF-9AB1-C60F42E95E74}" srcId="{DB6BE02A-E4EC-421B-A53C-A5AAEAAF6150}" destId="{892543CB-B307-42E0-8145-41503D5F4A64}" srcOrd="3" destOrd="0" parTransId="{F8370AC1-350E-4219-B2CB-BAB784634962}" sibTransId="{F7306818-F958-49A1-AA30-63F7D0827227}"/>
    <dgm:cxn modelId="{61E89480-D63A-4042-86E8-5376320F6884}" type="presOf" srcId="{9C0AAE00-816B-4EDD-95F0-2829EF10936E}" destId="{66A54844-2EAA-4ACA-AB96-005D93D4D5D5}" srcOrd="0" destOrd="4" presId="urn:diagrams.loki3.com/BracketList"/>
    <dgm:cxn modelId="{C949F0D2-A5F1-46C0-8F5E-93089D8B1AC0}" srcId="{DB6BE02A-E4EC-421B-A53C-A5AAEAAF6150}" destId="{6A224C1B-9BAD-4A71-A1C7-FD325FBE2733}" srcOrd="2" destOrd="0" parTransId="{C110B2A0-178A-46A5-A61E-0C01ED9796D8}" sibTransId="{ED7C3EC5-E5DF-4800-873B-4EE6E0696C44}"/>
    <dgm:cxn modelId="{6EB7C035-ADAD-40EB-B06A-A2C8EE3883A9}" type="presOf" srcId="{8D4FD1E2-F2D3-4FCD-84F4-C91D3ED9C707}" destId="{D4D6AE11-A5CE-42D0-9A2F-90E624AAA39A}" srcOrd="0" destOrd="1" presId="urn:diagrams.loki3.com/BracketList"/>
    <dgm:cxn modelId="{EC771126-AAFF-4025-823B-91D6FD2BD148}" type="presOf" srcId="{9740E9F0-6640-433C-81FD-0A85E009762D}" destId="{66A54844-2EAA-4ACA-AB96-005D93D4D5D5}" srcOrd="0" destOrd="1" presId="urn:diagrams.loki3.com/BracketList"/>
    <dgm:cxn modelId="{A5C36E4B-E8E8-4D0F-B547-BF68D9B15522}" type="presOf" srcId="{892543CB-B307-42E0-8145-41503D5F4A64}" destId="{66A54844-2EAA-4ACA-AB96-005D93D4D5D5}" srcOrd="0" destOrd="3" presId="urn:diagrams.loki3.com/BracketList"/>
    <dgm:cxn modelId="{7BD7AE83-ADCA-4BC5-84A4-ED9A7F7307C0}" srcId="{8AAEAAFC-9F54-4BB8-8666-D8FED2105EEC}" destId="{5AA53B08-615D-421E-9E9F-441FC342F01F}" srcOrd="0" destOrd="0" parTransId="{240AF6E2-2B1D-4603-8914-2A383B5B4941}" sibTransId="{DB6B06BA-307A-4495-A717-3462B8436D7E}"/>
    <dgm:cxn modelId="{DEC01102-36C8-43F5-A98D-109C430AFDC9}" srcId="{8AAEAAFC-9F54-4BB8-8666-D8FED2105EEC}" destId="{B4E2F3B5-695C-4800-A540-DF1B2F6CE1B0}" srcOrd="1" destOrd="0" parTransId="{CD20006F-84F0-4E2E-98B4-375929DCE559}" sibTransId="{E4EE3EA9-A7B3-478D-8EA2-DE3D0FB2E260}"/>
    <dgm:cxn modelId="{94EC64AB-BD7F-4AD1-95B5-4831FD5A35D2}" srcId="{DB6BE02A-E4EC-421B-A53C-A5AAEAAF6150}" destId="{9C0AAE00-816B-4EDD-95F0-2829EF10936E}" srcOrd="4" destOrd="0" parTransId="{0E9D5CC8-A887-44EE-9CBA-8EA77FE6A40E}" sibTransId="{26310798-BFC2-47A2-BADD-6F11876762A5}"/>
    <dgm:cxn modelId="{97EBE1A8-5B48-4AB4-83A6-D941DF6C9596}" type="presOf" srcId="{088F9E2C-AE3F-432B-87F0-66F44CEEAE0F}" destId="{66A54844-2EAA-4ACA-AB96-005D93D4D5D5}" srcOrd="0" destOrd="0" presId="urn:diagrams.loki3.com/BracketList"/>
    <dgm:cxn modelId="{3BE07946-F2EE-454F-8F94-BFAF0BEFCC10}" type="presOf" srcId="{04A36959-AA30-412B-989B-3821E79ABF63}" destId="{2AD26A32-8A37-4A2E-890B-26A30262D228}" srcOrd="0" destOrd="0" presId="urn:diagrams.loki3.com/BracketList"/>
    <dgm:cxn modelId="{A7730192-3B66-43B8-AF92-26C2D685EE5C}" srcId="{C60A2207-4438-423E-BBCE-D7F812EE9562}" destId="{8AAEAAFC-9F54-4BB8-8666-D8FED2105EEC}" srcOrd="0" destOrd="0" parTransId="{9169BEC2-42BD-4992-A967-7B21816ECDB3}" sibTransId="{4EC907AC-D423-40FF-B5DC-F156EBB2CE2D}"/>
    <dgm:cxn modelId="{47CAD681-C51E-410A-94B0-AD64240DA1FF}" type="presOf" srcId="{6A224C1B-9BAD-4A71-A1C7-FD325FBE2733}" destId="{66A54844-2EAA-4ACA-AB96-005D93D4D5D5}" srcOrd="0" destOrd="2" presId="urn:diagrams.loki3.com/BracketList"/>
    <dgm:cxn modelId="{D7FBCCBB-D4E3-46BC-BE72-0F1A89277596}" type="presParOf" srcId="{5CEE84BF-5B6F-4542-B94C-D02BC255E623}" destId="{C78B83BD-51AB-4BEE-A469-0583032AC887}" srcOrd="0" destOrd="0" presId="urn:diagrams.loki3.com/BracketList"/>
    <dgm:cxn modelId="{D4214FDC-7516-4C33-9306-5D327C803051}" type="presParOf" srcId="{C78B83BD-51AB-4BEE-A469-0583032AC887}" destId="{87033617-DD94-43F4-B0DD-36470238430A}" srcOrd="0" destOrd="0" presId="urn:diagrams.loki3.com/BracketList"/>
    <dgm:cxn modelId="{3BEAA98B-C196-46FF-ACA7-E8E24E85942A}" type="presParOf" srcId="{C78B83BD-51AB-4BEE-A469-0583032AC887}" destId="{49CE915B-5F20-44A1-B4D8-4668981B314B}" srcOrd="1" destOrd="0" presId="urn:diagrams.loki3.com/BracketList"/>
    <dgm:cxn modelId="{6F5B762C-1989-4A0B-AED6-326215F2A8AA}" type="presParOf" srcId="{C78B83BD-51AB-4BEE-A469-0583032AC887}" destId="{D57BF945-B79D-460D-9E08-CCB955F16740}" srcOrd="2" destOrd="0" presId="urn:diagrams.loki3.com/BracketList"/>
    <dgm:cxn modelId="{4BC6A4DC-8CFD-4B83-BDC8-912637171B42}" type="presParOf" srcId="{C78B83BD-51AB-4BEE-A469-0583032AC887}" destId="{93E296BF-660D-43E7-850A-637929D7A05E}" srcOrd="3" destOrd="0" presId="urn:diagrams.loki3.com/BracketList"/>
    <dgm:cxn modelId="{4920DA97-6AB2-43B2-AC6F-B21C41AA4168}" type="presParOf" srcId="{5CEE84BF-5B6F-4542-B94C-D02BC255E623}" destId="{1D8FC500-1A4E-43B1-9579-EF34A8C1B984}" srcOrd="1" destOrd="0" presId="urn:diagrams.loki3.com/BracketList"/>
    <dgm:cxn modelId="{608C59A4-1288-4C22-BD92-EE7E78C1CAC9}" type="presParOf" srcId="{5CEE84BF-5B6F-4542-B94C-D02BC255E623}" destId="{584022F8-EC43-4C43-B623-503BE4C00287}" srcOrd="2" destOrd="0" presId="urn:diagrams.loki3.com/BracketList"/>
    <dgm:cxn modelId="{A32F6DEA-A0E2-47CA-B53B-581915959844}" type="presParOf" srcId="{584022F8-EC43-4C43-B623-503BE4C00287}" destId="{7239E246-FCF0-4FF2-AC83-B71D895FA550}" srcOrd="0" destOrd="0" presId="urn:diagrams.loki3.com/BracketList"/>
    <dgm:cxn modelId="{0E72E3EB-305E-4A77-8260-2CFCDACA1965}" type="presParOf" srcId="{584022F8-EC43-4C43-B623-503BE4C00287}" destId="{77D4C1FE-2BCB-4D75-BA95-4B351F36EEAD}" srcOrd="1" destOrd="0" presId="urn:diagrams.loki3.com/BracketList"/>
    <dgm:cxn modelId="{DB95C4C7-F24D-4D35-AA2C-8E12EE8D2E46}" type="presParOf" srcId="{584022F8-EC43-4C43-B623-503BE4C00287}" destId="{C55C3A6D-A802-4EF4-9918-903564841696}" srcOrd="2" destOrd="0" presId="urn:diagrams.loki3.com/BracketList"/>
    <dgm:cxn modelId="{AB1F8F11-559F-41B4-9CA0-C6E77ACAB988}" type="presParOf" srcId="{584022F8-EC43-4C43-B623-503BE4C00287}" destId="{66A54844-2EAA-4ACA-AB96-005D93D4D5D5}" srcOrd="3" destOrd="0" presId="urn:diagrams.loki3.com/BracketList"/>
    <dgm:cxn modelId="{B3604D76-6F6F-49F2-A0D1-27F404F924AF}" type="presParOf" srcId="{5CEE84BF-5B6F-4542-B94C-D02BC255E623}" destId="{1EBA4E5A-9525-432E-8922-A41306C4DCC2}" srcOrd="3" destOrd="0" presId="urn:diagrams.loki3.com/BracketList"/>
    <dgm:cxn modelId="{3078C54C-D163-430D-A058-029D0A7E0D56}" type="presParOf" srcId="{5CEE84BF-5B6F-4542-B94C-D02BC255E623}" destId="{371C3F8C-B59B-492E-9016-C5A5B6488C32}" srcOrd="4" destOrd="0" presId="urn:diagrams.loki3.com/BracketList"/>
    <dgm:cxn modelId="{35A7DD71-AC2C-4392-8949-9CAF466ED297}" type="presParOf" srcId="{371C3F8C-B59B-492E-9016-C5A5B6488C32}" destId="{2AD26A32-8A37-4A2E-890B-26A30262D228}" srcOrd="0" destOrd="0" presId="urn:diagrams.loki3.com/BracketList"/>
    <dgm:cxn modelId="{913D27EB-DBB8-4F1E-B80D-B025CC66FB25}" type="presParOf" srcId="{371C3F8C-B59B-492E-9016-C5A5B6488C32}" destId="{56FC03A6-5E94-4FA3-BFCD-6605F0CB56DE}" srcOrd="1" destOrd="0" presId="urn:diagrams.loki3.com/BracketList"/>
    <dgm:cxn modelId="{B0BE5A2C-0DA2-4BC3-94C1-B57BECD9CB84}" type="presParOf" srcId="{371C3F8C-B59B-492E-9016-C5A5B6488C32}" destId="{434E696D-1CF5-49F1-84A8-F0A363768640}" srcOrd="2" destOrd="0" presId="urn:diagrams.loki3.com/BracketList"/>
    <dgm:cxn modelId="{CEA4CB21-E3B5-4E7F-9F34-074AB9AED4C6}" type="presParOf" srcId="{371C3F8C-B59B-492E-9016-C5A5B6488C32}" destId="{D4D6AE11-A5CE-42D0-9A2F-90E624AAA39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38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5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6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8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63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9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02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9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1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3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57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17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/>
              <a:t>basis data</a:t>
            </a:r>
            <a:endParaRPr lang="en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394960"/>
            <a:ext cx="3200400" cy="1463040"/>
          </a:xfrm>
        </p:spPr>
        <p:txBody>
          <a:bodyPr/>
          <a:lstStyle/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en-ID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116" y="4832502"/>
            <a:ext cx="32988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lain DDL :</a:t>
            </a:r>
          </a:p>
          <a:p>
            <a:pPr marL="355600" indent="-355600" hangingPunct="0">
              <a:buFont typeface="Wingdings" panose="05000000000000000000" pitchFamily="2" charset="2"/>
              <a:buChar char="§"/>
            </a:pPr>
            <a:r>
              <a:rPr lang="en-US" sz="2400" dirty="0"/>
              <a:t>create table </a:t>
            </a:r>
            <a:r>
              <a:rPr lang="en-US" sz="2400" dirty="0" err="1"/>
              <a:t>dosen</a:t>
            </a:r>
            <a:r>
              <a:rPr lang="en-US" sz="2400" dirty="0"/>
              <a:t> (</a:t>
            </a:r>
            <a:r>
              <a:rPr lang="en-US" sz="2400" b="1" dirty="0"/>
              <a:t>nip integer primary key</a:t>
            </a:r>
            <a:r>
              <a:rPr lang="en-US" sz="2400" dirty="0"/>
              <a:t>, </a:t>
            </a:r>
            <a:r>
              <a:rPr lang="en-US" sz="2400" dirty="0" err="1"/>
              <a:t>nama_dosen</a:t>
            </a:r>
            <a:r>
              <a:rPr lang="en-US" sz="2400" dirty="0"/>
              <a:t> varchar(45), </a:t>
            </a:r>
            <a:r>
              <a:rPr lang="en-US" sz="2400" dirty="0" err="1"/>
              <a:t>alamat_dosen</a:t>
            </a:r>
            <a:r>
              <a:rPr lang="en-US" sz="2400" dirty="0"/>
              <a:t> varchar(255)); </a:t>
            </a:r>
            <a:r>
              <a:rPr lang="en-US" sz="2400" b="1" dirty="0" smtClean="0">
                <a:solidFill>
                  <a:srgbClr val="FF0000"/>
                </a:solidFill>
              </a:rPr>
              <a:t>-------- </a:t>
            </a:r>
            <a:r>
              <a:rPr lang="en-US" sz="2400" b="1" dirty="0" err="1" smtClean="0">
                <a:solidFill>
                  <a:srgbClr val="FF0000"/>
                </a:solidFill>
              </a:rPr>
              <a:t>menambah</a:t>
            </a:r>
            <a:r>
              <a:rPr lang="en-US" sz="2400" b="1" dirty="0" smtClean="0">
                <a:solidFill>
                  <a:srgbClr val="FF0000"/>
                </a:solidFill>
              </a:rPr>
              <a:t> PK</a:t>
            </a:r>
            <a:endParaRPr lang="en-ID" sz="2400" b="1" dirty="0">
              <a:solidFill>
                <a:srgbClr val="FF0000"/>
              </a:solidFill>
            </a:endParaRP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/>
              <a:t>create table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(</a:t>
            </a:r>
            <a:r>
              <a:rPr lang="en-US" sz="2400" b="1" dirty="0" err="1"/>
              <a:t>nim</a:t>
            </a:r>
            <a:r>
              <a:rPr lang="en-US" sz="2400" b="1" dirty="0"/>
              <a:t> integer primary key</a:t>
            </a:r>
            <a:r>
              <a:rPr lang="en-US" sz="2400" dirty="0"/>
              <a:t>, </a:t>
            </a:r>
            <a:r>
              <a:rPr lang="en-US" sz="2400" b="1" dirty="0"/>
              <a:t>nip integer references </a:t>
            </a:r>
            <a:r>
              <a:rPr lang="en-US" sz="2400" b="1" dirty="0" err="1"/>
              <a:t>dosen</a:t>
            </a:r>
            <a:r>
              <a:rPr lang="en-US" sz="2400" b="1" dirty="0"/>
              <a:t> (nip)</a:t>
            </a:r>
            <a:r>
              <a:rPr lang="en-US" sz="2400" dirty="0"/>
              <a:t>, </a:t>
            </a:r>
            <a:r>
              <a:rPr lang="en-US" sz="2400" dirty="0" err="1"/>
              <a:t>nama_mhs</a:t>
            </a:r>
            <a:r>
              <a:rPr lang="en-US" sz="2400" dirty="0"/>
              <a:t> varchar(45), </a:t>
            </a:r>
            <a:r>
              <a:rPr lang="en-US" sz="2400" dirty="0" err="1"/>
              <a:t>alamat_mhs</a:t>
            </a:r>
            <a:r>
              <a:rPr lang="en-US" sz="2400" dirty="0"/>
              <a:t> varchar(255</a:t>
            </a:r>
            <a:r>
              <a:rPr lang="en-US" sz="2400" dirty="0" smtClean="0"/>
              <a:t>)); </a:t>
            </a:r>
            <a:r>
              <a:rPr lang="en-US" sz="2400" b="1" dirty="0" smtClean="0">
                <a:solidFill>
                  <a:srgbClr val="FF0000"/>
                </a:solidFill>
              </a:rPr>
              <a:t>---- </a:t>
            </a:r>
            <a:r>
              <a:rPr lang="en-US" sz="2400" b="1" dirty="0" err="1" smtClean="0">
                <a:solidFill>
                  <a:srgbClr val="FF0000"/>
                </a:solidFill>
              </a:rPr>
              <a:t>menambah</a:t>
            </a:r>
            <a:r>
              <a:rPr lang="en-US" sz="2400" b="1" dirty="0" smtClean="0">
                <a:solidFill>
                  <a:srgbClr val="FF0000"/>
                </a:solidFill>
              </a:rPr>
              <a:t> FK</a:t>
            </a:r>
            <a:endParaRPr lang="en-ID" sz="2400" b="1" dirty="0">
              <a:solidFill>
                <a:srgbClr val="FF0000"/>
              </a:solidFill>
            </a:endParaRP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/>
              <a:t>create table </a:t>
            </a:r>
            <a:r>
              <a:rPr lang="en-US" sz="2400" dirty="0" err="1" smtClean="0"/>
              <a:t>mata_kuliah</a:t>
            </a:r>
            <a:r>
              <a:rPr lang="en-US" sz="2400" dirty="0" smtClean="0"/>
              <a:t> (</a:t>
            </a:r>
            <a:r>
              <a:rPr lang="en-US" sz="2400" b="1" dirty="0" err="1"/>
              <a:t>kode_mk</a:t>
            </a:r>
            <a:r>
              <a:rPr lang="en-US" sz="2400" b="1" dirty="0"/>
              <a:t> integer primary key, nip integer references </a:t>
            </a:r>
            <a:r>
              <a:rPr lang="en-US" sz="2400" b="1" dirty="0" err="1"/>
              <a:t>dosen</a:t>
            </a:r>
            <a:r>
              <a:rPr lang="en-US" sz="2400" b="1" dirty="0"/>
              <a:t> (nip), </a:t>
            </a:r>
            <a:r>
              <a:rPr lang="en-US" sz="2400" b="1" dirty="0" err="1"/>
              <a:t>kode_ruang</a:t>
            </a:r>
            <a:r>
              <a:rPr lang="en-US" sz="2400" b="1" dirty="0"/>
              <a:t> varchar(20) references </a:t>
            </a:r>
            <a:r>
              <a:rPr lang="en-US" sz="2400" b="1" dirty="0" err="1"/>
              <a:t>ruang</a:t>
            </a:r>
            <a:r>
              <a:rPr lang="en-US" sz="2400" b="1" dirty="0"/>
              <a:t> (</a:t>
            </a:r>
            <a:r>
              <a:rPr lang="en-US" sz="2400" b="1" dirty="0" err="1"/>
              <a:t>kode_ruang</a:t>
            </a:r>
            <a:r>
              <a:rPr lang="en-US" sz="2400" b="1" dirty="0"/>
              <a:t>)</a:t>
            </a:r>
            <a:r>
              <a:rPr lang="en-US" sz="2400" dirty="0"/>
              <a:t>, </a:t>
            </a:r>
            <a:r>
              <a:rPr lang="en-US" sz="2400" dirty="0" err="1"/>
              <a:t>nama_mk</a:t>
            </a:r>
            <a:r>
              <a:rPr lang="en-US" sz="2400" dirty="0"/>
              <a:t> varchar(45), </a:t>
            </a:r>
            <a:r>
              <a:rPr lang="en-US" sz="2400" dirty="0" err="1"/>
              <a:t>deskripsi_mk</a:t>
            </a:r>
            <a:r>
              <a:rPr lang="en-US" sz="2400" dirty="0"/>
              <a:t> varchar(255)); </a:t>
            </a:r>
            <a:r>
              <a:rPr lang="en-US" sz="2400" b="1" dirty="0" smtClean="0">
                <a:solidFill>
                  <a:srgbClr val="FF0000"/>
                </a:solidFill>
              </a:rPr>
              <a:t>------ </a:t>
            </a:r>
            <a:r>
              <a:rPr lang="en-US" sz="2400" b="1" dirty="0" err="1" smtClean="0">
                <a:solidFill>
                  <a:srgbClr val="FF0000"/>
                </a:solidFill>
              </a:rPr>
              <a:t>menambah</a:t>
            </a:r>
            <a:r>
              <a:rPr lang="en-US" sz="2400" b="1" dirty="0" smtClean="0">
                <a:solidFill>
                  <a:srgbClr val="FF0000"/>
                </a:solidFill>
              </a:rPr>
              <a:t> FK &gt; 1</a:t>
            </a:r>
            <a:endParaRPr lang="en-ID" sz="2400" b="1" dirty="0">
              <a:solidFill>
                <a:srgbClr val="FF0000"/>
              </a:solidFill>
            </a:endParaRP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/>
              <a:t>create table </a:t>
            </a:r>
            <a:r>
              <a:rPr lang="en-US" sz="2400" dirty="0" err="1" smtClean="0"/>
              <a:t>mhs_ambil_mk</a:t>
            </a:r>
            <a:r>
              <a:rPr lang="en-US" sz="2400" dirty="0" smtClean="0"/>
              <a:t> (</a:t>
            </a:r>
            <a:r>
              <a:rPr lang="en-US" sz="2400" b="1" dirty="0" err="1"/>
              <a:t>nim</a:t>
            </a:r>
            <a:r>
              <a:rPr lang="en-US" sz="2400" b="1" dirty="0"/>
              <a:t> integer references </a:t>
            </a:r>
            <a:r>
              <a:rPr lang="en-US" sz="2400" b="1" dirty="0" err="1"/>
              <a:t>mahasiswa</a:t>
            </a:r>
            <a:r>
              <a:rPr lang="en-US" sz="2400" b="1" dirty="0"/>
              <a:t> (</a:t>
            </a:r>
            <a:r>
              <a:rPr lang="en-US" sz="2400" b="1" dirty="0" err="1"/>
              <a:t>nim</a:t>
            </a:r>
            <a:r>
              <a:rPr lang="en-US" sz="2400" b="1" dirty="0"/>
              <a:t>), </a:t>
            </a:r>
            <a:r>
              <a:rPr lang="en-US" sz="2400" b="1" dirty="0" err="1"/>
              <a:t>kode_mk</a:t>
            </a:r>
            <a:r>
              <a:rPr lang="en-US" sz="2400" b="1" dirty="0"/>
              <a:t> integer references </a:t>
            </a:r>
            <a:r>
              <a:rPr lang="en-US" sz="2400" b="1" dirty="0" err="1"/>
              <a:t>mata_kuliah</a:t>
            </a:r>
            <a:r>
              <a:rPr lang="en-US" sz="2400" b="1" dirty="0"/>
              <a:t>(</a:t>
            </a:r>
            <a:r>
              <a:rPr lang="en-US" sz="2400" b="1" dirty="0" err="1"/>
              <a:t>kode_mk</a:t>
            </a:r>
            <a:r>
              <a:rPr lang="en-US" sz="2400" b="1" dirty="0"/>
              <a:t>), primary key(</a:t>
            </a:r>
            <a:r>
              <a:rPr lang="en-US" sz="2400" b="1" dirty="0" err="1"/>
              <a:t>nim</a:t>
            </a:r>
            <a:r>
              <a:rPr lang="en-US" sz="2400" b="1" dirty="0"/>
              <a:t>, </a:t>
            </a:r>
            <a:r>
              <a:rPr lang="en-US" sz="2400" b="1" dirty="0" err="1"/>
              <a:t>kode_mk</a:t>
            </a:r>
            <a:r>
              <a:rPr lang="en-US" sz="2400" b="1" dirty="0"/>
              <a:t>)</a:t>
            </a:r>
            <a:r>
              <a:rPr lang="en-US" sz="2400" dirty="0"/>
              <a:t>); </a:t>
            </a:r>
            <a:r>
              <a:rPr lang="en-US" sz="2400" b="1" dirty="0" smtClean="0">
                <a:solidFill>
                  <a:srgbClr val="FF0000"/>
                </a:solidFill>
              </a:rPr>
              <a:t>------ composite PK</a:t>
            </a:r>
            <a:endParaRPr lang="en-ID" sz="2400" b="1" dirty="0">
              <a:solidFill>
                <a:srgbClr val="FF0000"/>
              </a:solidFill>
            </a:endParaRPr>
          </a:p>
          <a:p>
            <a:pPr marL="177800" indent="-177800">
              <a:buFont typeface="Wingdings" panose="05000000000000000000" pitchFamily="2" charset="2"/>
              <a:buChar char="§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8434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menambah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Foreign Key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(FK)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table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 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TABLE `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` ADD FOREIGN KEY (`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nidn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`) REFERENCES `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dosen_prodi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`(`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nidn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`) ON DELETE RESTRICT ON UPDATE RESTRICT;</a:t>
            </a: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alter table </a:t>
            </a:r>
            <a:r>
              <a:rPr lang="en-ID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dosen_prodi</a:t>
            </a:r>
            <a:r>
              <a:rPr lang="en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add 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foreign key(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nim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) references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nim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32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DmL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data </a:t>
            </a:r>
            <a:r>
              <a:rPr lang="en-US" i="1" dirty="0" smtClean="0"/>
              <a:t>manipulation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Bahasa basis data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memungkinkan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pengguna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mengakses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manipulasi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basis data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bertipe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relasional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manipulasi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basis 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Query, Insert, Update, Delete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DML :</a:t>
            </a:r>
          </a:p>
          <a:p>
            <a:pPr marL="723900" lvl="1" indent="-368300"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DML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prosedural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26670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menspesifikasikan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memperoleh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data 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1" indent="-368300"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DML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Deklaratif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(DML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Nonprosedural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4863" lvl="2" indent="0"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menspesifikasikan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menspesifikasikan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mendapatkannya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4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DmL</a:t>
            </a:r>
            <a:r>
              <a:rPr lang="en-US" dirty="0"/>
              <a:t> (</a:t>
            </a:r>
            <a:r>
              <a:rPr lang="en-US" i="1" dirty="0"/>
              <a:t>data manipulation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1978925"/>
            <a:ext cx="11573302" cy="4735774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DML :</a:t>
            </a:r>
          </a:p>
          <a:p>
            <a:pPr marL="531813" indent="-531813">
              <a:buFont typeface="+mj-lt"/>
              <a:buAutoNum type="arabicPeriod"/>
            </a:pP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Query</a:t>
            </a:r>
          </a:p>
          <a:p>
            <a:pPr marL="531813" lvl="1" indent="-358775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Select * from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where IP &gt;= 2.75;</a:t>
            </a:r>
          </a:p>
          <a:p>
            <a:pPr marL="531813" indent="-531813">
              <a:buFont typeface="+mj-lt"/>
              <a:buAutoNum type="arabicPeriod"/>
            </a:pP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marL="531813" lvl="1" indent="-358775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Insert into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(NIM, Nama,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values (‘2019071001’, ‘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Ridwan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’, ‘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Graha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’);</a:t>
            </a:r>
          </a:p>
          <a:p>
            <a:pPr marL="173736" lvl="1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Insert into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values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(‘2019071001’, ‘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Ridwan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’, ‘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Graha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’);</a:t>
            </a:r>
          </a:p>
          <a:p>
            <a:pPr marL="531813" indent="-531813">
              <a:buFont typeface="+mj-lt"/>
              <a:buAutoNum type="arabicPeriod"/>
            </a:pP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</a:p>
          <a:p>
            <a:pPr marL="173736" lvl="1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Update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‘Nirmala’ where NIM = ‘2019071001’;</a:t>
            </a:r>
          </a:p>
          <a:p>
            <a:pPr marL="531813" indent="-531813">
              <a:buFont typeface="+mj-lt"/>
              <a:buAutoNum type="arabicPeriod"/>
            </a:pP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</a:p>
          <a:p>
            <a:pPr marL="173736" lvl="1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Delete from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where NIM = ‘2019071001’;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438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set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10535526" cy="441505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Depositor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b="1" i="1" dirty="0" smtClean="0"/>
              <a:t>relationship set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b="1" i="1" dirty="0" smtClean="0"/>
              <a:t>entity sets customer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i="1" dirty="0" smtClean="0"/>
              <a:t>entity sets account </a:t>
            </a:r>
            <a:endParaRPr lang="en-ID" b="1" i="1" dirty="0"/>
          </a:p>
        </p:txBody>
      </p:sp>
      <p:pic>
        <p:nvPicPr>
          <p:cNvPr id="4" name="Picture 3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70" y="1774880"/>
            <a:ext cx="6168787" cy="41721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06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cardinalities</a:t>
            </a:r>
            <a:endParaRPr lang="en-ID" dirty="0"/>
          </a:p>
        </p:txBody>
      </p:sp>
      <p:pic>
        <p:nvPicPr>
          <p:cNvPr id="4" name="Picture 3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6" y="2286000"/>
            <a:ext cx="4747081" cy="3186953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20" y="2285999"/>
            <a:ext cx="4754880" cy="318695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64024" y="5620871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One to One</a:t>
            </a:r>
            <a:endParaRPr lang="en-ID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756212" y="5620871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One to Many</a:t>
            </a:r>
            <a:endParaRPr lang="en-ID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69423" y="5620871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Many to One</a:t>
            </a:r>
            <a:endParaRPr lang="en-ID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8789894" y="5620871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Many to Many</a:t>
            </a:r>
            <a:endParaRPr lang="en-ID" b="1" i="1" dirty="0"/>
          </a:p>
        </p:txBody>
      </p:sp>
    </p:spTree>
    <p:extLst>
      <p:ext uri="{BB962C8B-B14F-4D97-AF65-F5344CB8AC3E}">
        <p14:creationId xmlns:p14="http://schemas.microsoft.com/office/powerpoint/2010/main" val="211368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</a:t>
            </a:r>
            <a:endParaRPr lang="en-ID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363" y="2254101"/>
            <a:ext cx="9073814" cy="3770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50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database</a:t>
            </a:r>
            <a:endParaRPr lang="en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8163" lvl="1" indent="-411163" hangingPunct="0">
              <a:lnSpc>
                <a:spcPct val="100000"/>
              </a:lnSpc>
              <a:buFont typeface="+mj-lt"/>
              <a:buAutoNum type="arabicPeriod"/>
            </a:pP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Tiap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baris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berdiri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538163" lvl="2" indent="0" hangingPunct="0">
              <a:lnSpc>
                <a:spcPct val="100000"/>
              </a:lnSpc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tergantung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baris-baris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lain,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urutan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baris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  <a:p>
            <a:pPr marL="538163" lvl="1" indent="-411163" hangingPunct="0">
              <a:lnSpc>
                <a:spcPct val="10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Tiap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baris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unik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09880" lvl="2" indent="0" hangingPunct="0">
              <a:lnSpc>
                <a:spcPct val="10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baris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411163" hangingPunct="0">
              <a:lnSpc>
                <a:spcPct val="10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Kolom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berdiri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538163" lvl="2" indent="-228600" hangingPunct="0">
              <a:lnSpc>
                <a:spcPct val="10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tergantung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kolom-kolom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lain,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urutan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kolom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model database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411163" hangingPunct="0">
              <a:lnSpc>
                <a:spcPct val="10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tiap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kolom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kesatuan</a:t>
            </a:r>
            <a:endParaRPr lang="en-US" sz="24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9880" lvl="2" indent="0" hangingPunct="0">
              <a:lnSpc>
                <a:spcPct val="10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558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database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ERD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Normalisasi</a:t>
            </a:r>
            <a:r>
              <a:rPr lang="en-US" dirty="0" smtClean="0"/>
              <a:t> Basis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Implementasi</a:t>
            </a:r>
            <a:r>
              <a:rPr lang="en-US" dirty="0" smtClean="0"/>
              <a:t> Basis Data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098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</a:t>
            </a:r>
            <a:endParaRPr lang="en-ID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670" y="1805092"/>
            <a:ext cx="8910777" cy="50529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09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Bahasa basis data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DDL (</a:t>
            </a:r>
            <a:r>
              <a:rPr lang="en-US" i="1" dirty="0" smtClean="0"/>
              <a:t>Data Definition Language</a:t>
            </a:r>
            <a:r>
              <a:rPr lang="en-US" dirty="0" smtClean="0"/>
              <a:t>)</a:t>
            </a:r>
          </a:p>
          <a:p>
            <a:pPr marL="173736" lvl="1" indent="0">
              <a:buNone/>
            </a:pPr>
            <a:r>
              <a:rPr lang="en-US" dirty="0"/>
              <a:t>	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mendefenisikan</a:t>
            </a:r>
            <a:r>
              <a:rPr lang="en-US" sz="2400" dirty="0"/>
              <a:t> </a:t>
            </a:r>
            <a:r>
              <a:rPr lang="en-US" sz="2400" dirty="0" err="1"/>
              <a:t>skema</a:t>
            </a:r>
            <a:r>
              <a:rPr lang="en-US" sz="2400" dirty="0"/>
              <a:t> basis data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DML (</a:t>
            </a:r>
            <a:r>
              <a:rPr lang="en-US" i="1" dirty="0" smtClean="0"/>
              <a:t>Data Manipulation Language</a:t>
            </a:r>
            <a:r>
              <a:rPr lang="en-US" dirty="0" smtClean="0"/>
              <a:t>)</a:t>
            </a:r>
          </a:p>
          <a:p>
            <a:pPr marL="173736" lvl="1" indent="0">
              <a:buNone/>
            </a:pPr>
            <a:r>
              <a:rPr lang="en-US" dirty="0"/>
              <a:t>	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memanipulasi</a:t>
            </a:r>
            <a:r>
              <a:rPr lang="en-US" sz="2400" dirty="0" smtClean="0"/>
              <a:t> data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26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kuis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database </a:t>
            </a:r>
            <a:r>
              <a:rPr lang="en-US" dirty="0" err="1" smtClean="0"/>
              <a:t>perpustakaan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3 </a:t>
            </a:r>
            <a:r>
              <a:rPr lang="en-US" dirty="0" err="1" smtClean="0"/>
              <a:t>buah</a:t>
            </a:r>
            <a:r>
              <a:rPr lang="en-US" dirty="0" smtClean="0"/>
              <a:t> table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table </a:t>
            </a:r>
            <a:r>
              <a:rPr lang="en-US" dirty="0" err="1" smtClean="0"/>
              <a:t>buku</a:t>
            </a:r>
            <a:r>
              <a:rPr lang="en-US" dirty="0" smtClean="0"/>
              <a:t>, table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table </a:t>
            </a:r>
            <a:r>
              <a:rPr lang="en-US" dirty="0" err="1" smtClean="0"/>
              <a:t>pinjam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endParaRPr lang="en-ID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55313772"/>
              </p:ext>
            </p:extLst>
          </p:nvPr>
        </p:nvGraphicFramePr>
        <p:xfrm>
          <a:off x="2032000" y="3550024"/>
          <a:ext cx="8128000" cy="3146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80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kuis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48118"/>
            <a:ext cx="10419319" cy="4561242"/>
          </a:xfrm>
        </p:spPr>
        <p:txBody>
          <a:bodyPr>
            <a:noAutofit/>
          </a:bodyPr>
          <a:lstStyle/>
          <a:p>
            <a:pPr marL="457200" indent="-457200">
              <a:buAutoNum type="arabicPeriod" startAt="3"/>
            </a:pPr>
            <a:r>
              <a:rPr lang="en-US" sz="3200" dirty="0" err="1" smtClean="0"/>
              <a:t>Tentukan</a:t>
            </a:r>
            <a:r>
              <a:rPr lang="en-US" sz="3200" dirty="0" smtClean="0"/>
              <a:t> primary key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table</a:t>
            </a:r>
          </a:p>
          <a:p>
            <a:pPr marL="457200" indent="-457200">
              <a:buAutoNum type="arabicPeriod" startAt="3"/>
            </a:pPr>
            <a:r>
              <a:rPr lang="en-US" sz="3200" dirty="0" err="1" smtClean="0"/>
              <a:t>Buatlah</a:t>
            </a:r>
            <a:r>
              <a:rPr lang="en-US" sz="3200" dirty="0" smtClean="0"/>
              <a:t> model data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ketiga</a:t>
            </a:r>
            <a:r>
              <a:rPr lang="en-US" sz="3200" dirty="0" smtClean="0"/>
              <a:t> </a:t>
            </a:r>
            <a:r>
              <a:rPr lang="en-US" sz="3200" dirty="0" err="1" smtClean="0"/>
              <a:t>buah</a:t>
            </a:r>
            <a:r>
              <a:rPr lang="en-US" sz="3200" dirty="0" smtClean="0"/>
              <a:t> table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ERD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relasional</a:t>
            </a:r>
            <a:endParaRPr lang="en-US" sz="3200" dirty="0" smtClean="0"/>
          </a:p>
          <a:p>
            <a:pPr marL="457200" indent="-457200">
              <a:buAutoNum type="arabicPeriod" startAt="3"/>
            </a:pPr>
            <a:r>
              <a:rPr lang="en-US" sz="3200" dirty="0" err="1" smtClean="0"/>
              <a:t>Ubahlah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field </a:t>
            </a:r>
            <a:r>
              <a:rPr lang="en-US" sz="3200" dirty="0" err="1" smtClean="0"/>
              <a:t>Judul</a:t>
            </a:r>
            <a:r>
              <a:rPr lang="en-US" sz="3200" dirty="0" smtClean="0"/>
              <a:t> yang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table </a:t>
            </a:r>
            <a:r>
              <a:rPr lang="en-US" sz="3200" dirty="0" err="1" smtClean="0"/>
              <a:t>buku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judul</a:t>
            </a:r>
            <a:r>
              <a:rPr lang="en-US" sz="3200" dirty="0" smtClean="0"/>
              <a:t> </a:t>
            </a:r>
            <a:r>
              <a:rPr lang="en-US" sz="3200" dirty="0" err="1" smtClean="0"/>
              <a:t>buku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field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table </a:t>
            </a:r>
            <a:r>
              <a:rPr lang="en-US" sz="3200" dirty="0" err="1" smtClean="0"/>
              <a:t>anggota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anggota</a:t>
            </a:r>
            <a:endParaRPr lang="en-US" sz="3200" dirty="0" smtClean="0"/>
          </a:p>
          <a:p>
            <a:pPr marL="457200" indent="-457200">
              <a:buAutoNum type="arabicPeriod" startAt="3"/>
            </a:pPr>
            <a:r>
              <a:rPr lang="en-US" sz="3200" dirty="0" err="1" smtClean="0"/>
              <a:t>Tambahkan</a:t>
            </a:r>
            <a:r>
              <a:rPr lang="en-US" sz="3200" dirty="0" smtClean="0"/>
              <a:t> field </a:t>
            </a:r>
            <a:r>
              <a:rPr lang="en-US" sz="3200" dirty="0" err="1" smtClean="0"/>
              <a:t>baru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table </a:t>
            </a:r>
            <a:r>
              <a:rPr lang="en-US" sz="3200" dirty="0" err="1" smtClean="0"/>
              <a:t>buku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tahun</a:t>
            </a:r>
            <a:r>
              <a:rPr lang="en-US" sz="3200" dirty="0" smtClean="0"/>
              <a:t> </a:t>
            </a:r>
            <a:r>
              <a:rPr lang="en-US" sz="3200" dirty="0" err="1" smtClean="0"/>
              <a:t>terbit</a:t>
            </a:r>
            <a:r>
              <a:rPr lang="en-US" sz="3200" dirty="0" smtClean="0"/>
              <a:t> char(4)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table </a:t>
            </a:r>
            <a:r>
              <a:rPr lang="en-US" sz="3200" dirty="0" err="1" smtClean="0"/>
              <a:t>anggota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no </a:t>
            </a:r>
            <a:r>
              <a:rPr lang="en-US" sz="3200" dirty="0" err="1" smtClean="0"/>
              <a:t>hp</a:t>
            </a:r>
            <a:r>
              <a:rPr lang="en-US" sz="3200" dirty="0" smtClean="0"/>
              <a:t> </a:t>
            </a:r>
            <a:r>
              <a:rPr lang="en-US" sz="3200" dirty="0" err="1" smtClean="0"/>
              <a:t>anggota</a:t>
            </a:r>
            <a:r>
              <a:rPr lang="en-US" sz="3200" dirty="0" smtClean="0"/>
              <a:t> char(12)</a:t>
            </a:r>
          </a:p>
          <a:p>
            <a:pPr marL="457200" indent="-457200">
              <a:buAutoNum type="arabicPeriod" startAt="3"/>
            </a:pPr>
            <a:endParaRPr lang="en-US" sz="2400" dirty="0" smtClean="0"/>
          </a:p>
          <a:p>
            <a:pPr marL="457200" indent="-457200">
              <a:buAutoNum type="arabicPeriod" startAt="3"/>
            </a:pPr>
            <a:endParaRPr lang="en-US" sz="2400" dirty="0" smtClean="0"/>
          </a:p>
          <a:p>
            <a:pPr marL="457200" indent="-457200">
              <a:buAutoNum type="arabicPeriod" startAt="3"/>
            </a:pPr>
            <a:endParaRPr lang="en-US" sz="2400" dirty="0" smtClean="0"/>
          </a:p>
          <a:p>
            <a:pPr marL="0" indent="0">
              <a:buNone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0349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 (</a:t>
            </a:r>
            <a:r>
              <a:rPr lang="en-US" i="1" dirty="0" smtClean="0"/>
              <a:t>data Definition Language</a:t>
            </a:r>
            <a:r>
              <a:rPr lang="en-US" dirty="0" smtClean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61565"/>
            <a:ext cx="9720073" cy="5002306"/>
          </a:xfrm>
        </p:spPr>
        <p:txBody>
          <a:bodyPr>
            <a:normAutofit/>
          </a:bodyPr>
          <a:lstStyle/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Bahasa basis data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mendefinisikan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skema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basis data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marL="173038" lvl="1" indent="271463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Create database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akademik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lvl="1" indent="271463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Create table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(NIM char(10),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char(30),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Alamat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char(50))</a:t>
            </a:r>
            <a:endParaRPr lang="en-ID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Eksekusi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pernyataan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DDL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basis 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relasional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kamus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data (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dictionary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Kamus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metadata 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menerangkan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Skema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metadata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basis data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membaca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kamus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membaca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modifikasi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diperintahkan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6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 smtClean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42048" cy="40233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database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syntax 	</a:t>
            </a:r>
            <a:r>
              <a:rPr lang="en-US" sz="2000" dirty="0" smtClean="0"/>
              <a:t>		: create database </a:t>
            </a:r>
            <a:r>
              <a:rPr lang="en-US" sz="2000" dirty="0" err="1" smtClean="0"/>
              <a:t>nama_database</a:t>
            </a:r>
            <a:r>
              <a:rPr lang="en-US" sz="2000" dirty="0" smtClean="0"/>
              <a:t>;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melihat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		: show databases;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mengaktifkan</a:t>
            </a:r>
            <a:r>
              <a:rPr lang="en-US" sz="2000" dirty="0" smtClean="0"/>
              <a:t> database	: use </a:t>
            </a:r>
            <a:r>
              <a:rPr lang="en-US" sz="2000" dirty="0" err="1" smtClean="0"/>
              <a:t>nama_database</a:t>
            </a:r>
            <a:r>
              <a:rPr lang="en-US" sz="2000" dirty="0" smtClean="0"/>
              <a:t>;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menghapus</a:t>
            </a:r>
            <a:r>
              <a:rPr lang="en-US" sz="2000" dirty="0" smtClean="0"/>
              <a:t> database	: drop database </a:t>
            </a:r>
            <a:r>
              <a:rPr lang="en-US" sz="2000" dirty="0" err="1" smtClean="0"/>
              <a:t>nama_database</a:t>
            </a:r>
            <a:r>
              <a:rPr lang="en-US" sz="2000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table </a:t>
            </a:r>
            <a:r>
              <a:rPr lang="en-US" dirty="0" err="1" smtClean="0"/>
              <a:t>pada</a:t>
            </a:r>
            <a:r>
              <a:rPr lang="en-US" dirty="0" smtClean="0"/>
              <a:t> database</a:t>
            </a:r>
          </a:p>
          <a:p>
            <a:pPr marL="173736" lvl="1" indent="0">
              <a:buNone/>
            </a:pPr>
            <a:r>
              <a:rPr lang="en-US" dirty="0"/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syntax	</a:t>
            </a:r>
            <a:r>
              <a:rPr lang="en-US" sz="2000" dirty="0" smtClean="0"/>
              <a:t>		: create table </a:t>
            </a:r>
            <a:r>
              <a:rPr lang="en-US" sz="2000" dirty="0" err="1" smtClean="0"/>
              <a:t>nama_table</a:t>
            </a:r>
            <a:r>
              <a:rPr lang="en-US" sz="2000" dirty="0" smtClean="0"/>
              <a:t>(nama_atribut1 </a:t>
            </a:r>
            <a:r>
              <a:rPr lang="en-US" sz="2000" dirty="0" err="1" smtClean="0"/>
              <a:t>tipe</a:t>
            </a:r>
            <a:r>
              <a:rPr lang="en-US" sz="2000" dirty="0" smtClean="0"/>
              <a:t> 						data(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data), nama_atribut2 </a:t>
            </a:r>
            <a:r>
              <a:rPr lang="en-US" sz="2000" dirty="0" err="1" smtClean="0"/>
              <a:t>tipe</a:t>
            </a:r>
            <a:r>
              <a:rPr lang="en-US" sz="2000" dirty="0" smtClean="0"/>
              <a:t> data(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data) ,…);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melihat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		: show tables;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melihat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table	: </a:t>
            </a:r>
            <a:r>
              <a:rPr lang="en-US" sz="2000" dirty="0" err="1" smtClean="0"/>
              <a:t>desc</a:t>
            </a:r>
            <a:r>
              <a:rPr lang="en-US" sz="2000" dirty="0" smtClean="0"/>
              <a:t> </a:t>
            </a:r>
            <a:r>
              <a:rPr lang="en-US" sz="2000" dirty="0" err="1" smtClean="0"/>
              <a:t>nama_table</a:t>
            </a:r>
            <a:r>
              <a:rPr lang="en-US" sz="2000" dirty="0" smtClean="0"/>
              <a:t>:</a:t>
            </a:r>
          </a:p>
          <a:p>
            <a:pPr marL="173736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menghapus</a:t>
            </a:r>
            <a:r>
              <a:rPr lang="en-US" sz="2000" dirty="0" smtClean="0"/>
              <a:t> table		: drop table </a:t>
            </a:r>
            <a:r>
              <a:rPr lang="en-US" sz="2000" dirty="0" err="1" smtClean="0"/>
              <a:t>nama_table</a:t>
            </a:r>
            <a:r>
              <a:rPr lang="en-US" sz="2000" dirty="0" smtClean="0"/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00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3"/>
            </a:pPr>
            <a:r>
              <a:rPr lang="en-US" sz="2800" b="1" dirty="0" err="1" smtClean="0"/>
              <a:t>Penentuan</a:t>
            </a:r>
            <a:r>
              <a:rPr lang="en-US" sz="2800" b="1" dirty="0" smtClean="0"/>
              <a:t> Primary Key</a:t>
            </a:r>
          </a:p>
          <a:p>
            <a:pPr marL="630936" lvl="1" indent="-457200">
              <a:buFont typeface="+mj-lt"/>
              <a:buAutoNum type="alphaLcPeriod"/>
            </a:pPr>
            <a:r>
              <a:rPr lang="en-US" sz="2800" dirty="0" smtClean="0"/>
              <a:t>Dari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table</a:t>
            </a:r>
          </a:p>
          <a:p>
            <a:pPr marL="356616" lvl="2" indent="0">
              <a:buNone/>
            </a:pPr>
            <a:r>
              <a:rPr lang="en-US" sz="2800" dirty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syntax</a:t>
            </a:r>
            <a:r>
              <a:rPr lang="en-US" sz="2800" dirty="0" smtClean="0"/>
              <a:t> : </a:t>
            </a:r>
            <a:r>
              <a:rPr lang="en-US" sz="2800" dirty="0"/>
              <a:t>create table </a:t>
            </a:r>
            <a:r>
              <a:rPr lang="en-US" sz="2800" dirty="0" err="1"/>
              <a:t>nama_table</a:t>
            </a:r>
            <a:r>
              <a:rPr lang="en-US" sz="2800" dirty="0"/>
              <a:t>(nama_atribut1 </a:t>
            </a:r>
            <a:r>
              <a:rPr lang="en-US" sz="2800" dirty="0" err="1"/>
              <a:t>tipe</a:t>
            </a:r>
            <a:r>
              <a:rPr lang="en-US" sz="2800" dirty="0"/>
              <a:t> 			 </a:t>
            </a:r>
            <a:r>
              <a:rPr lang="en-US" sz="2800" dirty="0" smtClean="0"/>
              <a:t>   	   data(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/>
              <a:t>data), nama_atribut2 </a:t>
            </a:r>
            <a:r>
              <a:rPr lang="en-US" sz="2800" dirty="0" err="1"/>
              <a:t>tipe</a:t>
            </a:r>
            <a:r>
              <a:rPr lang="en-US" sz="2800" dirty="0"/>
              <a:t> </a:t>
            </a:r>
            <a:r>
              <a:rPr lang="en-US" sz="2800" dirty="0" smtClean="0"/>
              <a:t>			             data(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/>
              <a:t>data) </a:t>
            </a:r>
            <a:r>
              <a:rPr lang="en-US" sz="2800" dirty="0" smtClean="0"/>
              <a:t>,…, primary key(atribut1));</a:t>
            </a:r>
            <a:endParaRPr lang="en-US" sz="2800" dirty="0"/>
          </a:p>
          <a:p>
            <a:pPr marL="356616" lvl="2" indent="0">
              <a:buNone/>
            </a:pPr>
            <a:endParaRPr lang="en-US" sz="2800" dirty="0" smtClean="0"/>
          </a:p>
          <a:p>
            <a:pPr marL="630936" lvl="1" indent="-457200">
              <a:buFont typeface="+mj-lt"/>
              <a:buAutoNum type="alphaLcPeriod"/>
            </a:pPr>
            <a:r>
              <a:rPr lang="en-US" sz="2800" dirty="0" err="1" smtClean="0"/>
              <a:t>Setelah</a:t>
            </a:r>
            <a:r>
              <a:rPr lang="en-US" sz="2800" dirty="0" smtClean="0"/>
              <a:t> table </a:t>
            </a:r>
            <a:r>
              <a:rPr lang="en-US" sz="2800" dirty="0" err="1" smtClean="0"/>
              <a:t>terbentuk</a:t>
            </a:r>
            <a:endParaRPr lang="en-US" sz="2800" dirty="0" smtClean="0"/>
          </a:p>
          <a:p>
            <a:pPr marL="356616" lvl="2" indent="0">
              <a:buNone/>
            </a:pPr>
            <a:r>
              <a:rPr lang="en-US" sz="2800" dirty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syntax</a:t>
            </a:r>
            <a:r>
              <a:rPr lang="en-US" sz="2800" dirty="0" smtClean="0"/>
              <a:t> </a:t>
            </a:r>
            <a:r>
              <a:rPr lang="en-US" sz="2800" dirty="0" err="1" smtClean="0"/>
              <a:t>menambah</a:t>
            </a:r>
            <a:r>
              <a:rPr lang="en-US" sz="2800" dirty="0" smtClean="0"/>
              <a:t> PK	: alter table </a:t>
            </a:r>
            <a:r>
              <a:rPr lang="en-US" sz="2800" dirty="0" err="1" smtClean="0"/>
              <a:t>nama_table</a:t>
            </a:r>
            <a:endParaRPr lang="en-US" sz="2800" dirty="0" smtClean="0"/>
          </a:p>
          <a:p>
            <a:pPr marL="356616" lvl="2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			  add primary key (</a:t>
            </a:r>
            <a:r>
              <a:rPr lang="en-US" sz="2800" dirty="0" err="1" smtClean="0"/>
              <a:t>nama_atribut</a:t>
            </a:r>
            <a:r>
              <a:rPr lang="en-US" sz="2800" dirty="0" smtClean="0"/>
              <a:t>);</a:t>
            </a:r>
          </a:p>
          <a:p>
            <a:pPr marL="356616" lvl="2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menghapus</a:t>
            </a:r>
            <a:r>
              <a:rPr lang="en-US" sz="2800" dirty="0" smtClean="0"/>
              <a:t> primary key	: alter table </a:t>
            </a:r>
            <a:r>
              <a:rPr lang="en-US" sz="2800" dirty="0" err="1" smtClean="0"/>
              <a:t>nama_table</a:t>
            </a:r>
            <a:endParaRPr lang="en-US" sz="2800" dirty="0" smtClean="0"/>
          </a:p>
          <a:p>
            <a:pPr marL="356616" lvl="2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				  drop primary key;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68884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sz="2800" dirty="0" err="1" smtClean="0"/>
              <a:t>Merubah</a:t>
            </a:r>
            <a:r>
              <a:rPr lang="en-US" sz="2800" dirty="0" smtClean="0"/>
              <a:t> 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kolom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table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kolom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: </a:t>
            </a:r>
            <a:r>
              <a:rPr lang="en-US" sz="2800" dirty="0" err="1" smtClean="0"/>
              <a:t>nama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kolom</a:t>
            </a:r>
            <a:r>
              <a:rPr lang="en-US" sz="2800" dirty="0" smtClean="0"/>
              <a:t> </a:t>
            </a:r>
            <a:r>
              <a:rPr lang="en-US" sz="2800" dirty="0" err="1" smtClean="0"/>
              <a:t>sesudah</a:t>
            </a:r>
            <a:r>
              <a:rPr lang="en-US" sz="2800" dirty="0" smtClean="0"/>
              <a:t> : </a:t>
            </a:r>
            <a:r>
              <a:rPr lang="en-US" sz="2800" dirty="0" err="1" smtClean="0"/>
              <a:t>nama_pengunjung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syntax</a:t>
            </a:r>
            <a:r>
              <a:rPr lang="en-US" sz="2800" dirty="0" smtClean="0"/>
              <a:t> : alter table </a:t>
            </a:r>
            <a:r>
              <a:rPr lang="en-US" sz="2800" dirty="0" err="1" smtClean="0"/>
              <a:t>pengunjung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change 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nama_pengunjung</a:t>
            </a:r>
            <a:r>
              <a:rPr lang="en-US" sz="2800" dirty="0" smtClean="0"/>
              <a:t> char(25);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9856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en-US" sz="2800" dirty="0" err="1" smtClean="0"/>
              <a:t>Merubah</a:t>
            </a:r>
            <a:r>
              <a:rPr lang="en-US" sz="2800" dirty="0" smtClean="0"/>
              <a:t> </a:t>
            </a:r>
            <a:r>
              <a:rPr lang="en-US" sz="2800" dirty="0" err="1" smtClean="0"/>
              <a:t>nama</a:t>
            </a:r>
            <a:r>
              <a:rPr lang="en-US" sz="2800" dirty="0" smtClean="0"/>
              <a:t> table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: </a:t>
            </a:r>
            <a:r>
              <a:rPr lang="en-US" sz="2800" dirty="0" err="1" smtClean="0"/>
              <a:t>pengunjung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sesudah</a:t>
            </a:r>
            <a:r>
              <a:rPr lang="en-US" sz="2800" dirty="0" smtClean="0"/>
              <a:t> : </a:t>
            </a:r>
            <a:r>
              <a:rPr lang="en-US" sz="2800" dirty="0" err="1" smtClean="0"/>
              <a:t>pengunjung_perpustakaan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syntax</a:t>
            </a:r>
            <a:r>
              <a:rPr lang="en-US" sz="2800" dirty="0" smtClean="0"/>
              <a:t> : rename table </a:t>
            </a:r>
            <a:r>
              <a:rPr lang="en-US" sz="2800" dirty="0" err="1" smtClean="0"/>
              <a:t>pengunjung</a:t>
            </a:r>
            <a:r>
              <a:rPr lang="en-US" sz="2800" dirty="0" smtClean="0"/>
              <a:t> to 					             </a:t>
            </a:r>
            <a:r>
              <a:rPr lang="en-US" sz="2800" dirty="0" err="1" smtClean="0"/>
              <a:t>pengunjung_perpustakaan</a:t>
            </a:r>
            <a:r>
              <a:rPr lang="en-US" sz="2800" dirty="0" smtClean="0"/>
              <a:t>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98596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6"/>
            </a:pPr>
            <a:r>
              <a:rPr lang="en-US" sz="2800" dirty="0" err="1" smtClean="0"/>
              <a:t>Menambah</a:t>
            </a:r>
            <a:r>
              <a:rPr lang="en-US" sz="2800" dirty="0" smtClean="0"/>
              <a:t> field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table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terbentuk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table </a:t>
            </a:r>
            <a:r>
              <a:rPr lang="en-US" sz="2800" dirty="0" err="1" smtClean="0"/>
              <a:t>pengunjung</a:t>
            </a:r>
            <a:r>
              <a:rPr lang="en-US" sz="2800" dirty="0" smtClean="0"/>
              <a:t> (</a:t>
            </a:r>
            <a:r>
              <a:rPr lang="en-US" sz="2800" dirty="0" err="1" smtClean="0"/>
              <a:t>kode_pengunjung</a:t>
            </a:r>
            <a:r>
              <a:rPr lang="en-US" sz="2800" dirty="0" smtClean="0"/>
              <a:t>, </a:t>
            </a:r>
            <a:r>
              <a:rPr lang="en-US" sz="2800" dirty="0" err="1" smtClean="0"/>
              <a:t>nama_pengunjung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field </a:t>
            </a:r>
            <a:r>
              <a:rPr lang="en-US" sz="2800" dirty="0" err="1" smtClean="0"/>
              <a:t>baru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ditambahkan</a:t>
            </a:r>
            <a:r>
              <a:rPr lang="en-US" sz="2800" dirty="0" smtClean="0"/>
              <a:t> : </a:t>
            </a:r>
            <a:r>
              <a:rPr lang="en-US" sz="2800" dirty="0" err="1" smtClean="0"/>
              <a:t>alamat_pengunjung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syntax</a:t>
            </a:r>
            <a:r>
              <a:rPr lang="en-US" sz="2800" dirty="0" smtClean="0"/>
              <a:t> : alter table </a:t>
            </a:r>
            <a:r>
              <a:rPr lang="en-US" sz="2800" dirty="0" err="1" smtClean="0"/>
              <a:t>pengunjung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  add </a:t>
            </a:r>
            <a:r>
              <a:rPr lang="en-US" sz="2800" dirty="0" err="1" smtClean="0"/>
              <a:t>alamat_pengunjung</a:t>
            </a:r>
            <a:r>
              <a:rPr lang="en-US" sz="2800" dirty="0" smtClean="0"/>
              <a:t> char(50);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menghapus</a:t>
            </a:r>
            <a:r>
              <a:rPr lang="en-US" sz="2800" dirty="0" smtClean="0"/>
              <a:t> field : alter table </a:t>
            </a:r>
            <a:r>
              <a:rPr lang="en-US" sz="2800" dirty="0" err="1" smtClean="0"/>
              <a:t>pengunjung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			        drop </a:t>
            </a:r>
            <a:r>
              <a:rPr lang="en-US" sz="2800" dirty="0" err="1" smtClean="0"/>
              <a:t>alamat_pengunjung</a:t>
            </a:r>
            <a:r>
              <a:rPr lang="en-US" sz="2800" dirty="0" smtClean="0"/>
              <a:t>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5344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(</a:t>
            </a:r>
            <a:r>
              <a:rPr lang="en-US" i="1" dirty="0"/>
              <a:t>data Definition Language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lain DDL :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alter table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add primary key;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 table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drop primary key;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rename table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mahasiswa_informatika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 table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mahasiswa_baru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change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nama_mhs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char(20);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alter table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mahasiswa_baru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no_telp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char(12);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 table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mahasiswa_baru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drop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no_telp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245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610</TotalTime>
  <Words>775</Words>
  <Application>Microsoft Office PowerPoint</Application>
  <PresentationFormat>Widescreen</PresentationFormat>
  <Paragraphs>151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Tw Cen MT</vt:lpstr>
      <vt:lpstr>Tw Cen MT Condensed</vt:lpstr>
      <vt:lpstr>Wingdings</vt:lpstr>
      <vt:lpstr>Wingdings 3</vt:lpstr>
      <vt:lpstr>Integral</vt:lpstr>
      <vt:lpstr>bahasa basis data</vt:lpstr>
      <vt:lpstr>Jenis Bahasa basis data</vt:lpstr>
      <vt:lpstr>DDL (data Definition Language)</vt:lpstr>
      <vt:lpstr>DDL (Data Definition Language)</vt:lpstr>
      <vt:lpstr>DDL (Data Definition Language)</vt:lpstr>
      <vt:lpstr>DDL (Data Definition Language)</vt:lpstr>
      <vt:lpstr>DDL (Data Definition Language)</vt:lpstr>
      <vt:lpstr>DDL (Data Definition Language)</vt:lpstr>
      <vt:lpstr>DDL (data Definition Language)</vt:lpstr>
      <vt:lpstr>DDL (data Definition Language)</vt:lpstr>
      <vt:lpstr>DDL (data Definition Language)</vt:lpstr>
      <vt:lpstr>DmL (data manipulation Language)</vt:lpstr>
      <vt:lpstr>DmL (data manipulation Language)</vt:lpstr>
      <vt:lpstr>Relationship set</vt:lpstr>
      <vt:lpstr>cardinalities</vt:lpstr>
      <vt:lpstr>Entity relationship diagram</vt:lpstr>
      <vt:lpstr>Aturan untuk rancangan database</vt:lpstr>
      <vt:lpstr>Tahap pembuatan database</vt:lpstr>
      <vt:lpstr>Entity relationship diagram</vt:lpstr>
      <vt:lpstr>kuis</vt:lpstr>
      <vt:lpstr>kuis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BASIS DATA</dc:title>
  <dc:creator>HP</dc:creator>
  <cp:lastModifiedBy>HP</cp:lastModifiedBy>
  <cp:revision>47</cp:revision>
  <dcterms:created xsi:type="dcterms:W3CDTF">2019-02-12T13:46:53Z</dcterms:created>
  <dcterms:modified xsi:type="dcterms:W3CDTF">2019-02-26T15:38:54Z</dcterms:modified>
</cp:coreProperties>
</file>