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2/9/2016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2/9/2016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smtClean="0"/>
              <a:t>www.w3schools.com/html/html_links.asp</a:t>
            </a:r>
          </a:p>
          <a:p>
            <a:r>
              <a:rPr lang="en-US" dirty="0"/>
              <a:t>http://www.w3schools.com/html/html_images.asp</a:t>
            </a:r>
          </a:p>
        </p:txBody>
      </p:sp>
    </p:spTree>
    <p:extLst>
      <p:ext uri="{BB962C8B-B14F-4D97-AF65-F5344CB8AC3E}">
        <p14:creationId xmlns:p14="http://schemas.microsoft.com/office/powerpoint/2010/main" val="320705810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12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Corbel</vt:lpstr>
      <vt:lpstr>Basis</vt:lpstr>
      <vt:lpstr>Pertemuan 2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Pertemuan 2</dc:title>
  <dc:creator>Hendi Hermawan</dc:creator>
  <cp:lastModifiedBy>Hendi Hermawan</cp:lastModifiedBy>
  <cp:revision>3</cp:revision>
  <dcterms:created xsi:type="dcterms:W3CDTF">2016-02-09T03:29:52Z</dcterms:created>
  <dcterms:modified xsi:type="dcterms:W3CDTF">2016-02-09T03:42:18Z</dcterms:modified>
</cp:coreProperties>
</file>