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1b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http://www.w3schools.com/html/html_basic.asp</a:t>
            </a:r>
          </a:p>
        </p:txBody>
      </p:sp>
    </p:spTree>
    <p:extLst>
      <p:ext uri="{BB962C8B-B14F-4D97-AF65-F5344CB8AC3E}">
        <p14:creationId xmlns:p14="http://schemas.microsoft.com/office/powerpoint/2010/main" val="366470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 Basic </a:t>
            </a: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66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</a:t>
            </a:r>
            <a:r>
              <a:rPr lang="en-US" dirty="0" smtClean="0"/>
              <a:t>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HTML documents must start with a type declaration: </a:t>
            </a:r>
            <a:r>
              <a:rPr lang="en-US" b="1" dirty="0"/>
              <a:t>&lt;!DOCTYPE html&gt;</a:t>
            </a:r>
            <a:r>
              <a:rPr lang="en-US" dirty="0"/>
              <a:t>.</a:t>
            </a:r>
          </a:p>
          <a:p>
            <a:r>
              <a:rPr lang="en-US" dirty="0"/>
              <a:t>The HTML document itself begins with </a:t>
            </a:r>
            <a:r>
              <a:rPr lang="en-US" b="1" dirty="0"/>
              <a:t>&lt;html&gt;</a:t>
            </a:r>
            <a:r>
              <a:rPr lang="en-US" dirty="0"/>
              <a:t> and ends with </a:t>
            </a:r>
            <a:r>
              <a:rPr lang="en-US" b="1" dirty="0"/>
              <a:t>&lt;/html&gt;</a:t>
            </a:r>
            <a:r>
              <a:rPr lang="en-US" dirty="0"/>
              <a:t>.</a:t>
            </a:r>
          </a:p>
          <a:p>
            <a:r>
              <a:rPr lang="en-US" dirty="0"/>
              <a:t>The visible part of the HTML document is between </a:t>
            </a:r>
            <a:r>
              <a:rPr lang="en-US" b="1" dirty="0"/>
              <a:t>&lt;body&gt;</a:t>
            </a:r>
            <a:r>
              <a:rPr lang="en-US" dirty="0"/>
              <a:t> and </a:t>
            </a:r>
            <a:r>
              <a:rPr lang="en-US" b="1" dirty="0"/>
              <a:t>&lt;/body&gt;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199" y="3454213"/>
            <a:ext cx="2985247" cy="269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65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</a:t>
            </a:r>
            <a:r>
              <a:rPr lang="en-US" dirty="0" smtClean="0"/>
              <a:t>Headings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headings are defined with the </a:t>
            </a:r>
            <a:r>
              <a:rPr lang="en-US" b="1" dirty="0"/>
              <a:t>&lt;h1&gt;</a:t>
            </a:r>
            <a:r>
              <a:rPr lang="en-US" dirty="0"/>
              <a:t> to </a:t>
            </a:r>
            <a:r>
              <a:rPr lang="en-US" b="1" dirty="0"/>
              <a:t>&lt;h6&gt;</a:t>
            </a:r>
            <a:r>
              <a:rPr lang="en-US" dirty="0"/>
              <a:t> tags: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046" y="2476500"/>
            <a:ext cx="3109685" cy="192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78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</a:t>
            </a:r>
            <a:r>
              <a:rPr lang="en-US" dirty="0" smtClean="0"/>
              <a:t>Paragraphs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paragraphs are defined with the </a:t>
            </a:r>
            <a:r>
              <a:rPr lang="en-US" b="1" dirty="0"/>
              <a:t>&lt;p&gt;</a:t>
            </a:r>
            <a:r>
              <a:rPr lang="en-US" dirty="0"/>
              <a:t> tag: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424" y="2473418"/>
            <a:ext cx="3782466" cy="165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949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</a:t>
            </a:r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links are defined with the </a:t>
            </a:r>
            <a:r>
              <a:rPr lang="en-US" b="1" dirty="0"/>
              <a:t>&lt;a&gt;</a:t>
            </a:r>
            <a:r>
              <a:rPr lang="en-US" dirty="0"/>
              <a:t> tag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The link's destination is specified in the </a:t>
            </a:r>
            <a:r>
              <a:rPr lang="en-US" b="1" dirty="0" err="1"/>
              <a:t>href</a:t>
            </a:r>
            <a:r>
              <a:rPr lang="en-US" b="1" dirty="0"/>
              <a:t> attribute</a:t>
            </a:r>
            <a:r>
              <a:rPr lang="en-US" dirty="0"/>
              <a:t>. </a:t>
            </a:r>
          </a:p>
          <a:p>
            <a:r>
              <a:rPr lang="en-US" dirty="0"/>
              <a:t>Attributes are used to provide additional information about HTML elements.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493" y="2452406"/>
            <a:ext cx="5607639" cy="138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691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</a:t>
            </a:r>
            <a:r>
              <a:rPr lang="en-US" dirty="0" smtClean="0"/>
              <a:t>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images are defined with the </a:t>
            </a:r>
            <a:r>
              <a:rPr lang="en-US" b="1" dirty="0"/>
              <a:t>&lt;</a:t>
            </a:r>
            <a:r>
              <a:rPr lang="en-US" b="1" dirty="0" err="1"/>
              <a:t>img</a:t>
            </a:r>
            <a:r>
              <a:rPr lang="en-US" b="1" dirty="0"/>
              <a:t>&gt;</a:t>
            </a:r>
            <a:r>
              <a:rPr lang="en-US" dirty="0"/>
              <a:t> tag.</a:t>
            </a:r>
          </a:p>
          <a:p>
            <a:r>
              <a:rPr lang="en-US" dirty="0"/>
              <a:t>The source file (</a:t>
            </a:r>
            <a:r>
              <a:rPr lang="en-US" b="1" dirty="0" err="1"/>
              <a:t>src</a:t>
            </a:r>
            <a:r>
              <a:rPr lang="en-US" dirty="0"/>
              <a:t>), alternative text (</a:t>
            </a:r>
            <a:r>
              <a:rPr lang="en-US" b="1" dirty="0"/>
              <a:t>alt</a:t>
            </a:r>
            <a:r>
              <a:rPr lang="en-US" dirty="0"/>
              <a:t>), and size (</a:t>
            </a:r>
            <a:r>
              <a:rPr lang="en-US" b="1" dirty="0"/>
              <a:t>width</a:t>
            </a:r>
            <a:r>
              <a:rPr lang="en-US" dirty="0"/>
              <a:t> and </a:t>
            </a:r>
            <a:r>
              <a:rPr lang="en-US" b="1" dirty="0"/>
              <a:t>height</a:t>
            </a:r>
            <a:r>
              <a:rPr lang="en-US" dirty="0"/>
              <a:t>) are provided as </a:t>
            </a:r>
            <a:r>
              <a:rPr lang="en-US" b="1" dirty="0"/>
              <a:t>attributes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550" y="3313019"/>
            <a:ext cx="6286500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877651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10</TotalTime>
  <Words>50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Corbel</vt:lpstr>
      <vt:lpstr>Basis</vt:lpstr>
      <vt:lpstr>Pertemuan 1b</vt:lpstr>
      <vt:lpstr>HTML Basic Examples</vt:lpstr>
      <vt:lpstr>HTML Documents</vt:lpstr>
      <vt:lpstr>HTML Headings</vt:lpstr>
      <vt:lpstr>HTML Paragraphs</vt:lpstr>
      <vt:lpstr>HTML Links</vt:lpstr>
      <vt:lpstr>HTML Images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1b</dc:title>
  <dc:creator>Hendi Hermawan</dc:creator>
  <cp:lastModifiedBy>Hendi Hermawan</cp:lastModifiedBy>
  <cp:revision>4</cp:revision>
  <dcterms:created xsi:type="dcterms:W3CDTF">2016-02-09T03:19:15Z</dcterms:created>
  <dcterms:modified xsi:type="dcterms:W3CDTF">2016-02-09T03:29:17Z</dcterms:modified>
</cp:coreProperties>
</file>