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dirty="0"/>
              <a:t>2/9/2016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96DFF08F-DC6B-4601-B491-B0F83F6DD2DA}" type="datetimeFigureOut">
              <a:rPr lang="en-US" dirty="0"/>
              <a:pPr/>
              <a:t>2/9/2016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1b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http://www.w3schools.com/html/html_basic.asp</a:t>
            </a:r>
          </a:p>
        </p:txBody>
      </p:sp>
    </p:spTree>
    <p:extLst>
      <p:ext uri="{BB962C8B-B14F-4D97-AF65-F5344CB8AC3E}">
        <p14:creationId xmlns:p14="http://schemas.microsoft.com/office/powerpoint/2010/main" val="366470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 Basic </a:t>
            </a:r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2664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Documents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HTML documents must start with a type declaration: </a:t>
            </a:r>
            <a:r>
              <a:rPr lang="en-US" b="1" dirty="0"/>
              <a:t>&lt;!DOCTYPE html&gt;</a:t>
            </a:r>
            <a:r>
              <a:rPr lang="en-US" dirty="0"/>
              <a:t>.</a:t>
            </a:r>
          </a:p>
          <a:p>
            <a:r>
              <a:rPr lang="en-US" dirty="0"/>
              <a:t>The HTML document itself begins with </a:t>
            </a:r>
            <a:r>
              <a:rPr lang="en-US" b="1" dirty="0"/>
              <a:t>&lt;html&gt;</a:t>
            </a:r>
            <a:r>
              <a:rPr lang="en-US" dirty="0"/>
              <a:t> and ends with </a:t>
            </a:r>
            <a:r>
              <a:rPr lang="en-US" b="1" dirty="0"/>
              <a:t>&lt;/html&gt;</a:t>
            </a:r>
            <a:r>
              <a:rPr lang="en-US" dirty="0"/>
              <a:t>.</a:t>
            </a:r>
          </a:p>
          <a:p>
            <a:r>
              <a:rPr lang="en-US" dirty="0"/>
              <a:t>The visible part of the HTML document is between </a:t>
            </a:r>
            <a:r>
              <a:rPr lang="en-US" b="1" dirty="0"/>
              <a:t>&lt;body&gt;</a:t>
            </a:r>
            <a:r>
              <a:rPr lang="en-US" dirty="0"/>
              <a:t> and </a:t>
            </a:r>
            <a:r>
              <a:rPr lang="en-US" b="1" dirty="0"/>
              <a:t>&lt;/body&gt;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0199" y="3454213"/>
            <a:ext cx="2985247" cy="26998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6534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Headings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headings are defined with the </a:t>
            </a:r>
            <a:r>
              <a:rPr lang="en-US" b="1" dirty="0"/>
              <a:t>&lt;h1&gt;</a:t>
            </a:r>
            <a:r>
              <a:rPr lang="en-US" dirty="0"/>
              <a:t> to </a:t>
            </a:r>
            <a:r>
              <a:rPr lang="en-US" b="1" dirty="0"/>
              <a:t>&lt;h6&gt;</a:t>
            </a:r>
            <a:r>
              <a:rPr lang="en-US" dirty="0"/>
              <a:t> tags: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85046" y="2476500"/>
            <a:ext cx="3109685" cy="1920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866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Paragraphs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paragraphs are defined with the </a:t>
            </a:r>
            <a:r>
              <a:rPr lang="en-US" b="1" dirty="0"/>
              <a:t>&lt;p&gt;</a:t>
            </a:r>
            <a:r>
              <a:rPr lang="en-US" dirty="0"/>
              <a:t> tag: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6424" y="2473418"/>
            <a:ext cx="3782466" cy="16548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39490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Links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links are defined with the </a:t>
            </a:r>
            <a:r>
              <a:rPr lang="en-US" b="1" dirty="0"/>
              <a:t>&lt;a&gt;</a:t>
            </a:r>
            <a:r>
              <a:rPr lang="en-US" dirty="0"/>
              <a:t> tag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/>
              <a:t>The link's destination is specified in the </a:t>
            </a:r>
            <a:r>
              <a:rPr lang="en-US" b="1" dirty="0" err="1"/>
              <a:t>href</a:t>
            </a:r>
            <a:r>
              <a:rPr lang="en-US" b="1" dirty="0"/>
              <a:t> attribute</a:t>
            </a:r>
            <a:r>
              <a:rPr lang="en-US" dirty="0"/>
              <a:t>. </a:t>
            </a:r>
          </a:p>
          <a:p>
            <a:r>
              <a:rPr lang="en-US" dirty="0"/>
              <a:t>Attributes are used to provide additional information about HTML elements.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98493" y="2452406"/>
            <a:ext cx="5607639" cy="1380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169162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HTML </a:t>
            </a:r>
            <a:r>
              <a:rPr lang="en-US" dirty="0" smtClean="0"/>
              <a:t>Images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HTML images are defined with the </a:t>
            </a:r>
            <a:r>
              <a:rPr lang="en-US" b="1" dirty="0"/>
              <a:t>&lt;</a:t>
            </a:r>
            <a:r>
              <a:rPr lang="en-US" b="1" dirty="0" err="1"/>
              <a:t>img</a:t>
            </a:r>
            <a:r>
              <a:rPr lang="en-US" b="1" dirty="0"/>
              <a:t>&gt;</a:t>
            </a:r>
            <a:r>
              <a:rPr lang="en-US" dirty="0"/>
              <a:t> tag.</a:t>
            </a:r>
          </a:p>
          <a:p>
            <a:r>
              <a:rPr lang="en-US" dirty="0"/>
              <a:t>The source file (</a:t>
            </a:r>
            <a:r>
              <a:rPr lang="en-US" b="1" dirty="0" err="1"/>
              <a:t>src</a:t>
            </a:r>
            <a:r>
              <a:rPr lang="en-US" dirty="0"/>
              <a:t>), alternative text (</a:t>
            </a:r>
            <a:r>
              <a:rPr lang="en-US" b="1" dirty="0"/>
              <a:t>alt</a:t>
            </a:r>
            <a:r>
              <a:rPr lang="en-US" dirty="0"/>
              <a:t>), and size (</a:t>
            </a:r>
            <a:r>
              <a:rPr lang="en-US" b="1" dirty="0"/>
              <a:t>width</a:t>
            </a:r>
            <a:r>
              <a:rPr lang="en-US" dirty="0"/>
              <a:t> and </a:t>
            </a:r>
            <a:r>
              <a:rPr lang="en-US" b="1" dirty="0"/>
              <a:t>height</a:t>
            </a:r>
            <a:r>
              <a:rPr lang="en-US" dirty="0"/>
              <a:t>) are provided as </a:t>
            </a:r>
            <a:r>
              <a:rPr lang="en-US" b="1" dirty="0"/>
              <a:t>attributes</a:t>
            </a:r>
            <a:r>
              <a:rPr lang="en-US" dirty="0"/>
              <a:t>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2550" y="3313019"/>
            <a:ext cx="6286500" cy="1200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877651"/>
      </p:ext>
    </p:extLst>
  </p:cSld>
  <p:clrMapOvr>
    <a:masterClrMapping/>
  </p:clrMapOvr>
</p:sld>
</file>

<file path=ppt/theme/theme1.xml><?xml version="1.0" encoding="utf-8"?>
<a:theme xmlns:a="http://schemas.openxmlformats.org/drawingml/2006/main" name="Basis">
  <a:themeElements>
    <a:clrScheme name="Basis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is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is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TM03457444[[fn=Basis]]</Template>
  <TotalTime>10</TotalTime>
  <Words>50</Words>
  <Application>Microsoft Office PowerPoint</Application>
  <PresentationFormat>Widescreen</PresentationFormat>
  <Paragraphs>21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Corbel</vt:lpstr>
      <vt:lpstr>Basis</vt:lpstr>
      <vt:lpstr>Pertemuan 1b</vt:lpstr>
      <vt:lpstr>HTML Basic Examples</vt:lpstr>
      <vt:lpstr>HTML Documents</vt:lpstr>
      <vt:lpstr>HTML Headings</vt:lpstr>
      <vt:lpstr>HTML Paragraphs</vt:lpstr>
      <vt:lpstr>HTML Links</vt:lpstr>
      <vt:lpstr>HTML Images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1b</dc:title>
  <dc:creator>Hendi Hermawan</dc:creator>
  <cp:lastModifiedBy>Hendi Hermawan</cp:lastModifiedBy>
  <cp:revision>4</cp:revision>
  <dcterms:created xsi:type="dcterms:W3CDTF">2016-02-09T03:19:15Z</dcterms:created>
  <dcterms:modified xsi:type="dcterms:W3CDTF">2016-02-09T03:29:17Z</dcterms:modified>
</cp:coreProperties>
</file>